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1" r:id="rId2"/>
    <p:sldId id="259" r:id="rId3"/>
    <p:sldId id="257" r:id="rId4"/>
    <p:sldId id="258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69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ísa Magalhães" userId="2932f7bc-6b84-4226-adc4-7f6bc7af21a2" providerId="ADAL" clId="{A25DD070-1DD4-47DB-84CD-9DDCEC8DBBFC}"/>
    <pc:docChg chg="undo custSel modSld">
      <pc:chgData name="Luísa Magalhães" userId="2932f7bc-6b84-4226-adc4-7f6bc7af21a2" providerId="ADAL" clId="{A25DD070-1DD4-47DB-84CD-9DDCEC8DBBFC}" dt="2026-01-09T14:43:42.602" v="15" actId="1076"/>
      <pc:docMkLst>
        <pc:docMk/>
      </pc:docMkLst>
      <pc:sldChg chg="addSp delSp modSp mod">
        <pc:chgData name="Luísa Magalhães" userId="2932f7bc-6b84-4226-adc4-7f6bc7af21a2" providerId="ADAL" clId="{A25DD070-1DD4-47DB-84CD-9DDCEC8DBBFC}" dt="2026-01-09T14:43:42.602" v="15" actId="1076"/>
        <pc:sldMkLst>
          <pc:docMk/>
          <pc:sldMk cId="1302996270" sldId="261"/>
        </pc:sldMkLst>
        <pc:spChg chg="add del">
          <ac:chgData name="Luísa Magalhães" userId="2932f7bc-6b84-4226-adc4-7f6bc7af21a2" providerId="ADAL" clId="{A25DD070-1DD4-47DB-84CD-9DDCEC8DBBFC}" dt="2026-01-09T14:37:50.565" v="7" actId="26606"/>
          <ac:spMkLst>
            <pc:docMk/>
            <pc:sldMk cId="1302996270" sldId="261"/>
            <ac:spMk id="17" creationId="{E722B2DD-E14D-4972-9D98-5D6E61B1B2D2}"/>
          </ac:spMkLst>
        </pc:spChg>
        <pc:spChg chg="add del">
          <ac:chgData name="Luísa Magalhães" userId="2932f7bc-6b84-4226-adc4-7f6bc7af21a2" providerId="ADAL" clId="{A25DD070-1DD4-47DB-84CD-9DDCEC8DBBFC}" dt="2026-01-09T14:37:50.565" v="7" actId="26606"/>
          <ac:spMkLst>
            <pc:docMk/>
            <pc:sldMk cId="1302996270" sldId="261"/>
            <ac:spMk id="18" creationId="{0CFB124C-4B0C-4A81-8633-17257B151642}"/>
          </ac:spMkLst>
        </pc:spChg>
        <pc:spChg chg="add del">
          <ac:chgData name="Luísa Magalhães" userId="2932f7bc-6b84-4226-adc4-7f6bc7af21a2" providerId="ADAL" clId="{A25DD070-1DD4-47DB-84CD-9DDCEC8DBBFC}" dt="2026-01-09T14:37:50.565" v="7" actId="26606"/>
          <ac:spMkLst>
            <pc:docMk/>
            <pc:sldMk cId="1302996270" sldId="261"/>
            <ac:spMk id="20" creationId="{8950AD4C-6AF3-49F8-94E1-DBCAFB39478B}"/>
          </ac:spMkLst>
        </pc:spChg>
        <pc:spChg chg="add del">
          <ac:chgData name="Luísa Magalhães" userId="2932f7bc-6b84-4226-adc4-7f6bc7af21a2" providerId="ADAL" clId="{A25DD070-1DD4-47DB-84CD-9DDCEC8DBBFC}" dt="2026-01-09T14:37:50.565" v="7" actId="26606"/>
          <ac:spMkLst>
            <pc:docMk/>
            <pc:sldMk cId="1302996270" sldId="261"/>
            <ac:spMk id="21" creationId="{2F0E00C3-4613-415F-BE3A-78FBAD9061C0}"/>
          </ac:spMkLst>
        </pc:spChg>
        <pc:spChg chg="add del">
          <ac:chgData name="Luísa Magalhães" userId="2932f7bc-6b84-4226-adc4-7f6bc7af21a2" providerId="ADAL" clId="{A25DD070-1DD4-47DB-84CD-9DDCEC8DBBFC}" dt="2026-01-09T14:37:50.565" v="7" actId="26606"/>
          <ac:spMkLst>
            <pc:docMk/>
            <pc:sldMk cId="1302996270" sldId="261"/>
            <ac:spMk id="22" creationId="{8DBEAE55-3EA1-41D7-A212-5F7D8986C1F2}"/>
          </ac:spMkLst>
        </pc:spChg>
        <pc:spChg chg="add del">
          <ac:chgData name="Luísa Magalhães" userId="2932f7bc-6b84-4226-adc4-7f6bc7af21a2" providerId="ADAL" clId="{A25DD070-1DD4-47DB-84CD-9DDCEC8DBBFC}" dt="2026-01-09T14:37:33.208" v="2" actId="26606"/>
          <ac:spMkLst>
            <pc:docMk/>
            <pc:sldMk cId="1302996270" sldId="261"/>
            <ac:spMk id="23" creationId="{8950AD4C-6AF3-49F8-94E1-DBCAFB39478B}"/>
          </ac:spMkLst>
        </pc:spChg>
        <pc:spChg chg="add del">
          <ac:chgData name="Luísa Magalhães" userId="2932f7bc-6b84-4226-adc4-7f6bc7af21a2" providerId="ADAL" clId="{A25DD070-1DD4-47DB-84CD-9DDCEC8DBBFC}" dt="2026-01-09T14:37:50.565" v="7" actId="26606"/>
          <ac:spMkLst>
            <pc:docMk/>
            <pc:sldMk cId="1302996270" sldId="261"/>
            <ac:spMk id="24" creationId="{CFC5F0E7-644F-4101-BE72-12825CF537E7}"/>
          </ac:spMkLst>
        </pc:spChg>
        <pc:spChg chg="add del">
          <ac:chgData name="Luísa Magalhães" userId="2932f7bc-6b84-4226-adc4-7f6bc7af21a2" providerId="ADAL" clId="{A25DD070-1DD4-47DB-84CD-9DDCEC8DBBFC}" dt="2026-01-09T14:37:33.208" v="2" actId="26606"/>
          <ac:spMkLst>
            <pc:docMk/>
            <pc:sldMk cId="1302996270" sldId="261"/>
            <ac:spMk id="25" creationId="{2F0E00C3-4613-415F-BE3A-78FBAD9061C0}"/>
          </ac:spMkLst>
        </pc:spChg>
        <pc:spChg chg="add del">
          <ac:chgData name="Luísa Magalhães" userId="2932f7bc-6b84-4226-adc4-7f6bc7af21a2" providerId="ADAL" clId="{A25DD070-1DD4-47DB-84CD-9DDCEC8DBBFC}" dt="2026-01-09T14:37:33.208" v="2" actId="26606"/>
          <ac:spMkLst>
            <pc:docMk/>
            <pc:sldMk cId="1302996270" sldId="261"/>
            <ac:spMk id="27" creationId="{8DBEAE55-3EA1-41D7-A212-5F7D8986C1F2}"/>
          </ac:spMkLst>
        </pc:spChg>
        <pc:spChg chg="add del">
          <ac:chgData name="Luísa Magalhães" userId="2932f7bc-6b84-4226-adc4-7f6bc7af21a2" providerId="ADAL" clId="{A25DD070-1DD4-47DB-84CD-9DDCEC8DBBFC}" dt="2026-01-09T14:37:33.208" v="2" actId="26606"/>
          <ac:spMkLst>
            <pc:docMk/>
            <pc:sldMk cId="1302996270" sldId="261"/>
            <ac:spMk id="29" creationId="{CFC5F0E7-644F-4101-BE72-12825CF537E7}"/>
          </ac:spMkLst>
        </pc:spChg>
        <pc:picChg chg="mod">
          <ac:chgData name="Luísa Magalhães" userId="2932f7bc-6b84-4226-adc4-7f6bc7af21a2" providerId="ADAL" clId="{A25DD070-1DD4-47DB-84CD-9DDCEC8DBBFC}" dt="2026-01-09T14:43:42.602" v="15" actId="1076"/>
          <ac:picMkLst>
            <pc:docMk/>
            <pc:sldMk cId="1302996270" sldId="261"/>
            <ac:picMk id="4" creationId="{004E72D1-55CA-7DEE-109C-61A3C221AEA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076CBC-C80F-48BC-8F67-1EA656F7647C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B4102-74C3-4519-98E3-C8AA25E775E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2509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AF2354-F0AE-186F-D9A6-C6E3AA1371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D018549-1729-1579-1C3D-5465E4D28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5E5DBB4-5F92-6805-0027-5C8B4CBEC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DA94-FF37-4411-9358-A7F4F481EAFB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F3F09E9-1541-1E2C-00E8-DD6890796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B12F05A-53B4-07EC-BB2F-A8FC127B9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AF9D-2CEF-4E9F-B5EA-A1027D1DE0D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87609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297225-D240-A449-A05A-9AA3555A2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8668E59-5772-4E95-E677-E22E4A8B0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638D481-F8B5-487F-3160-D1CD1EAF2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DA94-FF37-4411-9358-A7F4F481EAFB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91A4030-858B-7848-F7E2-DB16FD230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FDE2C43-611A-09F5-9AA0-F8794A462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AF9D-2CEF-4E9F-B5EA-A1027D1DE0D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3447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2C0935-C4D7-5A5B-7BBA-D5DA2A635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A0F35B3-C0F9-3676-BE1F-D52A7202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5A6AA38-1474-9480-A1D7-175E94E11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DA94-FF37-4411-9358-A7F4F481EAFB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8AF2205-CB99-9563-818C-0C5D021B7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F938743-FD37-7CB3-25C5-F3542CB66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AF9D-2CEF-4E9F-B5EA-A1027D1DE0D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1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0213FE-6F1E-9CA5-FF6C-98A68702F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4D1C64F-E71D-1BB5-31E3-357C02B705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A71DD07F-4053-DDEA-4B2F-8C0466A106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E07E07BE-F9EC-94CD-D750-CE972D7AF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DA94-FF37-4411-9358-A7F4F481EAFB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751B856-2794-9F8F-1CA3-A42C450D3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5879A5E-E111-481C-7E5D-73682C3B2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AF9D-2CEF-4E9F-B5EA-A1027D1DE0D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97102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E3DB11-6928-7361-97A5-552D66BC0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142F738-F884-06D0-439F-0FE5C1873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BD72ADC2-5B69-505E-A8E7-16A87D2362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20D16245-C80A-5732-9CCF-7542822569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C0FE9744-176B-40E4-E5F6-17AE81CE43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633D1A10-3F77-6521-5665-08300C526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DA94-FF37-4411-9358-A7F4F481EAFB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E5610AC3-ABB0-7ACF-8DE6-633C8E6EA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8D0A661E-47F0-7637-4B47-3E89BE4BE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AF9D-2CEF-4E9F-B5EA-A1027D1DE0D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5980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E879C6-04C1-3F62-766C-5D61115A0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EFB945E6-1F3B-9F29-4744-49DBA8BBF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DA94-FF37-4411-9358-A7F4F481EAFB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222CDCB0-D9F4-ECDB-9123-819D3FF4C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A5C96B21-9DEB-002B-3DB8-4A5D03846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AF9D-2CEF-4E9F-B5EA-A1027D1DE0D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5627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FF343924-A456-5C50-F624-30B664264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DA94-FF37-4411-9358-A7F4F481EAFB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ADAB105B-6837-7CC1-D44A-EB6244F2B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436CFFE0-97D2-E592-37EB-B869A6406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AF9D-2CEF-4E9F-B5EA-A1027D1DE0D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33303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881B4-6A87-853C-F3E4-284436B86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9C8D144-3527-3CEF-1359-F75278412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B7C6A15-1082-208B-605C-93A5E6963F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771E8C5-4B47-0245-9313-CDC31013F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DA94-FF37-4411-9358-A7F4F481EAFB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FA7E213-60B4-6A85-C604-9FBE370C6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24AF41A-FFB0-CA7B-C5B5-3F90CBCDF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AF9D-2CEF-4E9F-B5EA-A1027D1DE0D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8531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05153E-52FB-6C8B-04F7-76FF498D6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A13DFFBF-1D68-88E1-C378-B55813DE15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42E1EDA1-D1BE-66E6-00D3-8A87C3221F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5A2DFFF8-2267-9848-33B9-025C7D436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DA94-FF37-4411-9358-A7F4F481EAFB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1C001AF2-611E-B2E3-D5A5-38A6CFDF5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CB58303-A2B9-BC27-6AF4-67B714AE2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AF9D-2CEF-4E9F-B5EA-A1027D1DE0D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123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1EA81B-C9D3-96DC-238C-4508F5762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F7460458-1D03-DFB7-532D-0FF4196FA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E662B15-BEFD-2DB8-D307-B484C302D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DA94-FF37-4411-9358-A7F4F481EAFB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EBBA17D-B76E-6400-B95B-DB63A2C7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698A712-7C46-EF84-B6C4-A92CD118B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AF9D-2CEF-4E9F-B5EA-A1027D1DE0D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880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82341D1-671C-4BFD-9466-FD9243D057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C84EF9D4-FA40-004F-EEAC-BEB022FFD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E85E5C7-386B-60B3-CF83-7E709A69E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8DA94-FF37-4411-9358-A7F4F481EAFB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5843336-0BFB-DA8C-F813-4DDFB45BE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FBE983D-4018-A84A-DD84-51D1392FD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AF9D-2CEF-4E9F-B5EA-A1027D1DE0D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1996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D2FF96BC-7DEC-19F5-BB83-86647CCD5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8911443-F0BF-6E48-93BF-E1EDFE8DF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FDE2303-098F-B0B7-3CB2-55ABC030BE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48DA94-FF37-4411-9358-A7F4F481EAFB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4F469FD-AED1-53E0-6D8D-F3353AA828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C6AAC03-F7D8-B335-EA68-FF5670375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44AF9D-2CEF-4E9F-B5EA-A1027D1DE0D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8393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0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6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Marcador de Posição de Conteúdo 3">
            <a:extLst>
              <a:ext uri="{FF2B5EF4-FFF2-40B4-BE49-F238E27FC236}">
                <a16:creationId xmlns:a16="http://schemas.microsoft.com/office/drawing/2014/main" id="{004E72D1-55CA-7DEE-109C-61A3C221AE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847" r="1" b="1"/>
          <a:stretch>
            <a:fillRect/>
          </a:stretch>
        </p:blipFill>
        <p:spPr>
          <a:xfrm>
            <a:off x="124692" y="-135987"/>
            <a:ext cx="12067309" cy="689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96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Posição de Conteúdo 3">
            <a:extLst>
              <a:ext uri="{FF2B5EF4-FFF2-40B4-BE49-F238E27FC236}">
                <a16:creationId xmlns:a16="http://schemas.microsoft.com/office/drawing/2014/main" id="{79B95EB4-88EE-EF2B-6C94-6138186C5C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542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98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4D5FA0A-C6DC-6171-A259-CAAEE0CC7B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AutoShape 4" descr="Comunicação Interpessoal: Melhores Práticas para Empresas">
            <a:extLst>
              <a:ext uri="{FF2B5EF4-FFF2-40B4-BE49-F238E27FC236}">
                <a16:creationId xmlns:a16="http://schemas.microsoft.com/office/drawing/2014/main" id="{33493BF9-7B5A-0EBD-F8EF-26B0F8732F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6" name="AutoShape 6" descr="Comunicação Interpessoal: Melhores Práticas para Empresas">
            <a:extLst>
              <a:ext uri="{FF2B5EF4-FFF2-40B4-BE49-F238E27FC236}">
                <a16:creationId xmlns:a16="http://schemas.microsoft.com/office/drawing/2014/main" id="{078A8FCC-064C-E4A7-1970-B9378F648C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9216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Posição de Conteúdo 3">
            <a:extLst>
              <a:ext uri="{FF2B5EF4-FFF2-40B4-BE49-F238E27FC236}">
                <a16:creationId xmlns:a16="http://schemas.microsoft.com/office/drawing/2014/main" id="{8ABFCA37-E211-920B-D9F7-1733B1A239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33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15C8807-0ABB-4015-6E42-4586B29771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66" b="1348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326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154E8AF-561D-1389-DB77-7E724FF97E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37" r="3019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920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94E7065-0464-78D9-3229-16FFF5EDC3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438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93AA022-22D1-7DFA-EA28-3A7B6A4602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08" r="21635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251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B5A41D6-75FB-FDA6-82AF-F74BAF3C65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385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Funeral de um dos bombeiros vítima dos incêndios em Portugal. Foto: Fernando Veludo/Lusa">
            <a:extLst>
              <a:ext uri="{FF2B5EF4-FFF2-40B4-BE49-F238E27FC236}">
                <a16:creationId xmlns:a16="http://schemas.microsoft.com/office/drawing/2014/main" id="{6D90885C-5A0F-FFDF-9EC1-C6B5A6D2A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6" b="8810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767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74BB033-6AF8-A7B9-6D95-CCE7B66C0D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78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024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6B7A578-CBE4-3569-3878-48D6A88E5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8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918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Uma imagem com pessoa, vestuário, Cara humana, rapariga&#10;&#10;Os conteúdos gerados por IA podem estar incorretos.">
            <a:extLst>
              <a:ext uri="{FF2B5EF4-FFF2-40B4-BE49-F238E27FC236}">
                <a16:creationId xmlns:a16="http://schemas.microsoft.com/office/drawing/2014/main" id="{378CA75A-B3CB-F507-BE0A-30DB4B758E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166" b="226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5782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</TotalTime>
  <Words>0</Words>
  <Application>Microsoft Office PowerPoint</Application>
  <PresentationFormat>Ecrã Panorâmico</PresentationFormat>
  <Paragraphs>0</Paragraphs>
  <Slides>13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Luísa Magalhães</dc:creator>
  <cp:lastModifiedBy>Luísa Magalhães</cp:lastModifiedBy>
  <cp:revision>1</cp:revision>
  <dcterms:created xsi:type="dcterms:W3CDTF">2026-01-09T11:45:20Z</dcterms:created>
  <dcterms:modified xsi:type="dcterms:W3CDTF">2026-09-17T10:42:26Z</dcterms:modified>
</cp:coreProperties>
</file>