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embeddedFontLst>
    <p:embeddedFont>
      <p:font typeface="Comfortaa Bold"/>
      <p:regular r:id="rId201314"/>
    </p:embeddedFont>
    <p:embeddedFont>
      <p:font typeface="Comfortaa Medium"/>
      <p:regular r:id="rId201315"/>
    </p:embeddedFont>
    <p:embeddedFont>
      <p:font typeface="Raleway Medium"/>
      <p:regular r:id="rId201316"/>
    </p:embeddedFont>
    <p:embeddedFont>
      <p:font typeface="Raleway Bold"/>
      <p:regular r:id="rId201317"/>
    </p:embeddedFont>
    <p:embeddedFont>
      <p:font typeface="Raleway Black"/>
      <p:regular r:id="rId20131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B1B1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7272B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4.png"/><Relationship Id="rId5" Type="http://schemas.openxmlformats.org/officeDocument/2006/relationships/image" Target="../media/image-10-5.svg"/><Relationship Id="rId6" Type="http://schemas.openxmlformats.org/officeDocument/2006/relationships/image" Target="../media/image-10-2.png"/><Relationship Id="rId7" Type="http://schemas.openxmlformats.org/officeDocument/2006/relationships/image" Target="../media/image-10-3.svg"/><Relationship Id="rId8" Type="http://schemas.openxmlformats.org/officeDocument/2006/relationships/image" Target="../media/image-10-8.png"/><Relationship Id="rId9" Type="http://schemas.openxmlformats.org/officeDocument/2006/relationships/image" Target="../media/image-10-9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2.png"/><Relationship Id="rId5" Type="http://schemas.openxmlformats.org/officeDocument/2006/relationships/image" Target="../media/image-4-3.svg"/><Relationship Id="rId6" Type="http://schemas.openxmlformats.org/officeDocument/2006/relationships/image" Target="../media/image-4-6.png"/><Relationship Id="rId7" Type="http://schemas.openxmlformats.org/officeDocument/2006/relationships/image" Target="../media/image-4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image" Target="../media/image-5-6.png"/><Relationship Id="rId7" Type="http://schemas.openxmlformats.org/officeDocument/2006/relationships/image" Target="../media/image-5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2.png"/><Relationship Id="rId5" Type="http://schemas.openxmlformats.org/officeDocument/2006/relationships/image" Target="../media/image-8-3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69023" y="1574081"/>
            <a:ext cx="4634954" cy="8620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FFE14D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Uma Viagem pelo Espaço </a:t>
            </a:r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🚀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3969023" y="2667521"/>
            <a:ext cx="4634954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Prepara-te para uma aventura incrível! Vamos entrar no nosso foguete mágico e explorar o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D7D4CC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Sistema Solar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. Estás pronto?</a:t>
            </a:r>
            <a:endParaRPr lang="en-US" sz="1200" dirty="0"/>
          </a:p>
        </p:txBody>
      </p:sp>
      <p:sp>
        <p:nvSpPr>
          <p:cNvPr id="5" name="Shape 2"/>
          <p:cNvSpPr/>
          <p:nvPr/>
        </p:nvSpPr>
        <p:spPr>
          <a:xfrm>
            <a:off x="3969023" y="3334866"/>
            <a:ext cx="1914897" cy="234479"/>
          </a:xfrm>
          <a:prstGeom prst="roundRect">
            <a:avLst>
              <a:gd name="adj" fmla="val 50000"/>
            </a:avLst>
          </a:prstGeom>
          <a:solidFill>
            <a:srgbClr val="4D4000"/>
          </a:solidFill>
          <a:ln/>
        </p:spPr>
      </p:sp>
      <p:sp>
        <p:nvSpPr>
          <p:cNvPr id="6" name="Text 3"/>
          <p:cNvSpPr/>
          <p:nvPr/>
        </p:nvSpPr>
        <p:spPr>
          <a:xfrm>
            <a:off x="4061594" y="3381152"/>
            <a:ext cx="2186955" cy="141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🌟</a:t>
            </a:r>
            <a:pPr algn="l" indent="0" marL="0">
              <a:lnSpc>
                <a:spcPct val="96000"/>
              </a:lnSpc>
              <a:buNone/>
            </a:pPr>
            <a:r>
              <a:rPr lang="en-US" sz="95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 DESTINO: SISTEMA SOLAR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0023" y="484212"/>
            <a:ext cx="4634954" cy="433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FFE14D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De Volta para Casa! </a:t>
            </a:r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🏠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540023" y="1149028"/>
            <a:ext cx="4634954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O espaço é um lugar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D7D4CC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incrível e cheio de segredos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 para descobrir. Adorámos esta viagem contigo!</a:t>
            </a:r>
            <a:endParaRPr lang="en-US" sz="12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23" y="1816373"/>
            <a:ext cx="4634954" cy="1344290"/>
          </a:xfrm>
          <a:prstGeom prst="rect">
            <a:avLst/>
          </a:prstGeom>
        </p:spPr>
      </p:pic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64929" y="1955229"/>
            <a:ext cx="185142" cy="185142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713333" y="2433563"/>
            <a:ext cx="4288334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D7D4CC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O que mais gostaste?</a:t>
            </a:r>
            <a:endParaRPr lang="en-US" sz="1350" dirty="0"/>
          </a:p>
        </p:txBody>
      </p:sp>
      <p:sp>
        <p:nvSpPr>
          <p:cNvPr id="8" name="Text 3"/>
          <p:cNvSpPr/>
          <p:nvPr/>
        </p:nvSpPr>
        <p:spPr>
          <a:xfrm>
            <a:off x="713333" y="2740447"/>
            <a:ext cx="4288334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Conta-nos qual foi o teu planeta favorito desta viagem!</a:t>
            </a:r>
            <a:endParaRPr lang="en-US" sz="120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0023" y="3314923"/>
            <a:ext cx="4634954" cy="1344290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64929" y="3453780"/>
            <a:ext cx="185142" cy="185142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713333" y="3932113"/>
            <a:ext cx="4288334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D7D4CC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Até à Próxima!</a:t>
            </a:r>
            <a:endParaRPr lang="en-US" sz="1350" dirty="0"/>
          </a:p>
        </p:txBody>
      </p:sp>
      <p:sp>
        <p:nvSpPr>
          <p:cNvPr id="12" name="Text 5"/>
          <p:cNvSpPr/>
          <p:nvPr/>
        </p:nvSpPr>
        <p:spPr>
          <a:xfrm>
            <a:off x="713333" y="4238997"/>
            <a:ext cx="4288334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O Universo está cheio de aventuras à tua espera. 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🌌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424309"/>
            <a:ext cx="8063954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F9D933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OS PLANETAS DO SISTEMA SOLAR</a:t>
            </a:r>
            <a:endParaRPr lang="en-US" sz="13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0023" y="715714"/>
            <a:ext cx="8063954" cy="456954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69023" y="838646"/>
            <a:ext cx="4634954" cy="8620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FFE14D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O Sol é o Nosso Grande Amigo </a:t>
            </a:r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☀️</a:t>
            </a:r>
            <a:endParaRPr lang="en-US" sz="2700" dirty="0"/>
          </a:p>
        </p:txBody>
      </p:sp>
      <p:sp>
        <p:nvSpPr>
          <p:cNvPr id="4" name="Shape 1"/>
          <p:cNvSpPr/>
          <p:nvPr/>
        </p:nvSpPr>
        <p:spPr>
          <a:xfrm>
            <a:off x="3969023" y="1932087"/>
            <a:ext cx="4634954" cy="1109216"/>
          </a:xfrm>
          <a:prstGeom prst="roundRect">
            <a:avLst>
              <a:gd name="adj" fmla="val 20867"/>
            </a:avLst>
          </a:prstGeom>
          <a:solidFill>
            <a:srgbClr val="46464A"/>
          </a:solidFill>
          <a:ln/>
        </p:spPr>
      </p:sp>
      <p:sp>
        <p:nvSpPr>
          <p:cNvPr id="5" name="Text 2"/>
          <p:cNvSpPr/>
          <p:nvPr/>
        </p:nvSpPr>
        <p:spPr>
          <a:xfrm>
            <a:off x="4123283" y="2086347"/>
            <a:ext cx="4326434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🌞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D7D4CC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 Uma Estrela Gigante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123283" y="2393231"/>
            <a:ext cx="4326434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O Sol é uma estrela enorme e muito brilhante, no centro do Sistema Solar.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3969023" y="3195563"/>
            <a:ext cx="4634954" cy="1109216"/>
          </a:xfrm>
          <a:prstGeom prst="roundRect">
            <a:avLst>
              <a:gd name="adj" fmla="val 20867"/>
            </a:avLst>
          </a:prstGeom>
          <a:solidFill>
            <a:srgbClr val="46464A"/>
          </a:solidFill>
          <a:ln/>
        </p:spPr>
      </p:sp>
      <p:sp>
        <p:nvSpPr>
          <p:cNvPr id="8" name="Text 5"/>
          <p:cNvSpPr/>
          <p:nvPr/>
        </p:nvSpPr>
        <p:spPr>
          <a:xfrm>
            <a:off x="4123283" y="3349823"/>
            <a:ext cx="4326434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💡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D7D4CC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 Luz e Calor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4123283" y="3656707"/>
            <a:ext cx="4326434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Ele dá-nos luz para ver durante o dia e calor para brincar lá fora!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0023" y="1132284"/>
            <a:ext cx="5118050" cy="2878857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15707" y="829940"/>
            <a:ext cx="943496" cy="219819"/>
          </a:xfrm>
          <a:prstGeom prst="roundRect">
            <a:avLst>
              <a:gd name="adj" fmla="val 50000"/>
            </a:avLst>
          </a:prstGeom>
          <a:noFill/>
          <a:ln w="4763">
            <a:solidFill>
              <a:srgbClr val="FFE14D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102474" y="873323"/>
            <a:ext cx="1227162" cy="133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🪐</a:t>
            </a:r>
            <a:pPr algn="l" indent="0" marL="0">
              <a:lnSpc>
                <a:spcPct val="96000"/>
              </a:lnSpc>
              <a:buNone/>
            </a:pPr>
            <a:r>
              <a:rPr lang="en-US" sz="900" dirty="0">
                <a:solidFill>
                  <a:srgbClr val="FFE14D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 PLANETA 1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6015707" y="1104007"/>
            <a:ext cx="2592958" cy="401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FE14D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Mercúrio: </a:t>
            </a:r>
            <a:endParaRPr lang="en-US" sz="2500" dirty="0"/>
          </a:p>
        </p:txBody>
      </p:sp>
      <p:sp>
        <p:nvSpPr>
          <p:cNvPr id="6" name="Text 3"/>
          <p:cNvSpPr/>
          <p:nvPr/>
        </p:nvSpPr>
        <p:spPr>
          <a:xfrm>
            <a:off x="6015707" y="1560091"/>
            <a:ext cx="2592958" cy="8036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FE14D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O Pequeno Saltitante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6015707" y="2499345"/>
            <a:ext cx="2592958" cy="896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1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Mercúrio é o planeta </a:t>
            </a:r>
            <a:pPr algn="l" indent="0" marL="0">
              <a:lnSpc>
                <a:spcPct val="129000"/>
              </a:lnSpc>
              <a:buNone/>
            </a:pPr>
            <a:r>
              <a:rPr lang="en-US" sz="1100" b="1" dirty="0">
                <a:solidFill>
                  <a:srgbClr val="D7D4CC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mais próximo do Sol</a:t>
            </a:r>
            <a:pPr algn="l" indent="0" marL="0">
              <a:lnSpc>
                <a:spcPct val="129000"/>
              </a:lnSpc>
              <a:buNone/>
            </a:pPr>
            <a:r>
              <a:rPr lang="en-US" sz="11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. É pequenino e corre muito rápido à volta dele — como um corredor veloz numa pista de corridas!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015707" y="3548732"/>
            <a:ext cx="2592958" cy="764828"/>
          </a:xfrm>
          <a:prstGeom prst="roundRect">
            <a:avLst>
              <a:gd name="adj" fmla="val 28371"/>
            </a:avLst>
          </a:prstGeom>
          <a:solidFill>
            <a:srgbClr val="806A00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0368" y="3764905"/>
            <a:ext cx="180826" cy="14466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485855" y="3706937"/>
            <a:ext cx="1978149" cy="4484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🏃</a:t>
            </a:r>
            <a:pPr algn="l" indent="0" marL="0">
              <a:lnSpc>
                <a:spcPct val="129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 Mercúrio é o planeta mais rápido do Sistema Solar!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0023" y="537790"/>
            <a:ext cx="4634954" cy="401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FE14D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Vénus: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540023" y="993874"/>
            <a:ext cx="4634954" cy="411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FFE14D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 O Planeta Reluzente </a:t>
            </a:r>
            <a:pPr algn="l"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✨</a:t>
            </a:r>
            <a:endParaRPr lang="en-US" sz="25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23" y="1608609"/>
            <a:ext cx="4634954" cy="83388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79934" y="1772320"/>
            <a:ext cx="4231332" cy="200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🌟</a:t>
            </a:r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D7D4CC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 O Mais Brilhante</a:t>
            </a:r>
            <a:endParaRPr lang="en-US" sz="1250" dirty="0"/>
          </a:p>
        </p:txBody>
      </p:sp>
      <p:sp>
        <p:nvSpPr>
          <p:cNvPr id="7" name="Text 3"/>
          <p:cNvSpPr/>
          <p:nvPr/>
        </p:nvSpPr>
        <p:spPr>
          <a:xfrm>
            <a:off x="779934" y="2054572"/>
            <a:ext cx="4231332" cy="22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1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Vénus é o planeta mais brilhante que conseguimos ver no céu!</a:t>
            </a:r>
            <a:endParaRPr lang="en-US" sz="11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023" y="2578075"/>
            <a:ext cx="4634954" cy="83388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79934" y="2741786"/>
            <a:ext cx="4231332" cy="200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🌅</a:t>
            </a:r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D7D4CC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 Brilha ao Entardecer</a:t>
            </a:r>
            <a:endParaRPr lang="en-US" sz="1250" dirty="0"/>
          </a:p>
        </p:txBody>
      </p:sp>
      <p:sp>
        <p:nvSpPr>
          <p:cNvPr id="10" name="Text 5"/>
          <p:cNvSpPr/>
          <p:nvPr/>
        </p:nvSpPr>
        <p:spPr>
          <a:xfrm>
            <a:off x="779934" y="3024039"/>
            <a:ext cx="4231332" cy="22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1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Parece uma estrela a brilhar quando o Sol se vai deitar.</a:t>
            </a:r>
            <a:endParaRPr lang="en-US" sz="11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0023" y="3547542"/>
            <a:ext cx="4634954" cy="105809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79934" y="3711253"/>
            <a:ext cx="4231332" cy="200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🔥</a:t>
            </a:r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D7D4CC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 Muito Quente</a:t>
            </a:r>
            <a:endParaRPr lang="en-US" sz="1250" dirty="0"/>
          </a:p>
        </p:txBody>
      </p:sp>
      <p:sp>
        <p:nvSpPr>
          <p:cNvPr id="13" name="Text 7"/>
          <p:cNvSpPr/>
          <p:nvPr/>
        </p:nvSpPr>
        <p:spPr>
          <a:xfrm>
            <a:off x="779934" y="3993505"/>
            <a:ext cx="4231332" cy="4484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1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É o planeta mais quente de todos — mais quente do que Mercúrio!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0023" y="427732"/>
            <a:ext cx="4634954" cy="354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FFE14D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Terra: 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540023" y="824954"/>
            <a:ext cx="4634954" cy="3597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FFE14D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A Nossa Casa Azul </a:t>
            </a:r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🌍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540023" y="1343397"/>
            <a:ext cx="5092154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A Terra é o </a:t>
            </a:r>
            <a:pPr algn="l" indent="0" marL="0">
              <a:lnSpc>
                <a:spcPct val="122000"/>
              </a:lnSpc>
              <a:buNone/>
            </a:pPr>
            <a:r>
              <a:rPr lang="en-US" sz="1000" b="1" dirty="0">
                <a:solidFill>
                  <a:srgbClr val="D7D4CC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único planeta</a:t>
            </a:r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 onde existe água, plantas, animais… e nós!</a:t>
            </a:r>
            <a:endParaRPr lang="en-US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23" y="1649239"/>
            <a:ext cx="319460" cy="3194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0023" y="2100932"/>
            <a:ext cx="4634954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D7D4CC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Muita Água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540023" y="2341885"/>
            <a:ext cx="4634954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A maior parte da Terra é coberta de oceanos azuis.</a:t>
            </a:r>
            <a:endParaRPr lang="en-US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023" y="2740372"/>
            <a:ext cx="319460" cy="3194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0023" y="3192066"/>
            <a:ext cx="4634954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D7D4CC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Plantas e Animais</a:t>
            </a:r>
            <a:endParaRPr lang="en-US" sz="1100" dirty="0"/>
          </a:p>
        </p:txBody>
      </p:sp>
      <p:sp>
        <p:nvSpPr>
          <p:cNvPr id="11" name="Text 6"/>
          <p:cNvSpPr/>
          <p:nvPr/>
        </p:nvSpPr>
        <p:spPr>
          <a:xfrm>
            <a:off x="540023" y="3433018"/>
            <a:ext cx="4634954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Florestas, jardins e animais de todos os tamanhos!</a:t>
            </a:r>
            <a:endParaRPr lang="en-US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0023" y="3831506"/>
            <a:ext cx="319460" cy="31946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40023" y="4283199"/>
            <a:ext cx="4634954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D7D4CC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A Nossa Casa</a:t>
            </a:r>
            <a:endParaRPr lang="en-US" sz="1100" dirty="0"/>
          </a:p>
        </p:txBody>
      </p:sp>
      <p:sp>
        <p:nvSpPr>
          <p:cNvPr id="14" name="Text 8"/>
          <p:cNvSpPr/>
          <p:nvPr/>
        </p:nvSpPr>
        <p:spPr>
          <a:xfrm>
            <a:off x="540023" y="4524152"/>
            <a:ext cx="4634954" cy="191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É onde vivemos, brincamos e sonhamos. </a:t>
            </a:r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🏠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0023" y="633785"/>
            <a:ext cx="1624161" cy="234479"/>
          </a:xfrm>
          <a:prstGeom prst="roundRect">
            <a:avLst>
              <a:gd name="adj" fmla="val 50000"/>
            </a:avLst>
          </a:prstGeom>
          <a:solidFill>
            <a:srgbClr val="4D4000"/>
          </a:solidFill>
          <a:ln/>
        </p:spPr>
      </p:sp>
      <p:sp>
        <p:nvSpPr>
          <p:cNvPr id="3" name="Text 1"/>
          <p:cNvSpPr/>
          <p:nvPr/>
        </p:nvSpPr>
        <p:spPr>
          <a:xfrm>
            <a:off x="632594" y="680070"/>
            <a:ext cx="1896219" cy="141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🔴</a:t>
            </a:r>
            <a:pPr algn="l" indent="0" marL="0">
              <a:lnSpc>
                <a:spcPct val="96000"/>
              </a:lnSpc>
              <a:buNone/>
            </a:pPr>
            <a:r>
              <a:rPr lang="en-US" sz="95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 PLANETA VERMELHO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0023" y="929953"/>
            <a:ext cx="2577703" cy="428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FFE14D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Marte: 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540023" y="1420267"/>
            <a:ext cx="2577703" cy="1285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FFE14D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O Pequeno Planeta Vermelho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40023" y="2860402"/>
            <a:ext cx="2577703" cy="987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Marte é coberto de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D7D4CC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poeira vermelha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 e tem montanhas altíssimas. Parece uma bola cor de ferrugem a girar no espaço!</a:t>
            </a:r>
            <a:endParaRPr lang="en-US" sz="12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8875" y="786408"/>
            <a:ext cx="5109790" cy="2874243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40023" y="4160416"/>
            <a:ext cx="3954810" cy="522833"/>
          </a:xfrm>
          <a:prstGeom prst="roundRect">
            <a:avLst>
              <a:gd name="adj" fmla="val 44270"/>
            </a:avLst>
          </a:prstGeom>
          <a:solidFill>
            <a:srgbClr val="46464A"/>
          </a:solidFill>
          <a:ln/>
        </p:spPr>
      </p:sp>
      <p:sp>
        <p:nvSpPr>
          <p:cNvPr id="9" name="Text 6"/>
          <p:cNvSpPr/>
          <p:nvPr/>
        </p:nvSpPr>
        <p:spPr>
          <a:xfrm>
            <a:off x="694283" y="4314676"/>
            <a:ext cx="3646289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🏔️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D7D4CC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 Montanhas Gigantes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4649093" y="4160416"/>
            <a:ext cx="3954884" cy="522833"/>
          </a:xfrm>
          <a:prstGeom prst="roundRect">
            <a:avLst>
              <a:gd name="adj" fmla="val 44270"/>
            </a:avLst>
          </a:prstGeom>
          <a:solidFill>
            <a:srgbClr val="46464A"/>
          </a:solidFill>
          <a:ln/>
        </p:spPr>
      </p:sp>
      <p:sp>
        <p:nvSpPr>
          <p:cNvPr id="11" name="Text 8"/>
          <p:cNvSpPr/>
          <p:nvPr/>
        </p:nvSpPr>
        <p:spPr>
          <a:xfrm>
            <a:off x="4803353" y="4314676"/>
            <a:ext cx="3646363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🔴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D7D4CC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 Cor de Ferrugem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69023" y="467395"/>
            <a:ext cx="4634954" cy="388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FFE14D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Júpiter: 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69023" y="906512"/>
            <a:ext cx="4634954" cy="397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FFE14D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O Gigante Amigão </a:t>
            </a:r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🌕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69023" y="1494532"/>
            <a:ext cx="4634954" cy="4263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Júpiter é o </a:t>
            </a:r>
            <a:pPr algn="l" indent="0" marL="0">
              <a:lnSpc>
                <a:spcPct val="127000"/>
              </a:lnSpc>
              <a:buNone/>
            </a:pPr>
            <a:r>
              <a:rPr lang="en-US" sz="1100" b="1" dirty="0">
                <a:solidFill>
                  <a:srgbClr val="D7D4CC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maior planeta de todos</a:t>
            </a:r>
            <a:pPr algn="l" indent="0" marL="0">
              <a:lnSpc>
                <a:spcPct val="127000"/>
              </a:lnSpc>
              <a:buNone/>
            </a:pPr>
            <a:r>
              <a:rPr lang="en-US" sz="11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! É tão grande que dentro dele caberiam muitos planetas Terra.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3969023" y="2133302"/>
            <a:ext cx="4634954" cy="4614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600" b="1" dirty="0">
                <a:solidFill>
                  <a:srgbClr val="D7D4CC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11x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3969023" y="2759646"/>
            <a:ext cx="4634954" cy="1942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D7D4CC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Maior que a Terra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3969023" y="3029843"/>
            <a:ext cx="4634954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7000"/>
              </a:lnSpc>
              <a:buNone/>
            </a:pPr>
            <a:r>
              <a:rPr lang="en-US" sz="11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É 11 vezes maior do que o nosso planeta!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3969023" y="3566368"/>
            <a:ext cx="4634954" cy="4614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600" b="1" dirty="0">
                <a:solidFill>
                  <a:srgbClr val="D7D4CC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79</a:t>
            </a:r>
            <a:endParaRPr lang="en-US" sz="3600" dirty="0"/>
          </a:p>
        </p:txBody>
      </p:sp>
      <p:sp>
        <p:nvSpPr>
          <p:cNvPr id="10" name="Text 7"/>
          <p:cNvSpPr/>
          <p:nvPr/>
        </p:nvSpPr>
        <p:spPr>
          <a:xfrm>
            <a:off x="3969023" y="4192712"/>
            <a:ext cx="4634954" cy="1942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D7D4CC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Luazinhas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969023" y="4462909"/>
            <a:ext cx="4634954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7000"/>
              </a:lnSpc>
              <a:buNone/>
            </a:pPr>
            <a:r>
              <a:rPr lang="en-US" sz="11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Júpiter tem 79 luas que giram à sua volta.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0023" y="770930"/>
            <a:ext cx="5109790" cy="2874243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030962" y="1201192"/>
            <a:ext cx="1621631" cy="234479"/>
          </a:xfrm>
          <a:prstGeom prst="roundRect">
            <a:avLst>
              <a:gd name="adj" fmla="val 50000"/>
            </a:avLst>
          </a:prstGeom>
          <a:noFill/>
          <a:ln w="4763">
            <a:solidFill>
              <a:srgbClr val="FFE14D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123533" y="1247477"/>
            <a:ext cx="1893689" cy="141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💍</a:t>
            </a:r>
            <a:pPr algn="l" indent="0" marL="0">
              <a:lnSpc>
                <a:spcPct val="96000"/>
              </a:lnSpc>
              <a:buNone/>
            </a:pPr>
            <a:r>
              <a:rPr lang="en-US" sz="950" dirty="0">
                <a:solidFill>
                  <a:srgbClr val="FFE14D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 PLANETA COM ANÉIS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6030962" y="1497360"/>
            <a:ext cx="2577703" cy="8572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FFE14D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Saturno: O Rei dos Anéis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030962" y="2508870"/>
            <a:ext cx="2577703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Saturno é famoso pelos seus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D7D4CC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anéis incríveis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! Parecem um bambolê mágico a girar à sua volta.</a:t>
            </a:r>
            <a:endParaRPr lang="en-US" sz="12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843" y="3997040"/>
            <a:ext cx="231428" cy="23142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41425" y="3992240"/>
            <a:ext cx="343413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D7D4CC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Anéis de Gelo e Pedra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1041425" y="4299124"/>
            <a:ext cx="3434135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Os anéis são feitos de pedaços de gelo e rocha.</a:t>
            </a:r>
            <a:endParaRPr lang="en-US" sz="12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26260" y="3997040"/>
            <a:ext cx="231428" cy="23142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169843" y="3992240"/>
            <a:ext cx="343413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D7D4CC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O Segundo Maior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5169843" y="4299124"/>
            <a:ext cx="3434135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Só é mais pequeno do que Júpiter!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0023" y="884932"/>
            <a:ext cx="4634954" cy="428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FFE14D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Urano e Neptuno: 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540023" y="1375246"/>
            <a:ext cx="4634954" cy="433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FFE14D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Os Viajantes Gelados </a:t>
            </a:r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❄️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540023" y="2040062"/>
            <a:ext cx="4634954" cy="2218432"/>
          </a:xfrm>
          <a:prstGeom prst="roundRect">
            <a:avLst>
              <a:gd name="adj" fmla="val 10433"/>
            </a:avLst>
          </a:prstGeom>
          <a:solidFill>
            <a:srgbClr val="46464A"/>
          </a:solidFill>
          <a:ln/>
        </p:spPr>
      </p:sp>
      <p:sp>
        <p:nvSpPr>
          <p:cNvPr id="6" name="Shape 3"/>
          <p:cNvSpPr/>
          <p:nvPr/>
        </p:nvSpPr>
        <p:spPr>
          <a:xfrm>
            <a:off x="540023" y="2040062"/>
            <a:ext cx="4634954" cy="1109216"/>
          </a:xfrm>
          <a:custGeom>
            <a:avLst/>
            <a:gdLst/>
            <a:ahLst/>
            <a:cxnLst/>
            <a:rect l="l" t="t" r="r" b="b"/>
            <a:pathLst>
              <a:path w="4634954" h="1109216">
                <a:moveTo>
                  <a:pt x="192881" y="0"/>
                </a:moveTo>
                <a:lnTo>
                  <a:pt x="4442073" y="0"/>
                </a:lnTo>
                <a:arcTo hR="192881" wR="192881" stAng="16200000" swAng="5400000"/>
                <a:lnTo>
                  <a:pt x="4634954" y="1109216"/>
                </a:lnTo>
                <a:lnTo>
                  <a:pt x="0" y="1109216"/>
                </a:lnTo>
                <a:lnTo>
                  <a:pt x="0" y="192881"/>
                </a:lnTo>
                <a:arcTo hR="192881" wR="192881" stAng="10800000" swAng="5400000"/>
                <a:close/>
              </a:path>
            </a:pathLst>
          </a:custGeom>
          <a:solidFill>
            <a:srgbClr val="46464A"/>
          </a:solidFill>
          <a:ln/>
        </p:spPr>
      </p:sp>
      <p:sp>
        <p:nvSpPr>
          <p:cNvPr id="7" name="Text 4"/>
          <p:cNvSpPr/>
          <p:nvPr/>
        </p:nvSpPr>
        <p:spPr>
          <a:xfrm>
            <a:off x="694283" y="2194322"/>
            <a:ext cx="4326434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💙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D7D4CC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 Urano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94283" y="2501205"/>
            <a:ext cx="4326434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Um gigante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D7D4CC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azul clarinho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 que gira deitado de lado. É muito frio e está longe do Sol!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540023" y="3149278"/>
            <a:ext cx="4634954" cy="1109216"/>
          </a:xfrm>
          <a:custGeom>
            <a:avLst/>
            <a:gdLst/>
            <a:ahLst/>
            <a:cxnLst/>
            <a:rect l="l" t="t" r="r" b="b"/>
            <a:pathLst>
              <a:path w="4634954" h="1109216">
                <a:moveTo>
                  <a:pt x="0" y="0"/>
                </a:moveTo>
                <a:lnTo>
                  <a:pt x="4634954" y="0"/>
                </a:lnTo>
                <a:lnTo>
                  <a:pt x="4634954" y="916335"/>
                </a:lnTo>
                <a:arcTo hR="192881" wR="192881" stAng="0" swAng="5400000"/>
                <a:lnTo>
                  <a:pt x="192881" y="1109216"/>
                </a:lnTo>
                <a:arcTo hR="192881" wR="192881" stAng="5400000" swAng="5400000"/>
                <a:lnTo>
                  <a:pt x="0" y="0"/>
                </a:lnTo>
                <a:close/>
              </a:path>
            </a:pathLst>
          </a:custGeom>
          <a:solidFill>
            <a:srgbClr val="46464A"/>
          </a:solidFill>
          <a:ln/>
        </p:spPr>
      </p:sp>
      <p:sp>
        <p:nvSpPr>
          <p:cNvPr id="10" name="Shape 7"/>
          <p:cNvSpPr/>
          <p:nvPr/>
        </p:nvSpPr>
        <p:spPr>
          <a:xfrm>
            <a:off x="540023" y="3149278"/>
            <a:ext cx="4634954" cy="19050"/>
          </a:xfrm>
          <a:prstGeom prst="roundRect">
            <a:avLst>
              <a:gd name="adj" fmla="val 50000"/>
            </a:avLst>
          </a:prstGeom>
          <a:solidFill>
            <a:srgbClr val="5F5F63"/>
          </a:solidFill>
          <a:ln/>
        </p:spPr>
      </p:sp>
      <p:sp>
        <p:nvSpPr>
          <p:cNvPr id="11" name="Text 8"/>
          <p:cNvSpPr/>
          <p:nvPr/>
        </p:nvSpPr>
        <p:spPr>
          <a:xfrm>
            <a:off x="694283" y="3303538"/>
            <a:ext cx="4326434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🌊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D7D4CC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 Neptuno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94283" y="3610421"/>
            <a:ext cx="4326434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Um planeta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D7D4CC"/>
                </a:solidFill>
                <a:latin typeface="Raleway Bold" pitchFamily="34" charset="0"/>
                <a:ea typeface="Raleway Bold" pitchFamily="34" charset="-122"/>
                <a:cs typeface="Raleway Bold" pitchFamily="34" charset="-120"/>
              </a:rPr>
              <a:t>azul escuro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7D4CC"/>
                </a:solidFill>
                <a:latin typeface="Raleway Medium" pitchFamily="34" charset="0"/>
                <a:ea typeface="Raleway Medium" pitchFamily="34" charset="-122"/>
                <a:cs typeface="Raleway Medium" pitchFamily="34" charset="-120"/>
              </a:rPr>
              <a:t> e ventoso. É o planeta mais distante do Sistema Solar!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2026-08-01T10:09:43Z</dcterms:created>
  <dcterms:modified xsi:type="dcterms:W3CDTF">2026-08-01T10:09:43Z</dcterms:modified>
</cp:coreProperties>
</file>