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embeddedFontLst>
    <p:embeddedFont>
      <p:font typeface="Instrument Sans"/>
      <p:regular r:id="rId201314"/>
    </p:embeddedFont>
    <p:embeddedFont>
      <p:font typeface="Instrument Sans Medium"/>
      <p:regular r:id="rId201315"/>
    </p:embeddedFont>
    <p:embeddedFont>
      <p:font typeface="Instrument Sans Bold"/>
      <p:regular r:id="rId201316"/>
    </p:embeddedFont>
    <p:embeddedFont>
      <p:font typeface="Open Sans Bold"/>
      <p:regular r:id="rId201317"/>
    </p:embeddedFont>
    <p:embeddedFont>
      <p:font typeface="Open Sans"/>
      <p:regular r:id="rId201318"/>
    </p:embeddedFont>
    <p:embeddedFont>
      <p:font typeface="Open Sans Medium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80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60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55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60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70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72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F1F1F">
              <a:alpha val="60000"/>
            </a:srgbClr>
          </a:solidFill>
          <a:ln/>
        </p:spPr>
      </p:sp>
      <p:pic>
        <p:nvPicPr>
          <p:cNvPr id="6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jpeg"/><Relationship Id="rId8" Type="http://schemas.openxmlformats.org/officeDocument/2006/relationships/slideLayout" Target="../slideLayouts/slideLayout4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6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en.wikipedia.org/wiki/Filippo_Fiumani" TargetMode="External"/><Relationship Id="rId2" Type="http://schemas.openxmlformats.org/officeDocument/2006/relationships/hyperlink" Target="https://www.festivalmuro.pt/en/detail/fiumani/" TargetMode="External"/><Relationship Id="rId3" Type="http://schemas.openxmlformats.org/officeDocument/2006/relationships/hyperlink" Target="https://mistakermaker.org/fiumani" TargetMode="External"/><Relationship Id="rId4" Type="http://schemas.openxmlformats.org/officeDocument/2006/relationships/hyperlink" Target="https://www.fiumani.it/about/" TargetMode="External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28899"/>
            <a:ext cx="8151763" cy="1222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Filippo Fiumani:</a:t>
            </a:r>
            <a:endParaRPr lang="en-US" sz="385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FEFEFE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Arte como Arma de Mudança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496119" y="2864272"/>
            <a:ext cx="8151763" cy="8503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Artista italiano radicado nas ruas das cidades, Fiumani molda plástico reciclado em esculturas e instalações urbanas que confrontam o consumismo com humor punk e urgência ambiental — transformando o lixo que a sociedade descarta no espelho que ela se recusa a encarar.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3042" y="1503462"/>
            <a:ext cx="2136502" cy="21365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52292" y="631106"/>
            <a:ext cx="5200278" cy="359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Quem é Fiumani?</a:t>
            </a:r>
            <a:endParaRPr lang="en-US" sz="2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8004" y="1081980"/>
            <a:ext cx="1669703" cy="343301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595985" y="1096268"/>
            <a:ext cx="1511722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highlight>
                  <a:srgbClr val="FFD700"/>
                </a:highlight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 Origens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3595985" y="1369740"/>
            <a:ext cx="1511722" cy="2922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Nascido em </a:t>
            </a:r>
            <a:pPr algn="l" indent="0" marL="0">
              <a:lnSpc>
                <a:spcPct val="121000"/>
              </a:lnSpc>
              <a:buNone/>
            </a:pPr>
            <a:r>
              <a:rPr lang="en-US" sz="11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1987, em Loreto</a:t>
            </a:r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criado em </a:t>
            </a:r>
            <a:pPr algn="l" indent="0" marL="0">
              <a:lnSpc>
                <a:spcPct val="121000"/>
              </a:lnSpc>
              <a:buNone/>
            </a:pPr>
            <a:r>
              <a:rPr lang="en-US" sz="11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Pesaro, Itália</a:t>
            </a:r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Fiumani cresceu numa região pós-industrial cujo ambiente moldou profundamente a sua estética e aguçou a sua crítica ao declínio urbano — uma sensibilidade que percorre toda a sua obra.</a:t>
            </a:r>
            <a:endParaRPr lang="en-US" sz="11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0398" y="1081980"/>
            <a:ext cx="1669703" cy="343301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68379" y="1096268"/>
            <a:ext cx="1511722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highlight>
                  <a:srgbClr val="FFD700"/>
                </a:highlight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Carreira</a:t>
            </a:r>
            <a:endParaRPr lang="en-US" sz="1100" dirty="0"/>
          </a:p>
        </p:txBody>
      </p:sp>
      <p:sp>
        <p:nvSpPr>
          <p:cNvPr id="9" name="Text 4"/>
          <p:cNvSpPr/>
          <p:nvPr/>
        </p:nvSpPr>
        <p:spPr>
          <a:xfrm>
            <a:off x="5368379" y="1369740"/>
            <a:ext cx="1511722" cy="31309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Começou como </a:t>
            </a:r>
            <a:pPr algn="l" indent="0" marL="0">
              <a:lnSpc>
                <a:spcPct val="121000"/>
              </a:lnSpc>
              <a:buNone/>
            </a:pPr>
            <a:r>
              <a:rPr lang="en-US" sz="11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artista de rua e designer gráfico em 2002</a:t>
            </a:r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evoluindo progressivamente para o muralismo de grande escala e a arte de instalação. Ao longo de mais de duas décadas, desenvolveu uma abordagem multidisciplinar que funde suportes, linguagens e materiais de forma singular.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82792" y="1081980"/>
            <a:ext cx="1669703" cy="343301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140773" y="1096268"/>
            <a:ext cx="1511722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highlight>
                  <a:srgbClr val="FFD700"/>
                </a:highlight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Lisboa</a:t>
            </a:r>
            <a:endParaRPr lang="en-US" sz="1100" dirty="0"/>
          </a:p>
        </p:txBody>
      </p:sp>
      <p:sp>
        <p:nvSpPr>
          <p:cNvPr id="12" name="Text 6"/>
          <p:cNvSpPr/>
          <p:nvPr/>
        </p:nvSpPr>
        <p:spPr>
          <a:xfrm>
            <a:off x="7140773" y="1369740"/>
            <a:ext cx="1511722" cy="2922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Mudou-se para </a:t>
            </a:r>
            <a:pPr algn="l" indent="0" marL="0">
              <a:lnSpc>
                <a:spcPct val="121000"/>
              </a:lnSpc>
              <a:buNone/>
            </a:pPr>
            <a:r>
              <a:rPr lang="en-US" sz="11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Lisboa no início dos anos 2010</a:t>
            </a:r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integrou-se profundamente na cena de arte urbana da cidade, colaborando com galerias como a </a:t>
            </a:r>
            <a:pPr algn="l" indent="0" marL="0">
              <a:lnSpc>
                <a:spcPct val="121000"/>
              </a:lnSpc>
              <a:buNone/>
            </a:pPr>
            <a:r>
              <a:rPr lang="en-US" sz="11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Underdogs</a:t>
            </a:r>
            <a:pPr algn="l" indent="0" marL="0">
              <a:lnSpc>
                <a:spcPct val="121000"/>
              </a:lnSpc>
              <a:buNone/>
            </a:pPr>
            <a:r>
              <a:rPr lang="en-US" sz="11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tornando-se uma figura central da arte urbana contemporânea portuguesa.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4018"/>
            <a:ext cx="5209729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Influências e Raízes</a:t>
            </a:r>
            <a:endParaRPr lang="en-US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31" y="871017"/>
            <a:ext cx="2571378" cy="24712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799" y="885304"/>
            <a:ext cx="2424410" cy="19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🎸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Pós-Punk &amp; Industrial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28799" y="1161678"/>
            <a:ext cx="2424410" cy="1805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energia crua e rebelde do punk forjou nele uma visão da arte como ato de resistência. Bandas e movimentos como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Bauhaus, Throbbing Gristle e a cena industrial britânica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moldaram a sua estética sombria e confrontadora. A filosofia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anti-establishment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que rejeita o mercado da arte convencional e abraça o ruído como linguagem — permeia toda a sua produção visual.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4469" y="871017"/>
            <a:ext cx="2571378" cy="24712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81437" y="885304"/>
            <a:ext cx="2424410" cy="19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🛹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Skate &amp; Surf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281437" y="1161678"/>
            <a:ext cx="2424410" cy="21663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ethos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DIY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da cultura de skate — construir os próprios shapes, personalizar tablas, apropriar espaços urbanos sem permissão — é a espinha dorsal da sua relação com a rua. A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custom culture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a arte de grafitar rampas e muros ensinaram-no a tratar a cidade como tela viva. Estas comunidades definiram a sua crença de que o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espaço público pertence a quem o habita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não a quem o administra.</a:t>
            </a:r>
            <a:endParaRPr lang="en-US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831" y="3466579"/>
            <a:ext cx="5224016" cy="12075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8799" y="3480867"/>
            <a:ext cx="5077048" cy="1999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🗣️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Causas Sociais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28799" y="3757240"/>
            <a:ext cx="5077048" cy="90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Movido por uma urgência genuína, Fiumani usa a arte para denunciar a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degradação ambiental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a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poluição por plástico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sufoca oceanos e cidades. A sua obra interroga a </a:t>
            </a:r>
            <a:pPr algn="l" indent="0" marL="0">
              <a:lnSpc>
                <a:spcPct val="116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cultura de consumo</a:t>
            </a:r>
            <a:pPr algn="l" indent="0" marL="0">
              <a:lnSpc>
                <a:spcPct val="116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o descartável, o supérfluo, a obsolescência programada — e a forma como o capitalismo contemporâneo devora paisagens, corpos e comunidades inteiras.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4510" y="779636"/>
            <a:ext cx="2688059" cy="35840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16806"/>
            <a:ext cx="8151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Técnicas e Materiais</a:t>
            </a:r>
            <a:endParaRPr lang="en-US" sz="2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980629"/>
            <a:ext cx="2277294" cy="14074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491904"/>
            <a:ext cx="2648024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Pintura &amp; Escultura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496119" y="2711276"/>
            <a:ext cx="2648024" cy="19154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Combinando </a:t>
            </a:r>
            <a:pPr algn="l" indent="0" marL="0">
              <a:lnSpc>
                <a:spcPct val="118000"/>
              </a:lnSpc>
              <a:buNone/>
            </a:pPr>
            <a:r>
              <a:rPr lang="en-US" sz="10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spray, acrílicos e formas escultóricas</a:t>
            </a:r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Fiumani constrói obras que fundem a energia do graffiti com a solidez da escultura. Os pigmentos sobrepostos em camadas coexistem com elementos tridimensionais — frequentemente objetos encontrados integrados nas estruturas — criando um confronto direto entre o caos urbano e a profundidade da experiência humana.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7951" y="980629"/>
            <a:ext cx="2277294" cy="14074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47951" y="2491904"/>
            <a:ext cx="2648024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Plástico Reciclado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3247951" y="2711276"/>
            <a:ext cx="2648024" cy="19154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Desde </a:t>
            </a:r>
            <a:pPr algn="l" indent="0" marL="0">
              <a:lnSpc>
                <a:spcPct val="118000"/>
              </a:lnSpc>
              <a:buNone/>
            </a:pPr>
            <a:r>
              <a:rPr lang="en-US" sz="10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2017</a:t>
            </a:r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recolhe plástico descartado em ambientes urbanos e praias, fundindo-o e remodelando-o em </a:t>
            </a:r>
            <a:pPr algn="l" indent="0" marL="0">
              <a:lnSpc>
                <a:spcPct val="118000"/>
              </a:lnSpc>
              <a:buNone/>
            </a:pPr>
            <a:r>
              <a:rPr lang="en-US" sz="10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ferramentas de pintura e elementos escultóricos</a:t>
            </a:r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Este processo cria uma ligação visual direta entre o resíduo e a obra: o próprio material que a sociedade rejeita torna-se o instrumento e a matéria da criação, carregando consigo toda a urgência ambiental do nosso tempo.</a:t>
            </a:r>
            <a:endParaRPr lang="en-US" sz="10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783" y="980629"/>
            <a:ext cx="2277294" cy="14074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99783" y="2491904"/>
            <a:ext cx="2648024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Objetos Encontrados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5999783" y="2711276"/>
            <a:ext cx="2648024" cy="19154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Metal salvado, eletrónica partida e detritos urbanos são reconfigurados nas suas instalações em diálogo com </a:t>
            </a:r>
            <a:pPr algn="l" indent="0" marL="0">
              <a:lnSpc>
                <a:spcPct val="118000"/>
              </a:lnSpc>
              <a:buNone/>
            </a:pPr>
            <a:r>
              <a:rPr lang="en-US" sz="10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luzes de neon</a:t>
            </a:r>
            <a:pPr algn="l"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Este confronto entre a degradação dos materiais e a luminosidade vibrante do neon gera um contraste poético entre decadência e beleza — revelando vida e significado naquilo que a cidade descarta como invisível.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67086"/>
            <a:ext cx="5232425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Mensagem Crítica e Social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496119" y="1851720"/>
            <a:ext cx="5232425" cy="191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obra de Fiumani não se limita a decorar paredes — </a:t>
            </a:r>
            <a:pPr algn="l" indent="0" marL="0">
              <a:lnSpc>
                <a:spcPct val="103000"/>
              </a:lnSpc>
              <a:buNone/>
            </a:pPr>
            <a:r>
              <a:rPr lang="en-US" sz="6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provoca, questiona e interpela quem a observa</a:t>
            </a:r>
            <a:pPr algn="l" indent="0" marL="0">
              <a:lnSpc>
                <a:spcPct val="103000"/>
              </a:lnSpc>
              <a:buNone/>
            </a:pPr>
            <a:r>
              <a:rPr lang="en-US" sz="6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Com uma ironia afiada e profunda sensibilidade humana, coloca frente a frente o espectador e os temas mais urgentes do nosso tempo.</a:t>
            </a:r>
            <a:endParaRPr lang="en-US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2466" y="438150"/>
            <a:ext cx="2730103" cy="2730103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5214" y="3277939"/>
            <a:ext cx="116235" cy="11623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48010" y="3263503"/>
            <a:ext cx="2429991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Consumismo Excessivo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748010" y="3434209"/>
            <a:ext cx="2429991" cy="1318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Questiona a cultura do descarte e a forma como a tecnologia molda — e por vezes apaga — a identidade humana numa sociedade em constante aceleração. As suas obras denunciam a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fast fashion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os seus ciclos destruidores, a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obsolescência programada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condena produtos ao lixo antes do tempo, e a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dependência digital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fragmenta a atenção e empobrece as relações humanas — retratando uma civilização que consome sem parar e que raramente se questiona sobre o custo real desse consumo.</a:t>
            </a:r>
            <a:endParaRPr lang="en-US" sz="7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0080" y="3277939"/>
            <a:ext cx="116235" cy="11623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482876" y="3263503"/>
            <a:ext cx="2430066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Impacto Humano na Natureza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3482876" y="3434209"/>
            <a:ext cx="2430066" cy="1318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Explora os rastos que deixamos para trás — no ambiente degradado, nas cidades em mutação e nas memórias coletivas que persistem nas pessoas. Com especial enfoque na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poluição plástica nos oceanos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Fiumani transforma resíduos marinhos em matéria-prima artística, tornando visível o invisível. As suas instalações expõem igualmente a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degradação urbana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espaços abandonados, infraestruturas em ruína — e o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apagamento progressivo dos espaços naturais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substituídos por betão e indiferença coletiva.</a:t>
            </a:r>
            <a:endParaRPr lang="en-US" sz="7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5020" y="3277939"/>
            <a:ext cx="116235" cy="11623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17816" y="3263503"/>
            <a:ext cx="2429991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Arte como Resistência</a:t>
            </a:r>
            <a:endParaRPr lang="en-US" sz="900" dirty="0"/>
          </a:p>
        </p:txBody>
      </p:sp>
      <p:sp>
        <p:nvSpPr>
          <p:cNvPr id="13" name="Text 7"/>
          <p:cNvSpPr/>
          <p:nvPr/>
        </p:nvSpPr>
        <p:spPr>
          <a:xfrm>
            <a:off x="6217816" y="3434209"/>
            <a:ext cx="2429991" cy="1318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Cada obra é um ato de coragem criativa: um convite à reflexão crítica e um desafio a olhar o mundo com novos olhos. Através de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intervenções públicas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em espaços urbanos negligenciados, Fiumani reivindica territórios esquecidos e devolve-lhes dignidade e significado. As suas criações desafiam abertamente a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estética corporativa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que homogeneíza as cidades, e instalam </a:t>
            </a:r>
            <a:pPr algn="l" indent="0" marL="0">
              <a:lnSpc>
                <a:spcPct val="103000"/>
              </a:lnSpc>
              <a:buNone/>
            </a:pPr>
            <a:r>
              <a:rPr lang="en-US" sz="75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momentos de pausa e reflexão</a:t>
            </a:r>
            <a:pPr algn="l" indent="0" marL="0">
              <a:lnSpc>
                <a:spcPct val="103000"/>
              </a:lnSpc>
              <a:buNone/>
            </a:pPr>
            <a:r>
              <a:rPr lang="en-US" sz="75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ritmo frenético do quotidiano — transformando uma esquina, uma parede ou um túnel num convite inesperado ao pensamento.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4440"/>
            <a:ext cx="8151763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Portfólio e Reconhecimento</a:t>
            </a:r>
            <a:endParaRPr lang="en-US" sz="2050" dirty="0"/>
          </a:p>
        </p:txBody>
      </p:sp>
      <p:sp>
        <p:nvSpPr>
          <p:cNvPr id="3" name="Shape 1"/>
          <p:cNvSpPr/>
          <p:nvPr/>
        </p:nvSpPr>
        <p:spPr>
          <a:xfrm>
            <a:off x="496119" y="2797671"/>
            <a:ext cx="8151763" cy="14288"/>
          </a:xfrm>
          <a:prstGeom prst="roundRect">
            <a:avLst>
              <a:gd name="adj" fmla="val 49998"/>
            </a:avLst>
          </a:prstGeom>
          <a:solidFill>
            <a:srgbClr val="575757"/>
          </a:solidFill>
          <a:ln/>
        </p:spPr>
      </p:sp>
      <p:sp>
        <p:nvSpPr>
          <p:cNvPr id="4" name="Shape 2"/>
          <p:cNvSpPr/>
          <p:nvPr/>
        </p:nvSpPr>
        <p:spPr>
          <a:xfrm>
            <a:off x="1814364" y="2478732"/>
            <a:ext cx="14288" cy="318939"/>
          </a:xfrm>
          <a:prstGeom prst="roundRect">
            <a:avLst>
              <a:gd name="adj" fmla="val 49998"/>
            </a:avLst>
          </a:prstGeom>
          <a:solidFill>
            <a:srgbClr val="575757"/>
          </a:solidFill>
          <a:ln/>
        </p:spPr>
      </p:sp>
      <p:sp>
        <p:nvSpPr>
          <p:cNvPr id="5" name="Shape 3"/>
          <p:cNvSpPr/>
          <p:nvPr/>
        </p:nvSpPr>
        <p:spPr>
          <a:xfrm>
            <a:off x="1701924" y="2678088"/>
            <a:ext cx="239167" cy="239167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6" name="Text 4"/>
          <p:cNvSpPr/>
          <p:nvPr/>
        </p:nvSpPr>
        <p:spPr>
          <a:xfrm>
            <a:off x="1741773" y="2697993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02382" y="856283"/>
            <a:ext cx="2438251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2002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02382" y="1070149"/>
            <a:ext cx="2438251" cy="11162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Dá os primeiros passos como designer e artista visual, construindo a linguagem criativa que o distinguiria — um universo visual reconhecido internacionalmente pela sua identidade singular.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189536" y="2797671"/>
            <a:ext cx="14288" cy="318939"/>
          </a:xfrm>
          <a:prstGeom prst="roundRect">
            <a:avLst>
              <a:gd name="adj" fmla="val 49998"/>
            </a:avLst>
          </a:prstGeom>
          <a:solidFill>
            <a:srgbClr val="575757"/>
          </a:solidFill>
          <a:ln/>
        </p:spPr>
      </p:sp>
      <p:sp>
        <p:nvSpPr>
          <p:cNvPr id="10" name="Shape 8"/>
          <p:cNvSpPr/>
          <p:nvPr/>
        </p:nvSpPr>
        <p:spPr>
          <a:xfrm>
            <a:off x="3077096" y="2678088"/>
            <a:ext cx="239167" cy="239167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11" name="Text 9"/>
          <p:cNvSpPr/>
          <p:nvPr/>
        </p:nvSpPr>
        <p:spPr>
          <a:xfrm>
            <a:off x="3116945" y="2697993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977554" y="3222947"/>
            <a:ext cx="2438326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2017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977554" y="3436813"/>
            <a:ext cx="2438326" cy="11162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Elege o plástico reciclado como material de eleição — transformando resíduos em arte com propósito. Inicia a presença em cidades europeias como Lisboa, Madrid e Berlim com murais de grande escala.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64782" y="2478732"/>
            <a:ext cx="14288" cy="318939"/>
          </a:xfrm>
          <a:prstGeom prst="roundRect">
            <a:avLst>
              <a:gd name="adj" fmla="val 49998"/>
            </a:avLst>
          </a:prstGeom>
          <a:solidFill>
            <a:srgbClr val="575757"/>
          </a:solidFill>
          <a:ln/>
        </p:spPr>
      </p:sp>
      <p:sp>
        <p:nvSpPr>
          <p:cNvPr id="15" name="Shape 13"/>
          <p:cNvSpPr/>
          <p:nvPr/>
        </p:nvSpPr>
        <p:spPr>
          <a:xfrm>
            <a:off x="4452342" y="2678088"/>
            <a:ext cx="239167" cy="239167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16" name="Text 14"/>
          <p:cNvSpPr/>
          <p:nvPr/>
        </p:nvSpPr>
        <p:spPr>
          <a:xfrm>
            <a:off x="4492191" y="2697993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3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352800" y="856283"/>
            <a:ext cx="2438326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2021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352800" y="1070149"/>
            <a:ext cx="2438326" cy="11162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Exposição solo na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Underdogs Gallery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em Lisboa, que consagra o seu nome no circuito europeu de arte urbana. Realiza residência artística em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Itália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aprofundando a sua linguagem visual e explorando novos suportes.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0028" y="2797671"/>
            <a:ext cx="14288" cy="318939"/>
          </a:xfrm>
          <a:prstGeom prst="roundRect">
            <a:avLst>
              <a:gd name="adj" fmla="val 49998"/>
            </a:avLst>
          </a:prstGeom>
          <a:solidFill>
            <a:srgbClr val="575757"/>
          </a:solidFill>
          <a:ln/>
        </p:spPr>
      </p:sp>
      <p:sp>
        <p:nvSpPr>
          <p:cNvPr id="20" name="Shape 18"/>
          <p:cNvSpPr/>
          <p:nvPr/>
        </p:nvSpPr>
        <p:spPr>
          <a:xfrm>
            <a:off x="5827588" y="2678088"/>
            <a:ext cx="239167" cy="239167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21" name="Text 19"/>
          <p:cNvSpPr/>
          <p:nvPr/>
        </p:nvSpPr>
        <p:spPr>
          <a:xfrm>
            <a:off x="5867437" y="2697993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4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728046" y="3222947"/>
            <a:ext cx="2438326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2023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728046" y="3436813"/>
            <a:ext cx="2438326" cy="1302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Presente no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MURO Festival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(Lisboa), no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Boom Festival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(Portugal) e no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Wheels and Waves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(França) — consolidando a sua projeção em plataformas internacionais de referência. Colabora com galerias parceiras em França e Espanha.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315274" y="2478732"/>
            <a:ext cx="14288" cy="318939"/>
          </a:xfrm>
          <a:prstGeom prst="roundRect">
            <a:avLst>
              <a:gd name="adj" fmla="val 49998"/>
            </a:avLst>
          </a:prstGeom>
          <a:solidFill>
            <a:srgbClr val="575757"/>
          </a:solidFill>
          <a:ln/>
        </p:spPr>
      </p:sp>
      <p:sp>
        <p:nvSpPr>
          <p:cNvPr id="25" name="Shape 23"/>
          <p:cNvSpPr/>
          <p:nvPr/>
        </p:nvSpPr>
        <p:spPr>
          <a:xfrm>
            <a:off x="7202835" y="2678088"/>
            <a:ext cx="239167" cy="239167"/>
          </a:xfrm>
          <a:prstGeom prst="roundRect">
            <a:avLst>
              <a:gd name="adj" fmla="val 6668"/>
            </a:avLst>
          </a:prstGeom>
          <a:solidFill>
            <a:srgbClr val="3E3E3E"/>
          </a:solidFill>
          <a:ln/>
        </p:spPr>
      </p:sp>
      <p:sp>
        <p:nvSpPr>
          <p:cNvPr id="26" name="Text 24"/>
          <p:cNvSpPr/>
          <p:nvPr/>
        </p:nvSpPr>
        <p:spPr>
          <a:xfrm>
            <a:off x="7242683" y="2697993"/>
            <a:ext cx="159469" cy="1993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FBFB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6103293" y="856283"/>
            <a:ext cx="2438326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F5F547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2024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103293" y="1070149"/>
            <a:ext cx="2438326" cy="1302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Residência artística em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Los Angeles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exposição solo na </a:t>
            </a:r>
            <a:pPr algn="ctr" indent="0" marL="0">
              <a:lnSpc>
                <a:spcPct val="117000"/>
              </a:lnSpc>
              <a:buNone/>
            </a:pPr>
            <a:r>
              <a:rPr lang="en-US" sz="1000" b="1" dirty="0">
                <a:solidFill>
                  <a:srgbClr val="BFBFBF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Songword Art Gallery</a:t>
            </a:r>
            <a:pPr algn="ctr" indent="0" marL="0">
              <a:lnSpc>
                <a:spcPct val="117000"/>
              </a:lnSpc>
              <a:buNone/>
            </a:pPr>
            <a:r>
              <a:rPr lang="en-US" sz="1000" dirty="0">
                <a:solidFill>
                  <a:srgbClr val="BFBFB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um salto definitivo para o reconhecimento global. A sua linguagem visual distintiva passa a ser celebrada em ambos os lados do Atlântico.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0273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FFFF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Fontes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258318"/>
            <a:ext cx="8151763" cy="12824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F5F547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Filippo Fiumani — Wikipedia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F5F547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MURO — Festival de Arte Urbana LX_23: Fiumani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F5F547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FIUMANI — Mistake Maker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u="sng" dirty="0">
                <a:solidFill>
                  <a:srgbClr val="F5F547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ABOUT — Filippo Fiumani aka MANI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5F54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2026-07-31T15:14:06Z</dcterms:created>
  <dcterms:modified xsi:type="dcterms:W3CDTF">2026-07-31T15:14:06Z</dcterms:modified>
</cp:coreProperties>
</file>