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5143500" type="screen16x9"/>
  <p:notesSz cx="5143500" cy="9144000"/>
  <p:embeddedFontLst>
    <p:embeddedFont>
      <p:font typeface="Inter" panose="020B0604020202020204" charset="0"/>
      <p:regular r:id="rId12"/>
    </p:embeddedFont>
    <p:embeddedFont>
      <p:font typeface="Inter Bold" panose="020B0604020202020204" charset="0"/>
      <p:regular r:id="rId1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793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6500" y="94513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Sistema Solar e a Terra no Universo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726467" y="451875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Física e Química · 7.º Ano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50846" y="2994775"/>
            <a:ext cx="5273816" cy="889208"/>
          </a:xfrm>
          <a:prstGeom prst="roundRect">
            <a:avLst>
              <a:gd name="adj" fmla="val 10502"/>
            </a:avLst>
          </a:prstGeom>
          <a:solidFill>
            <a:srgbClr val="DADBF1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231431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5057" y="3188903"/>
            <a:ext cx="4577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🌍 Onde está a Terra, no meio de tudo isto?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433462" cy="107603"/>
          </a:xfrm>
          <a:prstGeom prst="roundRect">
            <a:avLst>
              <a:gd name="adj" fmla="val 2213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38609" y="411063"/>
            <a:ext cx="805681" cy="65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UNIVERSO</a:t>
            </a:r>
            <a:endParaRPr lang="en-US" sz="400" dirty="0"/>
          </a:p>
        </p:txBody>
      </p:sp>
      <p:sp>
        <p:nvSpPr>
          <p:cNvPr id="4" name="Text 2"/>
          <p:cNvSpPr/>
          <p:nvPr/>
        </p:nvSpPr>
        <p:spPr>
          <a:xfrm>
            <a:off x="496119" y="51159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"caixa" onde tudo acontece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95" y="994612"/>
            <a:ext cx="3055156" cy="340190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12439" y="1178272"/>
            <a:ext cx="2740670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Universo tem cerca de 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13,8 mil milhões de anos</a:t>
            </a: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está em constante expansão. Tudo o que existe — estrelas, galáxias, planetas — faz parte dele.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567238" y="6738193"/>
            <a:ext cx="9525" cy="1608013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8" name="Shape 5"/>
          <p:cNvSpPr/>
          <p:nvPr/>
        </p:nvSpPr>
        <p:spPr>
          <a:xfrm>
            <a:off x="4439766" y="6813128"/>
            <a:ext cx="141759" cy="9525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9" name="Shape 6"/>
          <p:cNvSpPr/>
          <p:nvPr/>
        </p:nvSpPr>
        <p:spPr>
          <a:xfrm>
            <a:off x="4545434" y="6791325"/>
            <a:ext cx="53132" cy="53132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0" name="Text 7"/>
          <p:cNvSpPr/>
          <p:nvPr/>
        </p:nvSpPr>
        <p:spPr>
          <a:xfrm>
            <a:off x="496119" y="6762527"/>
            <a:ext cx="379236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Big Bang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496119" y="6894463"/>
            <a:ext cx="379236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13,8 mil milhões de anos</a:t>
            </a:r>
            <a:endParaRPr lang="en-US" sz="550" dirty="0"/>
          </a:p>
        </p:txBody>
      </p:sp>
      <p:sp>
        <p:nvSpPr>
          <p:cNvPr id="12" name="Shape 9"/>
          <p:cNvSpPr/>
          <p:nvPr/>
        </p:nvSpPr>
        <p:spPr>
          <a:xfrm>
            <a:off x="4562475" y="7167488"/>
            <a:ext cx="141759" cy="9525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13" name="Shape 10"/>
          <p:cNvSpPr/>
          <p:nvPr/>
        </p:nvSpPr>
        <p:spPr>
          <a:xfrm>
            <a:off x="4545434" y="7145685"/>
            <a:ext cx="53132" cy="53132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4" name="Text 11"/>
          <p:cNvSpPr/>
          <p:nvPr/>
        </p:nvSpPr>
        <p:spPr>
          <a:xfrm>
            <a:off x="4855518" y="7116887"/>
            <a:ext cx="379236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Primeiras estrelas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4855518" y="7248823"/>
            <a:ext cx="379236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13,2 mil milhões de anos</a:t>
            </a:r>
            <a:endParaRPr lang="en-US" sz="550" dirty="0"/>
          </a:p>
        </p:txBody>
      </p:sp>
      <p:sp>
        <p:nvSpPr>
          <p:cNvPr id="16" name="Shape 13"/>
          <p:cNvSpPr/>
          <p:nvPr/>
        </p:nvSpPr>
        <p:spPr>
          <a:xfrm>
            <a:off x="4439766" y="7498556"/>
            <a:ext cx="141759" cy="9525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17" name="Shape 14"/>
          <p:cNvSpPr/>
          <p:nvPr/>
        </p:nvSpPr>
        <p:spPr>
          <a:xfrm>
            <a:off x="4545434" y="7476753"/>
            <a:ext cx="53132" cy="53132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8" name="Text 15"/>
          <p:cNvSpPr/>
          <p:nvPr/>
        </p:nvSpPr>
        <p:spPr>
          <a:xfrm>
            <a:off x="496119" y="7447955"/>
            <a:ext cx="379236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Sistema Solar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496119" y="7579891"/>
            <a:ext cx="379236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4,6 mil milhões de anos</a:t>
            </a:r>
            <a:endParaRPr lang="en-US" sz="550" dirty="0"/>
          </a:p>
        </p:txBody>
      </p:sp>
      <p:sp>
        <p:nvSpPr>
          <p:cNvPr id="20" name="Shape 17"/>
          <p:cNvSpPr/>
          <p:nvPr/>
        </p:nvSpPr>
        <p:spPr>
          <a:xfrm>
            <a:off x="4562475" y="7829699"/>
            <a:ext cx="141759" cy="9525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21" name="Shape 18"/>
          <p:cNvSpPr/>
          <p:nvPr/>
        </p:nvSpPr>
        <p:spPr>
          <a:xfrm>
            <a:off x="4545434" y="7807896"/>
            <a:ext cx="53132" cy="53132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2" name="Text 19"/>
          <p:cNvSpPr/>
          <p:nvPr/>
        </p:nvSpPr>
        <p:spPr>
          <a:xfrm>
            <a:off x="4855518" y="7779097"/>
            <a:ext cx="379236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Hoje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4855518" y="7911033"/>
            <a:ext cx="379236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Universo em expansão</a:t>
            </a:r>
            <a:endParaRPr lang="en-US" sz="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18" y="437889"/>
            <a:ext cx="2845147" cy="42677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54202" y="70485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Via Láctea: a nossa casa galáctica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3925119" y="2246412"/>
            <a:ext cx="2290465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71640" y="2392933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🌀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Forma espiral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699445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 com braços espirais e um núcleo central brilhante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2246412"/>
            <a:ext cx="2290539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3863" y="2392933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📏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Dimensões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03863" y="2699445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Cerca de 100 000 anos-luz de diâmetro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441353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1640" y="3587874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⭐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População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71640" y="3894386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Entre 100 e 400 mil milhões de estrelas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478706" cy="107603"/>
          </a:xfrm>
          <a:prstGeom prst="roundRect">
            <a:avLst>
              <a:gd name="adj" fmla="val 2213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38609" y="411063"/>
            <a:ext cx="850925" cy="65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LOCALIZAÇÃO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658612" y="699976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Sol na Via Láctea</a:t>
            </a:r>
            <a:endParaRPr lang="en-US" sz="2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59" y="1121405"/>
            <a:ext cx="4012314" cy="36110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2802" y="1758304"/>
            <a:ext cx="2740670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250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9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 Solar encontra-se num dos braços da Via Láctea — o </a:t>
            </a:r>
            <a:r>
              <a:rPr lang="en-US" sz="9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Braço de Órion</a:t>
            </a:r>
            <a:r>
              <a:rPr lang="en-US" sz="9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 cerca de </a:t>
            </a:r>
            <a:r>
              <a:rPr lang="en-US" sz="9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26 000 anos-luz</a:t>
            </a:r>
            <a:r>
              <a:rPr lang="en-US" sz="9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centro galáctico.</a:t>
            </a:r>
            <a:endParaRPr lang="en-US" sz="9600" dirty="0"/>
          </a:p>
        </p:txBody>
      </p:sp>
      <p:sp>
        <p:nvSpPr>
          <p:cNvPr id="7" name="Shape 4"/>
          <p:cNvSpPr/>
          <p:nvPr/>
        </p:nvSpPr>
        <p:spPr>
          <a:xfrm>
            <a:off x="496119" y="5619824"/>
            <a:ext cx="4058171" cy="382488"/>
          </a:xfrm>
          <a:prstGeom prst="roundRect">
            <a:avLst>
              <a:gd name="adj" fmla="val 7784"/>
            </a:avLst>
          </a:prstGeom>
          <a:solidFill>
            <a:srgbClr val="FFFFFF"/>
          </a:solidFill>
          <a:ln w="9525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76486" y="5700192"/>
            <a:ext cx="3897437" cy="115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📍</a:t>
            </a: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Braço de Órion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576486" y="5836890"/>
            <a:ext cx="389743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 braço secundário da galáxia</a:t>
            </a:r>
            <a:endParaRPr lang="en-US" sz="550" dirty="0"/>
          </a:p>
        </p:txBody>
      </p:sp>
      <p:sp>
        <p:nvSpPr>
          <p:cNvPr id="10" name="Shape 7"/>
          <p:cNvSpPr/>
          <p:nvPr/>
        </p:nvSpPr>
        <p:spPr>
          <a:xfrm>
            <a:off x="4589711" y="5619824"/>
            <a:ext cx="4058171" cy="382488"/>
          </a:xfrm>
          <a:prstGeom prst="roundRect">
            <a:avLst>
              <a:gd name="adj" fmla="val 7784"/>
            </a:avLst>
          </a:prstGeom>
          <a:solidFill>
            <a:srgbClr val="FFFFFF"/>
          </a:solidFill>
          <a:ln w="9525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70078" y="5700192"/>
            <a:ext cx="3897437" cy="115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Órbita galáctica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4670078" y="5836890"/>
            <a:ext cx="389743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Sol demora ~225 milhões de anos a dar uma volta completa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 flipV="1">
            <a:off x="558142" y="839716"/>
            <a:ext cx="2165672" cy="45719"/>
          </a:xfrm>
          <a:prstGeom prst="roundRect">
            <a:avLst>
              <a:gd name="adj" fmla="val 22126"/>
            </a:avLst>
          </a:prstGeom>
          <a:solidFill>
            <a:srgbClr val="DADBF1"/>
          </a:solidFill>
          <a:ln/>
        </p:spPr>
      </p:sp>
      <p:sp>
        <p:nvSpPr>
          <p:cNvPr id="4" name="Text 1"/>
          <p:cNvSpPr/>
          <p:nvPr/>
        </p:nvSpPr>
        <p:spPr>
          <a:xfrm>
            <a:off x="749914" y="503188"/>
            <a:ext cx="1399505" cy="120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SISTEMA SOLAR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985319" y="996404"/>
            <a:ext cx="472276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Sistema Solar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é o conjunto de todos os corpos celestes que orbitam em torno do Sol, mantidos pela sua força gravitacional.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925119" y="1836911"/>
            <a:ext cx="2301106" cy="1461418"/>
          </a:xfrm>
          <a:prstGeom prst="roundRect">
            <a:avLst>
              <a:gd name="adj" fmla="val 3756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060552" y="1972345"/>
            <a:ext cx="392013" cy="392013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8378" y="2080096"/>
            <a:ext cx="176361" cy="1763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060552" y="2484834"/>
            <a:ext cx="2030239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Sol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4060552" y="2761208"/>
            <a:ext cx="20302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Centro do sistema — representa 99,8% da massa total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6346701" y="1836911"/>
            <a:ext cx="2301180" cy="1461418"/>
          </a:xfrm>
          <a:prstGeom prst="roundRect">
            <a:avLst>
              <a:gd name="adj" fmla="val 3756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482135" y="1972345"/>
            <a:ext cx="392013" cy="392013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9961" y="2080096"/>
            <a:ext cx="176361" cy="17636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82135" y="2484834"/>
            <a:ext cx="2030313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 Planetas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6482135" y="2761208"/>
            <a:ext cx="203031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Orbitam em torno do Sol em trajetórias elípticas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3925119" y="3418805"/>
            <a:ext cx="4722763" cy="1260574"/>
          </a:xfrm>
          <a:prstGeom prst="roundRect">
            <a:avLst>
              <a:gd name="adj" fmla="val 43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4060552" y="3554239"/>
            <a:ext cx="392013" cy="392013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68378" y="3661990"/>
            <a:ext cx="176361" cy="17636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060552" y="4066729"/>
            <a:ext cx="445189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Outros corpos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4060552" y="4343102"/>
            <a:ext cx="4451896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Asteróides, cometas, luas e planetas anões</a:t>
            </a:r>
            <a:endParaRPr lang="en-US" sz="1000" dirty="0"/>
          </a:p>
        </p:txBody>
      </p:sp>
      <p:sp>
        <p:nvSpPr>
          <p:cNvPr id="24" name="AutoShape 2" descr="Sistema Solar: um estudo dos diversos corpos celestes - Hexag Online">
            <a:extLst>
              <a:ext uri="{FF2B5EF4-FFF2-40B4-BE49-F238E27FC236}">
                <a16:creationId xmlns:a16="http://schemas.microsoft.com/office/drawing/2014/main" id="{37E62321-C9D1-2CE2-2F04-73450AE524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28" name="Picture 4" descr="Sistema Solar: o que é, como se formou e respostas a outras questões">
            <a:extLst>
              <a:ext uri="{FF2B5EF4-FFF2-40B4-BE49-F238E27FC236}">
                <a16:creationId xmlns:a16="http://schemas.microsoft.com/office/drawing/2014/main" id="{E235A075-FBAD-CD7E-8B8E-D24878694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7" y="1385906"/>
            <a:ext cx="3564837" cy="236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7108"/>
            <a:ext cx="826145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474315"/>
            <a:ext cx="1134517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PLANETAS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97435"/>
            <a:ext cx="5192688" cy="173087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4280" y="1316980"/>
            <a:ext cx="7908290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planetas dividem-se em dois grupos, conforme a sua composição e distância ao Sol.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6136" y="1997125"/>
            <a:ext cx="2656433" cy="12393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91548" y="2135386"/>
            <a:ext cx="2322761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🪨</a:t>
            </a: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Planetas Rochosos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191548" y="2442493"/>
            <a:ext cx="2322761" cy="6557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Mercúrio · Vénus · Terra · Marte</a:t>
            </a:r>
            <a:endParaRPr lang="en-US" sz="9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Próximos do Sol, superfície sólida e menor dimensão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6136" y="3344987"/>
            <a:ext cx="2656433" cy="123936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91548" y="3483248"/>
            <a:ext cx="2322761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💨</a:t>
            </a: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Planetas Gasosos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191548" y="3790355"/>
            <a:ext cx="2322761" cy="6557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Júpiter · Saturno · Urano · Netuno</a:t>
            </a:r>
            <a:endParaRPr lang="en-US" sz="9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Afastados do Sol, sem superfície sólida, muito maiores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23" y="142875"/>
            <a:ext cx="3238500" cy="48577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920356" y="46992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3.º planeta — a nossa casa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3884824" y="1745754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Terra é o 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3.º planeta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contar do Sol e o único com vida conhecida. Possui um satélite natural: a 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Lua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3925119" y="2628602"/>
            <a:ext cx="4722763" cy="1870025"/>
          </a:xfrm>
          <a:prstGeom prst="roundRect">
            <a:avLst>
              <a:gd name="adj" fmla="val 318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929881" y="2633365"/>
            <a:ext cx="2356619" cy="1043657"/>
          </a:xfrm>
          <a:custGeom>
            <a:avLst/>
            <a:gdLst/>
            <a:ahLst/>
            <a:cxnLst/>
            <a:rect l="l" t="t" r="r" b="b"/>
            <a:pathLst>
              <a:path w="2356619" h="1043657">
                <a:moveTo>
                  <a:pt x="49619" y="0"/>
                </a:moveTo>
                <a:lnTo>
                  <a:pt x="2356619" y="0"/>
                </a:lnTo>
                <a:lnTo>
                  <a:pt x="2356619" y="1043657"/>
                </a:lnTo>
                <a:lnTo>
                  <a:pt x="0" y="1043657"/>
                </a:lnTo>
                <a:lnTo>
                  <a:pt x="0" y="49619"/>
                </a:lnTo>
                <a:arcTo wR="49619" hR="49619" stAng="10800000" swAng="5400000"/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9" name="Text 6"/>
          <p:cNvSpPr/>
          <p:nvPr/>
        </p:nvSpPr>
        <p:spPr>
          <a:xfrm>
            <a:off x="4071640" y="2775124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Rotação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071640" y="3081635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Gira sobre si mesma em </a:t>
            </a: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24 horas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origina o dia e a noite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86500" y="2633365"/>
            <a:ext cx="2356619" cy="1043657"/>
          </a:xfrm>
          <a:custGeom>
            <a:avLst/>
            <a:gdLst/>
            <a:ahLst/>
            <a:cxnLst/>
            <a:rect l="l" t="t" r="r" b="b"/>
            <a:pathLst>
              <a:path w="2356619" h="1043657">
                <a:moveTo>
                  <a:pt x="0" y="0"/>
                </a:moveTo>
                <a:lnTo>
                  <a:pt x="2307000" y="0"/>
                </a:lnTo>
                <a:arcTo wR="49619" hR="49619" stAng="16200000" swAng="5400000"/>
                <a:lnTo>
                  <a:pt x="2356619" y="1043657"/>
                </a:lnTo>
                <a:lnTo>
                  <a:pt x="0" y="1043657"/>
                </a:lnTo>
                <a:lnTo>
                  <a:pt x="0" y="0"/>
                </a:lnTo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12" name="Shape 9"/>
          <p:cNvSpPr/>
          <p:nvPr/>
        </p:nvSpPr>
        <p:spPr>
          <a:xfrm>
            <a:off x="6286500" y="2633365"/>
            <a:ext cx="19050" cy="1043657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13" name="Text 10"/>
          <p:cNvSpPr/>
          <p:nvPr/>
        </p:nvSpPr>
        <p:spPr>
          <a:xfrm>
            <a:off x="6428259" y="2775124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Translação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428259" y="3081635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Orbita o Sol em </a:t>
            </a: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365 dias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origina as estações do ano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3929881" y="3677022"/>
            <a:ext cx="4713238" cy="816843"/>
          </a:xfrm>
          <a:custGeom>
            <a:avLst/>
            <a:gdLst/>
            <a:ahLst/>
            <a:cxnLst/>
            <a:rect l="l" t="t" r="r" b="b"/>
            <a:pathLst>
              <a:path w="4713238" h="816843">
                <a:moveTo>
                  <a:pt x="0" y="0"/>
                </a:moveTo>
                <a:lnTo>
                  <a:pt x="4713238" y="0"/>
                </a:lnTo>
                <a:lnTo>
                  <a:pt x="4713238" y="767225"/>
                </a:lnTo>
                <a:arcTo wR="49619" hR="49619" stAng="0" swAng="5400000"/>
                <a:lnTo>
                  <a:pt x="49619" y="816843"/>
                </a:lnTo>
                <a:arcTo wR="49619" hR="49619" stAng="5400000" swAng="5400000"/>
                <a:lnTo>
                  <a:pt x="0" y="0"/>
                </a:lnTo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16" name="Shape 13"/>
          <p:cNvSpPr/>
          <p:nvPr/>
        </p:nvSpPr>
        <p:spPr>
          <a:xfrm>
            <a:off x="3929881" y="3677022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C0C1D7"/>
          </a:solidFill>
          <a:ln/>
        </p:spPr>
      </p:sp>
      <p:sp>
        <p:nvSpPr>
          <p:cNvPr id="17" name="Text 14"/>
          <p:cNvSpPr/>
          <p:nvPr/>
        </p:nvSpPr>
        <p:spPr>
          <a:xfrm>
            <a:off x="4071640" y="3818781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🌕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 Lua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071640" y="4125292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Satélite natural da Terra, orbita-a em ~27 dias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1651658" cy="45719"/>
          </a:xfrm>
          <a:prstGeom prst="roundRect">
            <a:avLst>
              <a:gd name="adj" fmla="val 2213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38609" y="231725"/>
            <a:ext cx="1034728" cy="65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CONDIÇÕES DE VIDA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51159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Por que a Terra "faz sentido"?</a:t>
            </a:r>
            <a:endParaRPr lang="en-US" sz="13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77" y="959389"/>
            <a:ext cx="3962467" cy="39624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11900" y="1232828"/>
            <a:ext cx="2740670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Terra reúne condições únicas que permitem a existência de vida tal como a conhecemos.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1900" y="2192020"/>
            <a:ext cx="141759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53659" y="2136656"/>
            <a:ext cx="2554635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Temperatura amena</a:t>
            </a:r>
            <a:endParaRPr lang="en-US" sz="16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82779" y="2869743"/>
            <a:ext cx="141759" cy="14175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53879" y="2829895"/>
            <a:ext cx="2554635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Água</a:t>
            </a:r>
            <a:r>
              <a:rPr lang="en-US" sz="1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no </a:t>
            </a:r>
            <a:r>
              <a:rPr lang="en-US" sz="16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estado</a:t>
            </a:r>
            <a:r>
              <a:rPr lang="en-US" sz="1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16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líquido</a:t>
            </a:r>
            <a:endParaRPr lang="en-US" sz="16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25497" y="3445036"/>
            <a:ext cx="141759" cy="14175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97172" y="3407924"/>
            <a:ext cx="2554635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Atmosfera protetora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55" y="333596"/>
            <a:ext cx="2984205" cy="447630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55265"/>
            <a:ext cx="1110258" cy="215354"/>
          </a:xfrm>
          <a:prstGeom prst="roundRect">
            <a:avLst>
              <a:gd name="adj" fmla="val 22119"/>
            </a:avLst>
          </a:prstGeom>
          <a:solidFill>
            <a:srgbClr val="DADBF1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497756"/>
            <a:ext cx="139734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RECAPITULAÇÃO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72732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 Universo à Terra</a:t>
            </a:r>
            <a:endParaRPr lang="en-US" sz="2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1382911"/>
            <a:ext cx="4722763" cy="21251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36554" y="1471177"/>
            <a:ext cx="826463" cy="127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Universo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636554" y="1635221"/>
            <a:ext cx="826463" cy="204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13,8 mil milhões de anos</a:t>
            </a:r>
            <a:endParaRPr lang="en-US" sz="600" dirty="0"/>
          </a:p>
        </p:txBody>
      </p:sp>
      <p:sp>
        <p:nvSpPr>
          <p:cNvPr id="9" name="Text 5"/>
          <p:cNvSpPr/>
          <p:nvPr/>
        </p:nvSpPr>
        <p:spPr>
          <a:xfrm>
            <a:off x="5453935" y="3116156"/>
            <a:ext cx="831005" cy="127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Via Láctea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5453935" y="3280200"/>
            <a:ext cx="831005" cy="102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Nossa galáxia</a:t>
            </a:r>
            <a:endParaRPr lang="en-US" sz="600" dirty="0"/>
          </a:p>
        </p:txBody>
      </p:sp>
      <p:sp>
        <p:nvSpPr>
          <p:cNvPr id="11" name="Text 7"/>
          <p:cNvSpPr/>
          <p:nvPr/>
        </p:nvSpPr>
        <p:spPr>
          <a:xfrm>
            <a:off x="6262234" y="1506370"/>
            <a:ext cx="826464" cy="127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Sistema Solar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6262234" y="1670413"/>
            <a:ext cx="826464" cy="102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planetas</a:t>
            </a:r>
            <a:endParaRPr lang="en-US" sz="600" dirty="0"/>
          </a:p>
        </p:txBody>
      </p:sp>
      <p:sp>
        <p:nvSpPr>
          <p:cNvPr id="13" name="Text 9"/>
          <p:cNvSpPr/>
          <p:nvPr/>
        </p:nvSpPr>
        <p:spPr>
          <a:xfrm>
            <a:off x="7079616" y="3116156"/>
            <a:ext cx="826463" cy="127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Terra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7079616" y="3280200"/>
            <a:ext cx="826463" cy="102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3.º planeta, com vida</a:t>
            </a:r>
            <a:endParaRPr lang="en-US" sz="600" dirty="0"/>
          </a:p>
        </p:txBody>
      </p:sp>
      <p:sp>
        <p:nvSpPr>
          <p:cNvPr id="15" name="Shape 11"/>
          <p:cNvSpPr/>
          <p:nvPr/>
        </p:nvSpPr>
        <p:spPr>
          <a:xfrm>
            <a:off x="3925119" y="3667571"/>
            <a:ext cx="4722763" cy="1020589"/>
          </a:xfrm>
          <a:prstGeom prst="roundRect">
            <a:avLst>
              <a:gd name="adj" fmla="val 5834"/>
            </a:avLst>
          </a:prstGeom>
          <a:solidFill>
            <a:srgbClr val="DADBF1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6877" y="3868341"/>
            <a:ext cx="177180" cy="1417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385816" y="3844751"/>
            <a:ext cx="412030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🔭 </a:t>
            </a:r>
            <a:r>
              <a:rPr lang="en-US" sz="1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Desafio final: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Esta noite, olha para o céu e tenta encontrar a Terra no mapa do Universo. Onde estás tu agora?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480</Words>
  <Application>Microsoft Office PowerPoint</Application>
  <PresentationFormat>Apresentação no Ecrã (16:9)</PresentationFormat>
  <Paragraphs>78</Paragraphs>
  <Slides>9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4" baseType="lpstr">
      <vt:lpstr>Arial</vt:lpstr>
      <vt:lpstr>Twemoji Mozilla</vt:lpstr>
      <vt:lpstr>Inter Bold</vt:lpstr>
      <vt:lpstr>Inter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Sandra</dc:creator>
  <cp:lastModifiedBy>Sandra Marisa Coutinho Antunes</cp:lastModifiedBy>
  <cp:revision>3</cp:revision>
  <dcterms:created xsi:type="dcterms:W3CDTF">2026-07-30T22:42:45Z</dcterms:created>
  <dcterms:modified xsi:type="dcterms:W3CDTF">2026-07-30T22:57:58Z</dcterms:modified>
</cp:coreProperties>
</file>