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 id="2147483665" r:id="rId3"/>
    <p:sldMasterId id="2147483677" r:id="rId4"/>
  </p:sldMasterIdLst>
  <p:notesMasterIdLst>
    <p:notesMasterId r:id="rId121"/>
  </p:notesMasterIdLst>
  <p:sldIdLst>
    <p:sldId id="409" r:id="rId5"/>
    <p:sldId id="829" r:id="rId6"/>
    <p:sldId id="258" r:id="rId7"/>
    <p:sldId id="260" r:id="rId8"/>
    <p:sldId id="262" r:id="rId9"/>
    <p:sldId id="825" r:id="rId10"/>
    <p:sldId id="646" r:id="rId11"/>
    <p:sldId id="647" r:id="rId12"/>
    <p:sldId id="761" r:id="rId13"/>
    <p:sldId id="564" r:id="rId14"/>
    <p:sldId id="565" r:id="rId15"/>
    <p:sldId id="419" r:id="rId16"/>
    <p:sldId id="420" r:id="rId17"/>
    <p:sldId id="771" r:id="rId18"/>
    <p:sldId id="425" r:id="rId19"/>
    <p:sldId id="782" r:id="rId20"/>
    <p:sldId id="430" r:id="rId21"/>
    <p:sldId id="433" r:id="rId22"/>
    <p:sldId id="763" r:id="rId23"/>
    <p:sldId id="764" r:id="rId24"/>
    <p:sldId id="765" r:id="rId25"/>
    <p:sldId id="766" r:id="rId26"/>
    <p:sldId id="767" r:id="rId27"/>
    <p:sldId id="768" r:id="rId28"/>
    <p:sldId id="769" r:id="rId29"/>
    <p:sldId id="784" r:id="rId30"/>
    <p:sldId id="785" r:id="rId31"/>
    <p:sldId id="762" r:id="rId32"/>
    <p:sldId id="823" r:id="rId33"/>
    <p:sldId id="822" r:id="rId34"/>
    <p:sldId id="813" r:id="rId35"/>
    <p:sldId id="667" r:id="rId36"/>
    <p:sldId id="669" r:id="rId37"/>
    <p:sldId id="705" r:id="rId38"/>
    <p:sldId id="719" r:id="rId39"/>
    <p:sldId id="696" r:id="rId40"/>
    <p:sldId id="671" r:id="rId41"/>
    <p:sldId id="675" r:id="rId42"/>
    <p:sldId id="672" r:id="rId43"/>
    <p:sldId id="679" r:id="rId44"/>
    <p:sldId id="750" r:id="rId45"/>
    <p:sldId id="695" r:id="rId46"/>
    <p:sldId id="749" r:id="rId47"/>
    <p:sldId id="752" r:id="rId48"/>
    <p:sldId id="561" r:id="rId49"/>
    <p:sldId id="753" r:id="rId50"/>
    <p:sldId id="754" r:id="rId51"/>
    <p:sldId id="724" r:id="rId52"/>
    <p:sldId id="786" r:id="rId53"/>
    <p:sldId id="673" r:id="rId54"/>
    <p:sldId id="708" r:id="rId55"/>
    <p:sldId id="731" r:id="rId56"/>
    <p:sldId id="728" r:id="rId57"/>
    <p:sldId id="746" r:id="rId58"/>
    <p:sldId id="775" r:id="rId59"/>
    <p:sldId id="776" r:id="rId60"/>
    <p:sldId id="799" r:id="rId61"/>
    <p:sldId id="694" r:id="rId62"/>
    <p:sldId id="709" r:id="rId63"/>
    <p:sldId id="683" r:id="rId64"/>
    <p:sldId id="800" r:id="rId65"/>
    <p:sldId id="736" r:id="rId66"/>
    <p:sldId id="743" r:id="rId67"/>
    <p:sldId id="757" r:id="rId68"/>
    <p:sldId id="758" r:id="rId69"/>
    <p:sldId id="759" r:id="rId70"/>
    <p:sldId id="801" r:id="rId71"/>
    <p:sldId id="720" r:id="rId72"/>
    <p:sldId id="737" r:id="rId73"/>
    <p:sldId id="820" r:id="rId74"/>
    <p:sldId id="821" r:id="rId75"/>
    <p:sldId id="802" r:id="rId76"/>
    <p:sldId id="697" r:id="rId77"/>
    <p:sldId id="798" r:id="rId78"/>
    <p:sldId id="804" r:id="rId79"/>
    <p:sldId id="814" r:id="rId80"/>
    <p:sldId id="687" r:id="rId81"/>
    <p:sldId id="688" r:id="rId82"/>
    <p:sldId id="803" r:id="rId83"/>
    <p:sldId id="805" r:id="rId84"/>
    <p:sldId id="807" r:id="rId85"/>
    <p:sldId id="808" r:id="rId86"/>
    <p:sldId id="787" r:id="rId87"/>
    <p:sldId id="788" r:id="rId88"/>
    <p:sldId id="710" r:id="rId89"/>
    <p:sldId id="815" r:id="rId90"/>
    <p:sldId id="691" r:id="rId91"/>
    <p:sldId id="452" r:id="rId92"/>
    <p:sldId id="453" r:id="rId93"/>
    <p:sldId id="693" r:id="rId94"/>
    <p:sldId id="806" r:id="rId95"/>
    <p:sldId id="739" r:id="rId96"/>
    <p:sldId id="556" r:id="rId97"/>
    <p:sldId id="791" r:id="rId98"/>
    <p:sldId id="557" r:id="rId99"/>
    <p:sldId id="812" r:id="rId100"/>
    <p:sldId id="824" r:id="rId101"/>
    <p:sldId id="778" r:id="rId102"/>
    <p:sldId id="779" r:id="rId103"/>
    <p:sldId id="793" r:id="rId104"/>
    <p:sldId id="794" r:id="rId105"/>
    <p:sldId id="566" r:id="rId106"/>
    <p:sldId id="809" r:id="rId107"/>
    <p:sldId id="559" r:id="rId108"/>
    <p:sldId id="810" r:id="rId109"/>
    <p:sldId id="783" r:id="rId110"/>
    <p:sldId id="817" r:id="rId111"/>
    <p:sldId id="770" r:id="rId112"/>
    <p:sldId id="818" r:id="rId113"/>
    <p:sldId id="819" r:id="rId114"/>
    <p:sldId id="267" r:id="rId115"/>
    <p:sldId id="830" r:id="rId116"/>
    <p:sldId id="831" r:id="rId117"/>
    <p:sldId id="826" r:id="rId118"/>
    <p:sldId id="811" r:id="rId119"/>
    <p:sldId id="816" r:id="rId1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ção Predefinida" id="{1BAD1F30-A27C-4D1C-A0C3-62157382F48C}">
          <p14:sldIdLst>
            <p14:sldId id="409"/>
            <p14:sldId id="829"/>
            <p14:sldId id="258"/>
            <p14:sldId id="260"/>
            <p14:sldId id="262"/>
            <p14:sldId id="825"/>
            <p14:sldId id="646"/>
            <p14:sldId id="647"/>
            <p14:sldId id="761"/>
            <p14:sldId id="564"/>
            <p14:sldId id="565"/>
          </p14:sldIdLst>
        </p14:section>
        <p14:section name="Secção Sem Título" id="{53717B9D-1ADD-4EF6-8635-48507013EF17}">
          <p14:sldIdLst>
            <p14:sldId id="419"/>
            <p14:sldId id="420"/>
            <p14:sldId id="771"/>
            <p14:sldId id="425"/>
            <p14:sldId id="782"/>
            <p14:sldId id="430"/>
            <p14:sldId id="433"/>
            <p14:sldId id="763"/>
            <p14:sldId id="764"/>
            <p14:sldId id="765"/>
            <p14:sldId id="766"/>
            <p14:sldId id="767"/>
            <p14:sldId id="768"/>
            <p14:sldId id="769"/>
            <p14:sldId id="784"/>
            <p14:sldId id="785"/>
            <p14:sldId id="762"/>
            <p14:sldId id="823"/>
            <p14:sldId id="822"/>
            <p14:sldId id="813"/>
            <p14:sldId id="667"/>
            <p14:sldId id="669"/>
            <p14:sldId id="705"/>
            <p14:sldId id="719"/>
            <p14:sldId id="696"/>
            <p14:sldId id="671"/>
            <p14:sldId id="675"/>
            <p14:sldId id="672"/>
            <p14:sldId id="679"/>
            <p14:sldId id="750"/>
            <p14:sldId id="695"/>
            <p14:sldId id="749"/>
            <p14:sldId id="752"/>
            <p14:sldId id="561"/>
            <p14:sldId id="753"/>
            <p14:sldId id="754"/>
            <p14:sldId id="724"/>
            <p14:sldId id="786"/>
            <p14:sldId id="673"/>
            <p14:sldId id="708"/>
            <p14:sldId id="731"/>
            <p14:sldId id="728"/>
            <p14:sldId id="746"/>
            <p14:sldId id="775"/>
            <p14:sldId id="776"/>
            <p14:sldId id="799"/>
            <p14:sldId id="694"/>
            <p14:sldId id="709"/>
            <p14:sldId id="683"/>
            <p14:sldId id="800"/>
            <p14:sldId id="736"/>
            <p14:sldId id="743"/>
            <p14:sldId id="757"/>
            <p14:sldId id="758"/>
            <p14:sldId id="759"/>
            <p14:sldId id="801"/>
            <p14:sldId id="720"/>
            <p14:sldId id="737"/>
            <p14:sldId id="820"/>
            <p14:sldId id="821"/>
            <p14:sldId id="802"/>
            <p14:sldId id="697"/>
            <p14:sldId id="798"/>
            <p14:sldId id="804"/>
            <p14:sldId id="814"/>
            <p14:sldId id="687"/>
            <p14:sldId id="688"/>
            <p14:sldId id="803"/>
            <p14:sldId id="805"/>
            <p14:sldId id="807"/>
            <p14:sldId id="808"/>
            <p14:sldId id="787"/>
            <p14:sldId id="788"/>
            <p14:sldId id="710"/>
            <p14:sldId id="815"/>
            <p14:sldId id="691"/>
            <p14:sldId id="452"/>
            <p14:sldId id="453"/>
            <p14:sldId id="693"/>
            <p14:sldId id="806"/>
            <p14:sldId id="739"/>
            <p14:sldId id="556"/>
            <p14:sldId id="791"/>
            <p14:sldId id="557"/>
            <p14:sldId id="812"/>
            <p14:sldId id="824"/>
            <p14:sldId id="778"/>
            <p14:sldId id="779"/>
            <p14:sldId id="793"/>
            <p14:sldId id="794"/>
            <p14:sldId id="566"/>
            <p14:sldId id="809"/>
            <p14:sldId id="559"/>
            <p14:sldId id="810"/>
            <p14:sldId id="783"/>
            <p14:sldId id="817"/>
            <p14:sldId id="770"/>
            <p14:sldId id="818"/>
            <p14:sldId id="819"/>
            <p14:sldId id="267"/>
            <p14:sldId id="830"/>
            <p14:sldId id="831"/>
            <p14:sldId id="826"/>
            <p14:sldId id="811"/>
            <p14:sldId id="8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95" autoAdjust="0"/>
    <p:restoredTop sz="94660"/>
  </p:normalViewPr>
  <p:slideViewPr>
    <p:cSldViewPr snapToGrid="0">
      <p:cViewPr varScale="1">
        <p:scale>
          <a:sx n="70" d="100"/>
          <a:sy n="70" d="100"/>
        </p:scale>
        <p:origin x="9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eg"/></Relationships>
</file>

<file path=ppt/diagrams/_rels/data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7C05FE-6D13-417B-BEEE-99C6CF99024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PT"/>
        </a:p>
      </dgm:t>
    </dgm:pt>
    <dgm:pt modelId="{F2063169-BA0E-460D-8119-A6B09EB21B2E}">
      <dgm:prSet phldrT="[Texto]"/>
      <dgm:spPr/>
      <dgm:t>
        <a:bodyPr/>
        <a:lstStyle/>
        <a:p>
          <a:r>
            <a:rPr lang="pt-PT" dirty="0"/>
            <a:t>Alterações climáticas</a:t>
          </a:r>
        </a:p>
      </dgm:t>
    </dgm:pt>
    <dgm:pt modelId="{6A4B685B-983D-40CC-BF42-09925EB13532}" type="parTrans" cxnId="{366DF736-45AA-40F7-BB04-2C9EFC506FE9}">
      <dgm:prSet/>
      <dgm:spPr/>
      <dgm:t>
        <a:bodyPr/>
        <a:lstStyle/>
        <a:p>
          <a:endParaRPr lang="pt-PT"/>
        </a:p>
      </dgm:t>
    </dgm:pt>
    <dgm:pt modelId="{FC471BF4-ADF4-4E2B-A19E-3DBAC559702A}" type="sibTrans" cxnId="{366DF736-45AA-40F7-BB04-2C9EFC506FE9}">
      <dgm:prSet/>
      <dgm:spPr/>
      <dgm:t>
        <a:bodyPr/>
        <a:lstStyle/>
        <a:p>
          <a:endParaRPr lang="pt-PT"/>
        </a:p>
      </dgm:t>
    </dgm:pt>
    <dgm:pt modelId="{0267674A-C1AE-4E0E-92E0-3BAE62106B9C}">
      <dgm:prSet phldrT="[Texto]"/>
      <dgm:spPr/>
      <dgm:t>
        <a:bodyPr/>
        <a:lstStyle/>
        <a:p>
          <a:r>
            <a:rPr lang="pt-PT" dirty="0"/>
            <a:t>Transição digital</a:t>
          </a:r>
        </a:p>
      </dgm:t>
    </dgm:pt>
    <dgm:pt modelId="{C4CE34C8-2BD1-4F43-94A8-E2B861DD351B}" type="parTrans" cxnId="{7C902DE7-9DCD-420D-8B14-C1CF2968EC2F}">
      <dgm:prSet/>
      <dgm:spPr/>
      <dgm:t>
        <a:bodyPr/>
        <a:lstStyle/>
        <a:p>
          <a:endParaRPr lang="pt-PT"/>
        </a:p>
      </dgm:t>
    </dgm:pt>
    <dgm:pt modelId="{44313723-178C-4C06-BF3D-365BB60CE048}" type="sibTrans" cxnId="{7C902DE7-9DCD-420D-8B14-C1CF2968EC2F}">
      <dgm:prSet/>
      <dgm:spPr/>
      <dgm:t>
        <a:bodyPr/>
        <a:lstStyle/>
        <a:p>
          <a:endParaRPr lang="pt-PT"/>
        </a:p>
      </dgm:t>
    </dgm:pt>
    <dgm:pt modelId="{64DAF4E1-7FA4-4B4B-943C-693975BB9EDC}">
      <dgm:prSet phldrT="[Texto]"/>
      <dgm:spPr/>
      <dgm:t>
        <a:bodyPr/>
        <a:lstStyle/>
        <a:p>
          <a:r>
            <a:rPr lang="pt-PT" dirty="0"/>
            <a:t>Disparidades sociais e territoriais</a:t>
          </a:r>
        </a:p>
      </dgm:t>
    </dgm:pt>
    <dgm:pt modelId="{4DD7A191-63A7-4410-A9FB-4C60B3AB7813}" type="parTrans" cxnId="{79017A5C-633F-465B-8800-E53F4B71B0D5}">
      <dgm:prSet/>
      <dgm:spPr/>
      <dgm:t>
        <a:bodyPr/>
        <a:lstStyle/>
        <a:p>
          <a:endParaRPr lang="pt-PT"/>
        </a:p>
      </dgm:t>
    </dgm:pt>
    <dgm:pt modelId="{F0C1E87F-1126-458B-9C7B-6D2FE023F741}" type="sibTrans" cxnId="{79017A5C-633F-465B-8800-E53F4B71B0D5}">
      <dgm:prSet/>
      <dgm:spPr/>
      <dgm:t>
        <a:bodyPr/>
        <a:lstStyle/>
        <a:p>
          <a:endParaRPr lang="pt-PT"/>
        </a:p>
      </dgm:t>
    </dgm:pt>
    <dgm:pt modelId="{B821C680-B194-4B42-A093-FFA01D6F38A5}">
      <dgm:prSet phldrT="[Texto]"/>
      <dgm:spPr/>
      <dgm:t>
        <a:bodyPr/>
        <a:lstStyle/>
        <a:p>
          <a:r>
            <a:rPr lang="pt-PT" dirty="0"/>
            <a:t>Ameaças sociopolíticas</a:t>
          </a:r>
        </a:p>
      </dgm:t>
    </dgm:pt>
    <dgm:pt modelId="{0A5621B5-3EC1-4718-A078-37E964E16CE7}" type="parTrans" cxnId="{1CDBB301-7B70-4DE0-A87D-E44EE5774A54}">
      <dgm:prSet/>
      <dgm:spPr/>
      <dgm:t>
        <a:bodyPr/>
        <a:lstStyle/>
        <a:p>
          <a:endParaRPr lang="pt-PT"/>
        </a:p>
      </dgm:t>
    </dgm:pt>
    <dgm:pt modelId="{5A308C28-611F-4512-B6C3-D22815263860}" type="sibTrans" cxnId="{1CDBB301-7B70-4DE0-A87D-E44EE5774A54}">
      <dgm:prSet/>
      <dgm:spPr/>
      <dgm:t>
        <a:bodyPr/>
        <a:lstStyle/>
        <a:p>
          <a:endParaRPr lang="pt-PT"/>
        </a:p>
      </dgm:t>
    </dgm:pt>
    <dgm:pt modelId="{B6043DF7-A29D-48E5-831E-D98249FA4409}">
      <dgm:prSet phldrT="[Texto]"/>
      <dgm:spPr/>
      <dgm:t>
        <a:bodyPr/>
        <a:lstStyle/>
        <a:p>
          <a:r>
            <a:rPr lang="pt-PT" dirty="0"/>
            <a:t>Baixa confiança nas instituições</a:t>
          </a:r>
        </a:p>
      </dgm:t>
    </dgm:pt>
    <dgm:pt modelId="{5FD2AF57-3695-4CD4-850A-84DC8FFE9202}" type="parTrans" cxnId="{C2AC8ED1-8330-4C9F-A737-60E8A843DF24}">
      <dgm:prSet/>
      <dgm:spPr/>
      <dgm:t>
        <a:bodyPr/>
        <a:lstStyle/>
        <a:p>
          <a:endParaRPr lang="pt-PT"/>
        </a:p>
      </dgm:t>
    </dgm:pt>
    <dgm:pt modelId="{FEE8D824-9BB0-4E9C-9AAC-4E9D251E4F0A}" type="sibTrans" cxnId="{C2AC8ED1-8330-4C9F-A737-60E8A843DF24}">
      <dgm:prSet/>
      <dgm:spPr/>
      <dgm:t>
        <a:bodyPr/>
        <a:lstStyle/>
        <a:p>
          <a:endParaRPr lang="pt-PT"/>
        </a:p>
      </dgm:t>
    </dgm:pt>
    <dgm:pt modelId="{B9691386-CD35-4E9D-B033-E334719A322E}">
      <dgm:prSet/>
      <dgm:spPr/>
      <dgm:t>
        <a:bodyPr/>
        <a:lstStyle/>
        <a:p>
          <a:endParaRPr lang="pt-PT"/>
        </a:p>
      </dgm:t>
    </dgm:pt>
    <dgm:pt modelId="{44127051-C539-4A2B-B688-95D1CF62C1F1}" type="parTrans" cxnId="{E0019B1D-A7FE-476E-B60C-AFE751C1B7AE}">
      <dgm:prSet/>
      <dgm:spPr/>
      <dgm:t>
        <a:bodyPr/>
        <a:lstStyle/>
        <a:p>
          <a:endParaRPr lang="pt-PT"/>
        </a:p>
      </dgm:t>
    </dgm:pt>
    <dgm:pt modelId="{B49ED2E6-D135-48EB-91A9-DD5E4B0E99FF}" type="sibTrans" cxnId="{E0019B1D-A7FE-476E-B60C-AFE751C1B7AE}">
      <dgm:prSet/>
      <dgm:spPr/>
      <dgm:t>
        <a:bodyPr/>
        <a:lstStyle/>
        <a:p>
          <a:endParaRPr lang="pt-PT"/>
        </a:p>
      </dgm:t>
    </dgm:pt>
    <dgm:pt modelId="{853CFE92-CE4D-4AA2-91B7-97E1B1B61D3A}">
      <dgm:prSet/>
      <dgm:spPr/>
      <dgm:t>
        <a:bodyPr/>
        <a:lstStyle/>
        <a:p>
          <a:endParaRPr lang="pt-PT"/>
        </a:p>
      </dgm:t>
    </dgm:pt>
    <dgm:pt modelId="{33C9031D-845B-4E69-ADC0-0D6BAA829D34}" type="parTrans" cxnId="{6A61EDEC-8121-4006-8F6F-69A4F82B09B9}">
      <dgm:prSet/>
      <dgm:spPr/>
      <dgm:t>
        <a:bodyPr/>
        <a:lstStyle/>
        <a:p>
          <a:endParaRPr lang="pt-PT"/>
        </a:p>
      </dgm:t>
    </dgm:pt>
    <dgm:pt modelId="{2136424D-D0C5-4FAF-95DC-C424214A69BC}" type="sibTrans" cxnId="{6A61EDEC-8121-4006-8F6F-69A4F82B09B9}">
      <dgm:prSet/>
      <dgm:spPr/>
      <dgm:t>
        <a:bodyPr/>
        <a:lstStyle/>
        <a:p>
          <a:endParaRPr lang="pt-PT"/>
        </a:p>
      </dgm:t>
    </dgm:pt>
    <dgm:pt modelId="{4B6EAA89-EFCA-48C5-81B6-9823DEFB1BF2}">
      <dgm:prSet/>
      <dgm:spPr/>
      <dgm:t>
        <a:bodyPr/>
        <a:lstStyle/>
        <a:p>
          <a:endParaRPr lang="pt-PT"/>
        </a:p>
      </dgm:t>
    </dgm:pt>
    <dgm:pt modelId="{FBB06194-7104-4E2F-90CB-EDD973C3B371}" type="parTrans" cxnId="{967D0166-188E-488E-AC48-1EE0550D40C4}">
      <dgm:prSet/>
      <dgm:spPr/>
      <dgm:t>
        <a:bodyPr/>
        <a:lstStyle/>
        <a:p>
          <a:endParaRPr lang="pt-PT"/>
        </a:p>
      </dgm:t>
    </dgm:pt>
    <dgm:pt modelId="{966608E8-5915-4411-AE70-0D372F9B89E2}" type="sibTrans" cxnId="{967D0166-188E-488E-AC48-1EE0550D40C4}">
      <dgm:prSet/>
      <dgm:spPr/>
      <dgm:t>
        <a:bodyPr/>
        <a:lstStyle/>
        <a:p>
          <a:endParaRPr lang="pt-PT"/>
        </a:p>
      </dgm:t>
    </dgm:pt>
    <dgm:pt modelId="{758E84DF-63F5-46A8-A444-211A44795465}">
      <dgm:prSet/>
      <dgm:spPr/>
      <dgm:t>
        <a:bodyPr/>
        <a:lstStyle/>
        <a:p>
          <a:endParaRPr lang="pt-PT"/>
        </a:p>
      </dgm:t>
    </dgm:pt>
    <dgm:pt modelId="{A763119C-3035-4680-A1BA-B7C07EA559A8}" type="parTrans" cxnId="{AC6A3CAC-775C-4F26-BCED-816E4ECED599}">
      <dgm:prSet/>
      <dgm:spPr/>
      <dgm:t>
        <a:bodyPr/>
        <a:lstStyle/>
        <a:p>
          <a:endParaRPr lang="pt-PT"/>
        </a:p>
      </dgm:t>
    </dgm:pt>
    <dgm:pt modelId="{C8F8F6B2-6427-4E90-8B42-213BB1668791}" type="sibTrans" cxnId="{AC6A3CAC-775C-4F26-BCED-816E4ECED599}">
      <dgm:prSet/>
      <dgm:spPr/>
      <dgm:t>
        <a:bodyPr/>
        <a:lstStyle/>
        <a:p>
          <a:endParaRPr lang="pt-PT"/>
        </a:p>
      </dgm:t>
    </dgm:pt>
    <dgm:pt modelId="{B3A9FC61-9125-4E73-8909-960BBC40BD60}">
      <dgm:prSet/>
      <dgm:spPr/>
      <dgm:t>
        <a:bodyPr/>
        <a:lstStyle/>
        <a:p>
          <a:endParaRPr lang="pt-PT"/>
        </a:p>
      </dgm:t>
    </dgm:pt>
    <dgm:pt modelId="{6D79364E-CA02-4678-8C6A-6A38373D7ECF}" type="parTrans" cxnId="{971E40A0-9BF6-4958-B25B-984F4E5C4A56}">
      <dgm:prSet/>
      <dgm:spPr/>
      <dgm:t>
        <a:bodyPr/>
        <a:lstStyle/>
        <a:p>
          <a:endParaRPr lang="pt-PT"/>
        </a:p>
      </dgm:t>
    </dgm:pt>
    <dgm:pt modelId="{58A9DBD5-938F-4B65-AEEB-D4A110A9374C}" type="sibTrans" cxnId="{971E40A0-9BF6-4958-B25B-984F4E5C4A56}">
      <dgm:prSet/>
      <dgm:spPr/>
      <dgm:t>
        <a:bodyPr/>
        <a:lstStyle/>
        <a:p>
          <a:endParaRPr lang="pt-PT"/>
        </a:p>
      </dgm:t>
    </dgm:pt>
    <dgm:pt modelId="{3BBEF1E4-4C85-490D-9DA6-15B6894A9141}" type="pres">
      <dgm:prSet presAssocID="{087C05FE-6D13-417B-BEEE-99C6CF990242}" presName="diagram" presStyleCnt="0">
        <dgm:presLayoutVars>
          <dgm:dir/>
          <dgm:resizeHandles val="exact"/>
        </dgm:presLayoutVars>
      </dgm:prSet>
      <dgm:spPr/>
    </dgm:pt>
    <dgm:pt modelId="{DD546BA7-7FE4-4144-853C-0CD3DBE17538}" type="pres">
      <dgm:prSet presAssocID="{F2063169-BA0E-460D-8119-A6B09EB21B2E}" presName="node" presStyleLbl="node1" presStyleIdx="0" presStyleCnt="10">
        <dgm:presLayoutVars>
          <dgm:bulletEnabled val="1"/>
        </dgm:presLayoutVars>
      </dgm:prSet>
      <dgm:spPr/>
    </dgm:pt>
    <dgm:pt modelId="{7932FD3E-E406-42B1-B467-7C667E3E1BF2}" type="pres">
      <dgm:prSet presAssocID="{FC471BF4-ADF4-4E2B-A19E-3DBAC559702A}" presName="sibTrans" presStyleCnt="0"/>
      <dgm:spPr/>
    </dgm:pt>
    <dgm:pt modelId="{F1B8B740-14A3-479E-8793-7F8A6119C1F8}" type="pres">
      <dgm:prSet presAssocID="{0267674A-C1AE-4E0E-92E0-3BAE62106B9C}" presName="node" presStyleLbl="node1" presStyleIdx="1" presStyleCnt="10">
        <dgm:presLayoutVars>
          <dgm:bulletEnabled val="1"/>
        </dgm:presLayoutVars>
      </dgm:prSet>
      <dgm:spPr/>
    </dgm:pt>
    <dgm:pt modelId="{5A3FF9D9-2A1C-4E2C-9687-81E2036BA008}" type="pres">
      <dgm:prSet presAssocID="{44313723-178C-4C06-BF3D-365BB60CE048}" presName="sibTrans" presStyleCnt="0"/>
      <dgm:spPr/>
    </dgm:pt>
    <dgm:pt modelId="{776E464D-85C1-4A4E-A68C-57D22B69BA61}" type="pres">
      <dgm:prSet presAssocID="{64DAF4E1-7FA4-4B4B-943C-693975BB9EDC}" presName="node" presStyleLbl="node1" presStyleIdx="2" presStyleCnt="10">
        <dgm:presLayoutVars>
          <dgm:bulletEnabled val="1"/>
        </dgm:presLayoutVars>
      </dgm:prSet>
      <dgm:spPr/>
    </dgm:pt>
    <dgm:pt modelId="{6E48F96B-EC01-4DDA-B00E-4579F58A9F6B}" type="pres">
      <dgm:prSet presAssocID="{F0C1E87F-1126-458B-9C7B-6D2FE023F741}" presName="sibTrans" presStyleCnt="0"/>
      <dgm:spPr/>
    </dgm:pt>
    <dgm:pt modelId="{0A76E7FC-6E5E-41AD-BFEA-BC21653A76A2}" type="pres">
      <dgm:prSet presAssocID="{4B6EAA89-EFCA-48C5-81B6-9823DEFB1BF2}" presName="node" presStyleLbl="node1" presStyleIdx="3" presStyleCnt="10">
        <dgm:presLayoutVars>
          <dgm:bulletEnabled val="1"/>
        </dgm:presLayoutVars>
      </dgm:prSet>
      <dgm:spPr/>
    </dgm:pt>
    <dgm:pt modelId="{578DB0F9-027E-4A7D-B937-1973FE355F2F}" type="pres">
      <dgm:prSet presAssocID="{966608E8-5915-4411-AE70-0D372F9B89E2}" presName="sibTrans" presStyleCnt="0"/>
      <dgm:spPr/>
    </dgm:pt>
    <dgm:pt modelId="{070E405E-D9D8-4A89-8B72-3CD2E1134E08}" type="pres">
      <dgm:prSet presAssocID="{B821C680-B194-4B42-A093-FFA01D6F38A5}" presName="node" presStyleLbl="node1" presStyleIdx="4" presStyleCnt="10">
        <dgm:presLayoutVars>
          <dgm:bulletEnabled val="1"/>
        </dgm:presLayoutVars>
      </dgm:prSet>
      <dgm:spPr/>
    </dgm:pt>
    <dgm:pt modelId="{008E61D0-C939-437B-A254-A73103C54B53}" type="pres">
      <dgm:prSet presAssocID="{5A308C28-611F-4512-B6C3-D22815263860}" presName="sibTrans" presStyleCnt="0"/>
      <dgm:spPr/>
    </dgm:pt>
    <dgm:pt modelId="{91E4DFF8-7EC7-4A7E-8DF4-2B0A341C5A93}" type="pres">
      <dgm:prSet presAssocID="{B9691386-CD35-4E9D-B033-E334719A322E}" presName="node" presStyleLbl="node1" presStyleIdx="5" presStyleCnt="10">
        <dgm:presLayoutVars>
          <dgm:bulletEnabled val="1"/>
        </dgm:presLayoutVars>
      </dgm:prSet>
      <dgm:spPr/>
    </dgm:pt>
    <dgm:pt modelId="{AB85A87D-E5C3-44E3-9BC2-18EB7060B62D}" type="pres">
      <dgm:prSet presAssocID="{B49ED2E6-D135-48EB-91A9-DD5E4B0E99FF}" presName="sibTrans" presStyleCnt="0"/>
      <dgm:spPr/>
    </dgm:pt>
    <dgm:pt modelId="{B90667BD-D37F-4C87-9DD3-73F6EC42FAF5}" type="pres">
      <dgm:prSet presAssocID="{853CFE92-CE4D-4AA2-91B7-97E1B1B61D3A}" presName="node" presStyleLbl="node1" presStyleIdx="6" presStyleCnt="10">
        <dgm:presLayoutVars>
          <dgm:bulletEnabled val="1"/>
        </dgm:presLayoutVars>
      </dgm:prSet>
      <dgm:spPr/>
    </dgm:pt>
    <dgm:pt modelId="{DC40480D-0BF7-4A9A-8A23-5ACD4DD82133}" type="pres">
      <dgm:prSet presAssocID="{2136424D-D0C5-4FAF-95DC-C424214A69BC}" presName="sibTrans" presStyleCnt="0"/>
      <dgm:spPr/>
    </dgm:pt>
    <dgm:pt modelId="{756DAD39-42F5-48F6-8E03-4DFAAD9B972B}" type="pres">
      <dgm:prSet presAssocID="{758E84DF-63F5-46A8-A444-211A44795465}" presName="node" presStyleLbl="node1" presStyleIdx="7" presStyleCnt="10">
        <dgm:presLayoutVars>
          <dgm:bulletEnabled val="1"/>
        </dgm:presLayoutVars>
      </dgm:prSet>
      <dgm:spPr/>
    </dgm:pt>
    <dgm:pt modelId="{39AB0090-409A-4D36-84DD-79C2E4477458}" type="pres">
      <dgm:prSet presAssocID="{C8F8F6B2-6427-4E90-8B42-213BB1668791}" presName="sibTrans" presStyleCnt="0"/>
      <dgm:spPr/>
    </dgm:pt>
    <dgm:pt modelId="{BC63B9E0-1BB6-4892-B5B8-C79174F5EAEA}" type="pres">
      <dgm:prSet presAssocID="{B6043DF7-A29D-48E5-831E-D98249FA4409}" presName="node" presStyleLbl="node1" presStyleIdx="8" presStyleCnt="10">
        <dgm:presLayoutVars>
          <dgm:bulletEnabled val="1"/>
        </dgm:presLayoutVars>
      </dgm:prSet>
      <dgm:spPr/>
    </dgm:pt>
    <dgm:pt modelId="{2C02E3BD-3F84-446B-9682-C86E2A6280B6}" type="pres">
      <dgm:prSet presAssocID="{FEE8D824-9BB0-4E9C-9AAC-4E9D251E4F0A}" presName="sibTrans" presStyleCnt="0"/>
      <dgm:spPr/>
    </dgm:pt>
    <dgm:pt modelId="{2B1F2988-C86D-4C5E-8025-C145736B6075}" type="pres">
      <dgm:prSet presAssocID="{B3A9FC61-9125-4E73-8909-960BBC40BD60}" presName="node" presStyleLbl="node1" presStyleIdx="9" presStyleCnt="10">
        <dgm:presLayoutVars>
          <dgm:bulletEnabled val="1"/>
        </dgm:presLayoutVars>
      </dgm:prSet>
      <dgm:spPr/>
    </dgm:pt>
  </dgm:ptLst>
  <dgm:cxnLst>
    <dgm:cxn modelId="{6AEA3600-8DCF-4021-9CDE-5CB4B5DC6595}" type="presOf" srcId="{B9691386-CD35-4E9D-B033-E334719A322E}" destId="{91E4DFF8-7EC7-4A7E-8DF4-2B0A341C5A93}" srcOrd="0" destOrd="0" presId="urn:microsoft.com/office/officeart/2005/8/layout/default"/>
    <dgm:cxn modelId="{1CDBB301-7B70-4DE0-A87D-E44EE5774A54}" srcId="{087C05FE-6D13-417B-BEEE-99C6CF990242}" destId="{B821C680-B194-4B42-A093-FFA01D6F38A5}" srcOrd="4" destOrd="0" parTransId="{0A5621B5-3EC1-4718-A078-37E964E16CE7}" sibTransId="{5A308C28-611F-4512-B6C3-D22815263860}"/>
    <dgm:cxn modelId="{06223404-97E7-47AB-BCC5-7C23262DB042}" type="presOf" srcId="{64DAF4E1-7FA4-4B4B-943C-693975BB9EDC}" destId="{776E464D-85C1-4A4E-A68C-57D22B69BA61}" srcOrd="0" destOrd="0" presId="urn:microsoft.com/office/officeart/2005/8/layout/default"/>
    <dgm:cxn modelId="{E0019B1D-A7FE-476E-B60C-AFE751C1B7AE}" srcId="{087C05FE-6D13-417B-BEEE-99C6CF990242}" destId="{B9691386-CD35-4E9D-B033-E334719A322E}" srcOrd="5" destOrd="0" parTransId="{44127051-C539-4A2B-B688-95D1CF62C1F1}" sibTransId="{B49ED2E6-D135-48EB-91A9-DD5E4B0E99FF}"/>
    <dgm:cxn modelId="{366DF736-45AA-40F7-BB04-2C9EFC506FE9}" srcId="{087C05FE-6D13-417B-BEEE-99C6CF990242}" destId="{F2063169-BA0E-460D-8119-A6B09EB21B2E}" srcOrd="0" destOrd="0" parTransId="{6A4B685B-983D-40CC-BF42-09925EB13532}" sibTransId="{FC471BF4-ADF4-4E2B-A19E-3DBAC559702A}"/>
    <dgm:cxn modelId="{79017A5C-633F-465B-8800-E53F4B71B0D5}" srcId="{087C05FE-6D13-417B-BEEE-99C6CF990242}" destId="{64DAF4E1-7FA4-4B4B-943C-693975BB9EDC}" srcOrd="2" destOrd="0" parTransId="{4DD7A191-63A7-4410-A9FB-4C60B3AB7813}" sibTransId="{F0C1E87F-1126-458B-9C7B-6D2FE023F741}"/>
    <dgm:cxn modelId="{9E6AAA5E-4276-4AD3-9524-7292BD97A5E6}" type="presOf" srcId="{758E84DF-63F5-46A8-A444-211A44795465}" destId="{756DAD39-42F5-48F6-8E03-4DFAAD9B972B}" srcOrd="0" destOrd="0" presId="urn:microsoft.com/office/officeart/2005/8/layout/default"/>
    <dgm:cxn modelId="{3A2C7F42-0ABD-4F24-9592-B8F19D7622D1}" type="presOf" srcId="{853CFE92-CE4D-4AA2-91B7-97E1B1B61D3A}" destId="{B90667BD-D37F-4C87-9DD3-73F6EC42FAF5}" srcOrd="0" destOrd="0" presId="urn:microsoft.com/office/officeart/2005/8/layout/default"/>
    <dgm:cxn modelId="{967D0166-188E-488E-AC48-1EE0550D40C4}" srcId="{087C05FE-6D13-417B-BEEE-99C6CF990242}" destId="{4B6EAA89-EFCA-48C5-81B6-9823DEFB1BF2}" srcOrd="3" destOrd="0" parTransId="{FBB06194-7104-4E2F-90CB-EDD973C3B371}" sibTransId="{966608E8-5915-4411-AE70-0D372F9B89E2}"/>
    <dgm:cxn modelId="{109B044A-344D-452A-A147-4005E0994173}" type="presOf" srcId="{087C05FE-6D13-417B-BEEE-99C6CF990242}" destId="{3BBEF1E4-4C85-490D-9DA6-15B6894A9141}" srcOrd="0" destOrd="0" presId="urn:microsoft.com/office/officeart/2005/8/layout/default"/>
    <dgm:cxn modelId="{C937B34D-9D7F-4B81-8A9A-77BE78D64EFB}" type="presOf" srcId="{B821C680-B194-4B42-A093-FFA01D6F38A5}" destId="{070E405E-D9D8-4A89-8B72-3CD2E1134E08}" srcOrd="0" destOrd="0" presId="urn:microsoft.com/office/officeart/2005/8/layout/default"/>
    <dgm:cxn modelId="{198C9473-A8D1-40DA-9634-F9866154189C}" type="presOf" srcId="{4B6EAA89-EFCA-48C5-81B6-9823DEFB1BF2}" destId="{0A76E7FC-6E5E-41AD-BFEA-BC21653A76A2}" srcOrd="0" destOrd="0" presId="urn:microsoft.com/office/officeart/2005/8/layout/default"/>
    <dgm:cxn modelId="{1014FD8F-D4D4-4462-AF45-7218F72969B1}" type="presOf" srcId="{0267674A-C1AE-4E0E-92E0-3BAE62106B9C}" destId="{F1B8B740-14A3-479E-8793-7F8A6119C1F8}" srcOrd="0" destOrd="0" presId="urn:microsoft.com/office/officeart/2005/8/layout/default"/>
    <dgm:cxn modelId="{CE45F993-8B0D-4286-9BEE-D42ABB6C0AF5}" type="presOf" srcId="{B6043DF7-A29D-48E5-831E-D98249FA4409}" destId="{BC63B9E0-1BB6-4892-B5B8-C79174F5EAEA}" srcOrd="0" destOrd="0" presId="urn:microsoft.com/office/officeart/2005/8/layout/default"/>
    <dgm:cxn modelId="{971E40A0-9BF6-4958-B25B-984F4E5C4A56}" srcId="{087C05FE-6D13-417B-BEEE-99C6CF990242}" destId="{B3A9FC61-9125-4E73-8909-960BBC40BD60}" srcOrd="9" destOrd="0" parTransId="{6D79364E-CA02-4678-8C6A-6A38373D7ECF}" sibTransId="{58A9DBD5-938F-4B65-AEEB-D4A110A9374C}"/>
    <dgm:cxn modelId="{AC6A3CAC-775C-4F26-BCED-816E4ECED599}" srcId="{087C05FE-6D13-417B-BEEE-99C6CF990242}" destId="{758E84DF-63F5-46A8-A444-211A44795465}" srcOrd="7" destOrd="0" parTransId="{A763119C-3035-4680-A1BA-B7C07EA559A8}" sibTransId="{C8F8F6B2-6427-4E90-8B42-213BB1668791}"/>
    <dgm:cxn modelId="{CCC6A4B3-8D4F-498F-873C-3A8A3EA331F1}" type="presOf" srcId="{B3A9FC61-9125-4E73-8909-960BBC40BD60}" destId="{2B1F2988-C86D-4C5E-8025-C145736B6075}" srcOrd="0" destOrd="0" presId="urn:microsoft.com/office/officeart/2005/8/layout/default"/>
    <dgm:cxn modelId="{C2AC8ED1-8330-4C9F-A737-60E8A843DF24}" srcId="{087C05FE-6D13-417B-BEEE-99C6CF990242}" destId="{B6043DF7-A29D-48E5-831E-D98249FA4409}" srcOrd="8" destOrd="0" parTransId="{5FD2AF57-3695-4CD4-850A-84DC8FFE9202}" sibTransId="{FEE8D824-9BB0-4E9C-9AAC-4E9D251E4F0A}"/>
    <dgm:cxn modelId="{98A731E5-1B65-48F9-B8E2-B9A4C192E3CA}" type="presOf" srcId="{F2063169-BA0E-460D-8119-A6B09EB21B2E}" destId="{DD546BA7-7FE4-4144-853C-0CD3DBE17538}" srcOrd="0" destOrd="0" presId="urn:microsoft.com/office/officeart/2005/8/layout/default"/>
    <dgm:cxn modelId="{7C902DE7-9DCD-420D-8B14-C1CF2968EC2F}" srcId="{087C05FE-6D13-417B-BEEE-99C6CF990242}" destId="{0267674A-C1AE-4E0E-92E0-3BAE62106B9C}" srcOrd="1" destOrd="0" parTransId="{C4CE34C8-2BD1-4F43-94A8-E2B861DD351B}" sibTransId="{44313723-178C-4C06-BF3D-365BB60CE048}"/>
    <dgm:cxn modelId="{6A61EDEC-8121-4006-8F6F-69A4F82B09B9}" srcId="{087C05FE-6D13-417B-BEEE-99C6CF990242}" destId="{853CFE92-CE4D-4AA2-91B7-97E1B1B61D3A}" srcOrd="6" destOrd="0" parTransId="{33C9031D-845B-4E69-ADC0-0D6BAA829D34}" sibTransId="{2136424D-D0C5-4FAF-95DC-C424214A69BC}"/>
    <dgm:cxn modelId="{996C9857-5E58-4EBF-9FB6-98C461266939}" type="presParOf" srcId="{3BBEF1E4-4C85-490D-9DA6-15B6894A9141}" destId="{DD546BA7-7FE4-4144-853C-0CD3DBE17538}" srcOrd="0" destOrd="0" presId="urn:microsoft.com/office/officeart/2005/8/layout/default"/>
    <dgm:cxn modelId="{CE882C30-0B29-4FB9-BAB7-68042B8E0D30}" type="presParOf" srcId="{3BBEF1E4-4C85-490D-9DA6-15B6894A9141}" destId="{7932FD3E-E406-42B1-B467-7C667E3E1BF2}" srcOrd="1" destOrd="0" presId="urn:microsoft.com/office/officeart/2005/8/layout/default"/>
    <dgm:cxn modelId="{3BE8B237-7D70-4A48-AB6D-0A5383833D79}" type="presParOf" srcId="{3BBEF1E4-4C85-490D-9DA6-15B6894A9141}" destId="{F1B8B740-14A3-479E-8793-7F8A6119C1F8}" srcOrd="2" destOrd="0" presId="urn:microsoft.com/office/officeart/2005/8/layout/default"/>
    <dgm:cxn modelId="{B54B17C7-9315-4939-83E2-00065FD70C4E}" type="presParOf" srcId="{3BBEF1E4-4C85-490D-9DA6-15B6894A9141}" destId="{5A3FF9D9-2A1C-4E2C-9687-81E2036BA008}" srcOrd="3" destOrd="0" presId="urn:microsoft.com/office/officeart/2005/8/layout/default"/>
    <dgm:cxn modelId="{9204D84D-38D7-45BB-83F2-4590CC56E247}" type="presParOf" srcId="{3BBEF1E4-4C85-490D-9DA6-15B6894A9141}" destId="{776E464D-85C1-4A4E-A68C-57D22B69BA61}" srcOrd="4" destOrd="0" presId="urn:microsoft.com/office/officeart/2005/8/layout/default"/>
    <dgm:cxn modelId="{2F1CD9FC-52EE-4972-8C40-F150C31533C6}" type="presParOf" srcId="{3BBEF1E4-4C85-490D-9DA6-15B6894A9141}" destId="{6E48F96B-EC01-4DDA-B00E-4579F58A9F6B}" srcOrd="5" destOrd="0" presId="urn:microsoft.com/office/officeart/2005/8/layout/default"/>
    <dgm:cxn modelId="{754D4836-BB10-48BF-87F0-868B8A3664A0}" type="presParOf" srcId="{3BBEF1E4-4C85-490D-9DA6-15B6894A9141}" destId="{0A76E7FC-6E5E-41AD-BFEA-BC21653A76A2}" srcOrd="6" destOrd="0" presId="urn:microsoft.com/office/officeart/2005/8/layout/default"/>
    <dgm:cxn modelId="{D2521A32-3B0E-4AEF-90BD-02337784383A}" type="presParOf" srcId="{3BBEF1E4-4C85-490D-9DA6-15B6894A9141}" destId="{578DB0F9-027E-4A7D-B937-1973FE355F2F}" srcOrd="7" destOrd="0" presId="urn:microsoft.com/office/officeart/2005/8/layout/default"/>
    <dgm:cxn modelId="{B1396880-7E1C-4CDD-9DEB-EF93F4D349A0}" type="presParOf" srcId="{3BBEF1E4-4C85-490D-9DA6-15B6894A9141}" destId="{070E405E-D9D8-4A89-8B72-3CD2E1134E08}" srcOrd="8" destOrd="0" presId="urn:microsoft.com/office/officeart/2005/8/layout/default"/>
    <dgm:cxn modelId="{04B37942-050E-479D-8D66-EA5E4EAEF0F1}" type="presParOf" srcId="{3BBEF1E4-4C85-490D-9DA6-15B6894A9141}" destId="{008E61D0-C939-437B-A254-A73103C54B53}" srcOrd="9" destOrd="0" presId="urn:microsoft.com/office/officeart/2005/8/layout/default"/>
    <dgm:cxn modelId="{226635F5-5AF0-4724-8BB6-517948A68A98}" type="presParOf" srcId="{3BBEF1E4-4C85-490D-9DA6-15B6894A9141}" destId="{91E4DFF8-7EC7-4A7E-8DF4-2B0A341C5A93}" srcOrd="10" destOrd="0" presId="urn:microsoft.com/office/officeart/2005/8/layout/default"/>
    <dgm:cxn modelId="{66EC0087-19EA-40AE-BBB8-64E3993DFE91}" type="presParOf" srcId="{3BBEF1E4-4C85-490D-9DA6-15B6894A9141}" destId="{AB85A87D-E5C3-44E3-9BC2-18EB7060B62D}" srcOrd="11" destOrd="0" presId="urn:microsoft.com/office/officeart/2005/8/layout/default"/>
    <dgm:cxn modelId="{9F8A037B-0635-4744-A4F6-C173569CE262}" type="presParOf" srcId="{3BBEF1E4-4C85-490D-9DA6-15B6894A9141}" destId="{B90667BD-D37F-4C87-9DD3-73F6EC42FAF5}" srcOrd="12" destOrd="0" presId="urn:microsoft.com/office/officeart/2005/8/layout/default"/>
    <dgm:cxn modelId="{21203284-F0D8-4863-AC05-2CCA9FA83D34}" type="presParOf" srcId="{3BBEF1E4-4C85-490D-9DA6-15B6894A9141}" destId="{DC40480D-0BF7-4A9A-8A23-5ACD4DD82133}" srcOrd="13" destOrd="0" presId="urn:microsoft.com/office/officeart/2005/8/layout/default"/>
    <dgm:cxn modelId="{2A6F6B77-FE05-4592-8A7C-A881B565A9A9}" type="presParOf" srcId="{3BBEF1E4-4C85-490D-9DA6-15B6894A9141}" destId="{756DAD39-42F5-48F6-8E03-4DFAAD9B972B}" srcOrd="14" destOrd="0" presId="urn:microsoft.com/office/officeart/2005/8/layout/default"/>
    <dgm:cxn modelId="{BFD60739-2F72-4302-935A-176AC5B712B0}" type="presParOf" srcId="{3BBEF1E4-4C85-490D-9DA6-15B6894A9141}" destId="{39AB0090-409A-4D36-84DD-79C2E4477458}" srcOrd="15" destOrd="0" presId="urn:microsoft.com/office/officeart/2005/8/layout/default"/>
    <dgm:cxn modelId="{6C4FF555-7F82-4A51-9472-E28E72F608AA}" type="presParOf" srcId="{3BBEF1E4-4C85-490D-9DA6-15B6894A9141}" destId="{BC63B9E0-1BB6-4892-B5B8-C79174F5EAEA}" srcOrd="16" destOrd="0" presId="urn:microsoft.com/office/officeart/2005/8/layout/default"/>
    <dgm:cxn modelId="{CF9A3ECC-CB6F-485C-84DF-00233092A3A3}" type="presParOf" srcId="{3BBEF1E4-4C85-490D-9DA6-15B6894A9141}" destId="{2C02E3BD-3F84-446B-9682-C86E2A6280B6}" srcOrd="17" destOrd="0" presId="urn:microsoft.com/office/officeart/2005/8/layout/default"/>
    <dgm:cxn modelId="{AED4451A-A4B1-4A93-BC42-49CC8A340250}" type="presParOf" srcId="{3BBEF1E4-4C85-490D-9DA6-15B6894A9141}" destId="{2B1F2988-C86D-4C5E-8025-C145736B6075}"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21B4D0-1745-4DCC-BD0C-379853BA85BA}"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pt-PT"/>
        </a:p>
      </dgm:t>
    </dgm:pt>
    <dgm:pt modelId="{DE342F69-3B39-4C38-A388-AFCBB1AF366A}">
      <dgm:prSet phldrT="[Texto]" custT="1"/>
      <dgm:spPr/>
      <dgm:t>
        <a:bodyPr/>
        <a:lstStyle/>
        <a:p>
          <a:r>
            <a:rPr lang="pt-PT" sz="2800" dirty="0"/>
            <a:t>Integrada transversalmente no currículo da responsabilidade do docente titular de turma.</a:t>
          </a:r>
        </a:p>
      </dgm:t>
    </dgm:pt>
    <dgm:pt modelId="{57F1534C-14DC-429A-881C-BCBD61099ED5}" type="parTrans" cxnId="{93EE8710-EEF0-4D40-B040-36FCB3FF5950}">
      <dgm:prSet/>
      <dgm:spPr/>
      <dgm:t>
        <a:bodyPr/>
        <a:lstStyle/>
        <a:p>
          <a:endParaRPr lang="pt-PT"/>
        </a:p>
      </dgm:t>
    </dgm:pt>
    <dgm:pt modelId="{61BF0345-6CA0-4804-A85B-15464FCF77B2}" type="sibTrans" cxnId="{93EE8710-EEF0-4D40-B040-36FCB3FF5950}">
      <dgm:prSet/>
      <dgm:spPr/>
      <dgm:t>
        <a:bodyPr/>
        <a:lstStyle/>
        <a:p>
          <a:endParaRPr lang="pt-PT"/>
        </a:p>
      </dgm:t>
    </dgm:pt>
    <dgm:pt modelId="{79423920-B80E-46F0-A4DB-B8BFAB0BEF3C}">
      <dgm:prSet phldrT="[Texto]" custT="1"/>
      <dgm:spPr/>
      <dgm:t>
        <a:bodyPr/>
        <a:lstStyle/>
        <a:p>
          <a:r>
            <a:rPr lang="pt-PT" sz="2800" dirty="0"/>
            <a:t>Pré-escolar </a:t>
          </a:r>
        </a:p>
      </dgm:t>
    </dgm:pt>
    <dgm:pt modelId="{D5419528-334C-458F-8A92-B037B312739F}" type="parTrans" cxnId="{5AB9FECF-0F3A-47BD-A6FC-13CB88C82D92}">
      <dgm:prSet/>
      <dgm:spPr/>
      <dgm:t>
        <a:bodyPr/>
        <a:lstStyle/>
        <a:p>
          <a:endParaRPr lang="pt-PT"/>
        </a:p>
      </dgm:t>
    </dgm:pt>
    <dgm:pt modelId="{EFC44417-3051-42E4-AA44-4EEC298438E3}" type="sibTrans" cxnId="{5AB9FECF-0F3A-47BD-A6FC-13CB88C82D92}">
      <dgm:prSet/>
      <dgm:spPr/>
      <dgm:t>
        <a:bodyPr/>
        <a:lstStyle/>
        <a:p>
          <a:endParaRPr lang="pt-PT"/>
        </a:p>
      </dgm:t>
    </dgm:pt>
    <dgm:pt modelId="{3AD21166-805A-486E-87FC-4B1DC1EEA1E1}">
      <dgm:prSet phldrT="[Texto]" custT="1"/>
      <dgm:spPr/>
      <dgm:t>
        <a:bodyPr/>
        <a:lstStyle/>
        <a:p>
          <a:r>
            <a:rPr lang="pt-PT" sz="2800" dirty="0"/>
            <a:t>1º Ciclo</a:t>
          </a:r>
        </a:p>
      </dgm:t>
    </dgm:pt>
    <dgm:pt modelId="{76185F87-FB96-4693-86D4-302B75B3C80A}" type="parTrans" cxnId="{BC5282AF-6735-4E05-A4C7-CE7A7A3C3C73}">
      <dgm:prSet/>
      <dgm:spPr/>
      <dgm:t>
        <a:bodyPr/>
        <a:lstStyle/>
        <a:p>
          <a:endParaRPr lang="pt-PT"/>
        </a:p>
      </dgm:t>
    </dgm:pt>
    <dgm:pt modelId="{FE39BA02-64F3-4A7B-A304-303FBC1E7671}" type="sibTrans" cxnId="{BC5282AF-6735-4E05-A4C7-CE7A7A3C3C73}">
      <dgm:prSet/>
      <dgm:spPr/>
      <dgm:t>
        <a:bodyPr/>
        <a:lstStyle/>
        <a:p>
          <a:endParaRPr lang="pt-PT"/>
        </a:p>
      </dgm:t>
    </dgm:pt>
    <dgm:pt modelId="{5DBABA91-262D-43E5-AD9A-BF3E85E405EB}">
      <dgm:prSet phldrT="[Texto]"/>
      <dgm:spPr/>
      <dgm:t>
        <a:bodyPr/>
        <a:lstStyle/>
        <a:p>
          <a:r>
            <a:rPr lang="pt-PT" dirty="0"/>
            <a:t>Disciplina autónoma – Cidadania e Desenvolvimento –, sob a responsabilidade de um/a docente e  trabalhada </a:t>
          </a:r>
          <a:r>
            <a:rPr lang="pt-PT" dirty="0" err="1"/>
            <a:t>interdisciplinarmente</a:t>
          </a:r>
          <a:r>
            <a:rPr lang="pt-PT" dirty="0"/>
            <a:t>, envolvendo</a:t>
          </a:r>
        </a:p>
        <a:p>
          <a:r>
            <a:rPr lang="pt-PT" dirty="0"/>
            <a:t>o Conselho de Turma, ouvidos os representantes dos alunos e dos pais e encarregados de educação, competindo a cada escola a sua organização.</a:t>
          </a:r>
        </a:p>
      </dgm:t>
    </dgm:pt>
    <dgm:pt modelId="{57F43E95-F28E-4BF0-9B8B-354D32620EE2}" type="parTrans" cxnId="{46FF823A-76AC-49E2-86EE-E7372068DED1}">
      <dgm:prSet/>
      <dgm:spPr/>
      <dgm:t>
        <a:bodyPr/>
        <a:lstStyle/>
        <a:p>
          <a:endParaRPr lang="pt-PT"/>
        </a:p>
      </dgm:t>
    </dgm:pt>
    <dgm:pt modelId="{E1B230AD-0A76-4426-98DF-3ABF8E303AA1}" type="sibTrans" cxnId="{46FF823A-76AC-49E2-86EE-E7372068DED1}">
      <dgm:prSet/>
      <dgm:spPr/>
      <dgm:t>
        <a:bodyPr/>
        <a:lstStyle/>
        <a:p>
          <a:endParaRPr lang="pt-PT"/>
        </a:p>
      </dgm:t>
    </dgm:pt>
    <dgm:pt modelId="{2DCD235B-488D-4D63-95CB-017CEBD202A7}">
      <dgm:prSet phldrT="[Texto]"/>
      <dgm:spPr/>
      <dgm:t>
        <a:bodyPr/>
        <a:lstStyle/>
        <a:p>
          <a:r>
            <a:rPr lang="pt-PT" dirty="0"/>
            <a:t>2º Ciclo</a:t>
          </a:r>
        </a:p>
      </dgm:t>
    </dgm:pt>
    <dgm:pt modelId="{ADBAA935-E5F5-4521-8738-9A0053C88CA7}" type="parTrans" cxnId="{467D2BDC-576F-4AD2-9E59-A730D4CEEF5F}">
      <dgm:prSet/>
      <dgm:spPr/>
      <dgm:t>
        <a:bodyPr/>
        <a:lstStyle/>
        <a:p>
          <a:endParaRPr lang="pt-PT"/>
        </a:p>
      </dgm:t>
    </dgm:pt>
    <dgm:pt modelId="{0D896CE7-2D10-4D61-AF42-117CE9A007A8}" type="sibTrans" cxnId="{467D2BDC-576F-4AD2-9E59-A730D4CEEF5F}">
      <dgm:prSet/>
      <dgm:spPr/>
      <dgm:t>
        <a:bodyPr/>
        <a:lstStyle/>
        <a:p>
          <a:endParaRPr lang="pt-PT"/>
        </a:p>
      </dgm:t>
    </dgm:pt>
    <dgm:pt modelId="{B59C7A86-C392-4752-BD9D-F9C0C1B56D61}">
      <dgm:prSet phldrT="[Texto]"/>
      <dgm:spPr/>
      <dgm:t>
        <a:bodyPr/>
        <a:lstStyle/>
        <a:p>
          <a:r>
            <a:rPr lang="pt-PT" dirty="0"/>
            <a:t>3º Ciclo</a:t>
          </a:r>
        </a:p>
      </dgm:t>
    </dgm:pt>
    <dgm:pt modelId="{7768AFBB-8E0D-47F1-A88F-E0B15171F05F}" type="parTrans" cxnId="{11D140ED-BC72-4E9E-8D6E-F586F4A9D1C1}">
      <dgm:prSet/>
      <dgm:spPr/>
      <dgm:t>
        <a:bodyPr/>
        <a:lstStyle/>
        <a:p>
          <a:endParaRPr lang="pt-PT"/>
        </a:p>
      </dgm:t>
    </dgm:pt>
    <dgm:pt modelId="{DE5FD5B0-D4EB-4A57-97B5-7B780EC25F84}" type="sibTrans" cxnId="{11D140ED-BC72-4E9E-8D6E-F586F4A9D1C1}">
      <dgm:prSet/>
      <dgm:spPr/>
      <dgm:t>
        <a:bodyPr/>
        <a:lstStyle/>
        <a:p>
          <a:endParaRPr lang="pt-PT"/>
        </a:p>
      </dgm:t>
    </dgm:pt>
    <dgm:pt modelId="{1D6052B4-C6B3-4597-9C8D-5BAEB983CAF4}">
      <dgm:prSet phldrT="[Texto]" custT="1"/>
      <dgm:spPr/>
      <dgm:t>
        <a:bodyPr/>
        <a:lstStyle/>
        <a:p>
          <a:pPr algn="just"/>
          <a:r>
            <a:rPr lang="pt-PT" sz="2400" dirty="0"/>
            <a:t>No Ensino Secundário desenvolve-se com o contributo de todas as disciplinas com vista ao cruzamento das aprendizagens das diferentes dimensões da componente de Cidadania e Desenvolvimento, de acordo com a Estratégia de Educação para a Cidadania da Escola, através do desenvolvimento e concretização de projetos pelos alunos de cada turma</a:t>
          </a:r>
          <a:endParaRPr lang="pt-PT" sz="2100" dirty="0"/>
        </a:p>
      </dgm:t>
    </dgm:pt>
    <dgm:pt modelId="{7EE18883-4E8E-43B8-80CB-A83C7AEC4AC9}" type="parTrans" cxnId="{6B8D4985-FF52-40F0-8D8D-F7CF7FD6D0A3}">
      <dgm:prSet/>
      <dgm:spPr/>
      <dgm:t>
        <a:bodyPr/>
        <a:lstStyle/>
        <a:p>
          <a:endParaRPr lang="pt-PT"/>
        </a:p>
      </dgm:t>
    </dgm:pt>
    <dgm:pt modelId="{D55D02C1-2333-4B7F-A471-F4B9A0B225D3}" type="sibTrans" cxnId="{6B8D4985-FF52-40F0-8D8D-F7CF7FD6D0A3}">
      <dgm:prSet/>
      <dgm:spPr/>
      <dgm:t>
        <a:bodyPr/>
        <a:lstStyle/>
        <a:p>
          <a:endParaRPr lang="pt-PT"/>
        </a:p>
      </dgm:t>
    </dgm:pt>
    <dgm:pt modelId="{05094B40-F81D-4443-B3B3-080093CBA5AD}" type="pres">
      <dgm:prSet presAssocID="{7921B4D0-1745-4DCC-BD0C-379853BA85BA}" presName="linear" presStyleCnt="0">
        <dgm:presLayoutVars>
          <dgm:dir/>
          <dgm:resizeHandles val="exact"/>
        </dgm:presLayoutVars>
      </dgm:prSet>
      <dgm:spPr/>
    </dgm:pt>
    <dgm:pt modelId="{0A3C0259-9049-4701-AE18-A0F3170B0ABB}" type="pres">
      <dgm:prSet presAssocID="{DE342F69-3B39-4C38-A388-AFCBB1AF366A}" presName="comp" presStyleCnt="0"/>
      <dgm:spPr/>
    </dgm:pt>
    <dgm:pt modelId="{B8EB5B92-A4C4-4C07-A9E3-5C9D087CD993}" type="pres">
      <dgm:prSet presAssocID="{DE342F69-3B39-4C38-A388-AFCBB1AF366A}" presName="box" presStyleLbl="node1" presStyleIdx="0" presStyleCnt="3"/>
      <dgm:spPr/>
    </dgm:pt>
    <dgm:pt modelId="{DFF3748C-6503-438F-82E0-7F2A3E156EAF}" type="pres">
      <dgm:prSet presAssocID="{DE342F69-3B39-4C38-A388-AFCBB1AF366A}" presName="img" presStyleLbl="fgImgPlace1" presStyleIdx="0" presStyleCnt="3"/>
      <dgm:spPr>
        <a:blipFill rotWithShape="1">
          <a:blip xmlns:r="http://schemas.openxmlformats.org/officeDocument/2006/relationships" r:embed="rId1"/>
          <a:srcRect/>
          <a:stretch>
            <a:fillRect l="-15000" r="-15000"/>
          </a:stretch>
        </a:blipFill>
      </dgm:spPr>
    </dgm:pt>
    <dgm:pt modelId="{C5B41C56-7F0E-443D-8719-4D496B074960}" type="pres">
      <dgm:prSet presAssocID="{DE342F69-3B39-4C38-A388-AFCBB1AF366A}" presName="text" presStyleLbl="node1" presStyleIdx="0" presStyleCnt="3">
        <dgm:presLayoutVars>
          <dgm:bulletEnabled val="1"/>
        </dgm:presLayoutVars>
      </dgm:prSet>
      <dgm:spPr/>
    </dgm:pt>
    <dgm:pt modelId="{27DADBB4-9511-444F-99A3-FC672002BDC4}" type="pres">
      <dgm:prSet presAssocID="{61BF0345-6CA0-4804-A85B-15464FCF77B2}" presName="spacer" presStyleCnt="0"/>
      <dgm:spPr/>
    </dgm:pt>
    <dgm:pt modelId="{3F390D44-9B19-4EDB-BB2A-D26A68B87D22}" type="pres">
      <dgm:prSet presAssocID="{5DBABA91-262D-43E5-AD9A-BF3E85E405EB}" presName="comp" presStyleCnt="0"/>
      <dgm:spPr/>
    </dgm:pt>
    <dgm:pt modelId="{F5FF9EB4-CE1C-47B7-A715-6155D195B402}" type="pres">
      <dgm:prSet presAssocID="{5DBABA91-262D-43E5-AD9A-BF3E85E405EB}" presName="box" presStyleLbl="node1" presStyleIdx="1" presStyleCnt="3"/>
      <dgm:spPr/>
    </dgm:pt>
    <dgm:pt modelId="{94342ED4-CE0B-4639-9144-39C622EDA660}" type="pres">
      <dgm:prSet presAssocID="{5DBABA91-262D-43E5-AD9A-BF3E85E405EB}" presName="img" presStyleLbl="fgImgPlace1" presStyleIdx="1" presStyleCnt="3"/>
      <dgm:spPr>
        <a:blipFill rotWithShape="1">
          <a:blip xmlns:r="http://schemas.openxmlformats.org/officeDocument/2006/relationships" r:embed="rId2"/>
          <a:srcRect/>
          <a:stretch>
            <a:fillRect l="-39000" r="-39000"/>
          </a:stretch>
        </a:blipFill>
      </dgm:spPr>
    </dgm:pt>
    <dgm:pt modelId="{750F4450-5A9D-4548-946C-9C29AAE8353D}" type="pres">
      <dgm:prSet presAssocID="{5DBABA91-262D-43E5-AD9A-BF3E85E405EB}" presName="text" presStyleLbl="node1" presStyleIdx="1" presStyleCnt="3">
        <dgm:presLayoutVars>
          <dgm:bulletEnabled val="1"/>
        </dgm:presLayoutVars>
      </dgm:prSet>
      <dgm:spPr/>
    </dgm:pt>
    <dgm:pt modelId="{AF68C3AB-BDE4-4A21-A624-EFBD8B52648B}" type="pres">
      <dgm:prSet presAssocID="{E1B230AD-0A76-4426-98DF-3ABF8E303AA1}" presName="spacer" presStyleCnt="0"/>
      <dgm:spPr/>
    </dgm:pt>
    <dgm:pt modelId="{4F3A4AE4-0F0A-4EEA-AEF7-8FEB11C0C245}" type="pres">
      <dgm:prSet presAssocID="{1D6052B4-C6B3-4597-9C8D-5BAEB983CAF4}" presName="comp" presStyleCnt="0"/>
      <dgm:spPr/>
    </dgm:pt>
    <dgm:pt modelId="{CFB16E46-C243-4F8C-A8CD-03A7D1A24FA2}" type="pres">
      <dgm:prSet presAssocID="{1D6052B4-C6B3-4597-9C8D-5BAEB983CAF4}" presName="box" presStyleLbl="node1" presStyleIdx="2" presStyleCnt="3" custScaleX="99487" custScaleY="134562"/>
      <dgm:spPr/>
    </dgm:pt>
    <dgm:pt modelId="{7386C8B6-35B4-4E69-BA2A-1DB55532F8F3}" type="pres">
      <dgm:prSet presAssocID="{1D6052B4-C6B3-4597-9C8D-5BAEB983CAF4}" presName="img" presStyleLbl="fgImgPlace1" presStyleIdx="2" presStyleCnt="3"/>
      <dgm:spPr>
        <a:blipFill rotWithShape="1">
          <a:blip xmlns:r="http://schemas.openxmlformats.org/officeDocument/2006/relationships" r:embed="rId3"/>
          <a:srcRect/>
          <a:stretch>
            <a:fillRect t="-10000" b="-10000"/>
          </a:stretch>
        </a:blipFill>
      </dgm:spPr>
    </dgm:pt>
    <dgm:pt modelId="{575F2AE6-C7EE-4F92-B24C-7290919D6555}" type="pres">
      <dgm:prSet presAssocID="{1D6052B4-C6B3-4597-9C8D-5BAEB983CAF4}" presName="text" presStyleLbl="node1" presStyleIdx="2" presStyleCnt="3">
        <dgm:presLayoutVars>
          <dgm:bulletEnabled val="1"/>
        </dgm:presLayoutVars>
      </dgm:prSet>
      <dgm:spPr/>
    </dgm:pt>
  </dgm:ptLst>
  <dgm:cxnLst>
    <dgm:cxn modelId="{93EE8710-EEF0-4D40-B040-36FCB3FF5950}" srcId="{7921B4D0-1745-4DCC-BD0C-379853BA85BA}" destId="{DE342F69-3B39-4C38-A388-AFCBB1AF366A}" srcOrd="0" destOrd="0" parTransId="{57F1534C-14DC-429A-881C-BCBD61099ED5}" sibTransId="{61BF0345-6CA0-4804-A85B-15464FCF77B2}"/>
    <dgm:cxn modelId="{74504315-E558-4A1D-AEE1-810E10BFF45D}" type="presOf" srcId="{DE342F69-3B39-4C38-A388-AFCBB1AF366A}" destId="{C5B41C56-7F0E-443D-8719-4D496B074960}" srcOrd="1" destOrd="0" presId="urn:microsoft.com/office/officeart/2005/8/layout/vList4"/>
    <dgm:cxn modelId="{C8C5611B-9802-4ECF-8089-1F7AD6F7CF4D}" type="presOf" srcId="{1D6052B4-C6B3-4597-9C8D-5BAEB983CAF4}" destId="{CFB16E46-C243-4F8C-A8CD-03A7D1A24FA2}" srcOrd="0" destOrd="0" presId="urn:microsoft.com/office/officeart/2005/8/layout/vList4"/>
    <dgm:cxn modelId="{13CE0B27-5C0D-48D6-AC23-65552E288414}" type="presOf" srcId="{3AD21166-805A-486E-87FC-4B1DC1EEA1E1}" destId="{C5B41C56-7F0E-443D-8719-4D496B074960}" srcOrd="1" destOrd="2" presId="urn:microsoft.com/office/officeart/2005/8/layout/vList4"/>
    <dgm:cxn modelId="{46FF823A-76AC-49E2-86EE-E7372068DED1}" srcId="{7921B4D0-1745-4DCC-BD0C-379853BA85BA}" destId="{5DBABA91-262D-43E5-AD9A-BF3E85E405EB}" srcOrd="1" destOrd="0" parTransId="{57F43E95-F28E-4BF0-9B8B-354D32620EE2}" sibTransId="{E1B230AD-0A76-4426-98DF-3ABF8E303AA1}"/>
    <dgm:cxn modelId="{5D7A185F-5645-49D2-810E-C20AAFC61539}" type="presOf" srcId="{79423920-B80E-46F0-A4DB-B8BFAB0BEF3C}" destId="{C5B41C56-7F0E-443D-8719-4D496B074960}" srcOrd="1" destOrd="1" presId="urn:microsoft.com/office/officeart/2005/8/layout/vList4"/>
    <dgm:cxn modelId="{241F7043-CD72-4675-BCC4-05C1950ED7D1}" type="presOf" srcId="{2DCD235B-488D-4D63-95CB-017CEBD202A7}" destId="{F5FF9EB4-CE1C-47B7-A715-6155D195B402}" srcOrd="0" destOrd="1" presId="urn:microsoft.com/office/officeart/2005/8/layout/vList4"/>
    <dgm:cxn modelId="{271CF443-80D2-4AD3-BF6D-4B8ED6FB8989}" type="presOf" srcId="{1D6052B4-C6B3-4597-9C8D-5BAEB983CAF4}" destId="{575F2AE6-C7EE-4F92-B24C-7290919D6555}" srcOrd="1" destOrd="0" presId="urn:microsoft.com/office/officeart/2005/8/layout/vList4"/>
    <dgm:cxn modelId="{75236A57-A8C9-4DCE-8DE1-F43DD7DE97F2}" type="presOf" srcId="{5DBABA91-262D-43E5-AD9A-BF3E85E405EB}" destId="{F5FF9EB4-CE1C-47B7-A715-6155D195B402}" srcOrd="0" destOrd="0" presId="urn:microsoft.com/office/officeart/2005/8/layout/vList4"/>
    <dgm:cxn modelId="{6B8D4985-FF52-40F0-8D8D-F7CF7FD6D0A3}" srcId="{7921B4D0-1745-4DCC-BD0C-379853BA85BA}" destId="{1D6052B4-C6B3-4597-9C8D-5BAEB983CAF4}" srcOrd="2" destOrd="0" parTransId="{7EE18883-4E8E-43B8-80CB-A83C7AEC4AC9}" sibTransId="{D55D02C1-2333-4B7F-A471-F4B9A0B225D3}"/>
    <dgm:cxn modelId="{BC5282AF-6735-4E05-A4C7-CE7A7A3C3C73}" srcId="{DE342F69-3B39-4C38-A388-AFCBB1AF366A}" destId="{3AD21166-805A-486E-87FC-4B1DC1EEA1E1}" srcOrd="1" destOrd="0" parTransId="{76185F87-FB96-4693-86D4-302B75B3C80A}" sibTransId="{FE39BA02-64F3-4A7B-A304-303FBC1E7671}"/>
    <dgm:cxn modelId="{C72E87BC-52DD-4129-B692-DF5D04E39521}" type="presOf" srcId="{7921B4D0-1745-4DCC-BD0C-379853BA85BA}" destId="{05094B40-F81D-4443-B3B3-080093CBA5AD}" srcOrd="0" destOrd="0" presId="urn:microsoft.com/office/officeart/2005/8/layout/vList4"/>
    <dgm:cxn modelId="{1E8DB9C3-C143-473B-A191-C0AE706A009D}" type="presOf" srcId="{2DCD235B-488D-4D63-95CB-017CEBD202A7}" destId="{750F4450-5A9D-4548-946C-9C29AAE8353D}" srcOrd="1" destOrd="1" presId="urn:microsoft.com/office/officeart/2005/8/layout/vList4"/>
    <dgm:cxn modelId="{35C6D8CB-A25F-4180-8452-04129A90E081}" type="presOf" srcId="{5DBABA91-262D-43E5-AD9A-BF3E85E405EB}" destId="{750F4450-5A9D-4548-946C-9C29AAE8353D}" srcOrd="1" destOrd="0" presId="urn:microsoft.com/office/officeart/2005/8/layout/vList4"/>
    <dgm:cxn modelId="{5AB9FECF-0F3A-47BD-A6FC-13CB88C82D92}" srcId="{DE342F69-3B39-4C38-A388-AFCBB1AF366A}" destId="{79423920-B80E-46F0-A4DB-B8BFAB0BEF3C}" srcOrd="0" destOrd="0" parTransId="{D5419528-334C-458F-8A92-B037B312739F}" sibTransId="{EFC44417-3051-42E4-AA44-4EEC298438E3}"/>
    <dgm:cxn modelId="{0579A3D8-DB5E-44A5-9FCB-BA0CAADFA8BE}" type="presOf" srcId="{B59C7A86-C392-4752-BD9D-F9C0C1B56D61}" destId="{F5FF9EB4-CE1C-47B7-A715-6155D195B402}" srcOrd="0" destOrd="2" presId="urn:microsoft.com/office/officeart/2005/8/layout/vList4"/>
    <dgm:cxn modelId="{86C0DCDA-F417-4500-A05C-5A59493AEC77}" type="presOf" srcId="{79423920-B80E-46F0-A4DB-B8BFAB0BEF3C}" destId="{B8EB5B92-A4C4-4C07-A9E3-5C9D087CD993}" srcOrd="0" destOrd="1" presId="urn:microsoft.com/office/officeart/2005/8/layout/vList4"/>
    <dgm:cxn modelId="{467D2BDC-576F-4AD2-9E59-A730D4CEEF5F}" srcId="{5DBABA91-262D-43E5-AD9A-BF3E85E405EB}" destId="{2DCD235B-488D-4D63-95CB-017CEBD202A7}" srcOrd="0" destOrd="0" parTransId="{ADBAA935-E5F5-4521-8738-9A0053C88CA7}" sibTransId="{0D896CE7-2D10-4D61-AF42-117CE9A007A8}"/>
    <dgm:cxn modelId="{7ABCBFE8-536C-4E00-832A-9902C5553DCF}" type="presOf" srcId="{DE342F69-3B39-4C38-A388-AFCBB1AF366A}" destId="{B8EB5B92-A4C4-4C07-A9E3-5C9D087CD993}" srcOrd="0" destOrd="0" presId="urn:microsoft.com/office/officeart/2005/8/layout/vList4"/>
    <dgm:cxn modelId="{7E5FA7EA-A978-4DC6-BAE1-A4504217AEF5}" type="presOf" srcId="{B59C7A86-C392-4752-BD9D-F9C0C1B56D61}" destId="{750F4450-5A9D-4548-946C-9C29AAE8353D}" srcOrd="1" destOrd="2" presId="urn:microsoft.com/office/officeart/2005/8/layout/vList4"/>
    <dgm:cxn modelId="{11D140ED-BC72-4E9E-8D6E-F586F4A9D1C1}" srcId="{5DBABA91-262D-43E5-AD9A-BF3E85E405EB}" destId="{B59C7A86-C392-4752-BD9D-F9C0C1B56D61}" srcOrd="1" destOrd="0" parTransId="{7768AFBB-8E0D-47F1-A88F-E0B15171F05F}" sibTransId="{DE5FD5B0-D4EB-4A57-97B5-7B780EC25F84}"/>
    <dgm:cxn modelId="{C10E2AF2-2699-49C1-B50A-1633B8717ECB}" type="presOf" srcId="{3AD21166-805A-486E-87FC-4B1DC1EEA1E1}" destId="{B8EB5B92-A4C4-4C07-A9E3-5C9D087CD993}" srcOrd="0" destOrd="2" presId="urn:microsoft.com/office/officeart/2005/8/layout/vList4"/>
    <dgm:cxn modelId="{C5EB1CE5-A3D6-4A72-998D-AC8704406AD4}" type="presParOf" srcId="{05094B40-F81D-4443-B3B3-080093CBA5AD}" destId="{0A3C0259-9049-4701-AE18-A0F3170B0ABB}" srcOrd="0" destOrd="0" presId="urn:microsoft.com/office/officeart/2005/8/layout/vList4"/>
    <dgm:cxn modelId="{3CDEF007-B264-4325-8608-29C1CE3D8076}" type="presParOf" srcId="{0A3C0259-9049-4701-AE18-A0F3170B0ABB}" destId="{B8EB5B92-A4C4-4C07-A9E3-5C9D087CD993}" srcOrd="0" destOrd="0" presId="urn:microsoft.com/office/officeart/2005/8/layout/vList4"/>
    <dgm:cxn modelId="{1B83102E-E923-4B97-826F-5EB7EC5E0730}" type="presParOf" srcId="{0A3C0259-9049-4701-AE18-A0F3170B0ABB}" destId="{DFF3748C-6503-438F-82E0-7F2A3E156EAF}" srcOrd="1" destOrd="0" presId="urn:microsoft.com/office/officeart/2005/8/layout/vList4"/>
    <dgm:cxn modelId="{ECAF4B6C-448E-4368-8E3C-A94E2FEE9EFB}" type="presParOf" srcId="{0A3C0259-9049-4701-AE18-A0F3170B0ABB}" destId="{C5B41C56-7F0E-443D-8719-4D496B074960}" srcOrd="2" destOrd="0" presId="urn:microsoft.com/office/officeart/2005/8/layout/vList4"/>
    <dgm:cxn modelId="{07FCD4DA-5E04-4A64-9528-9AE74CF627B3}" type="presParOf" srcId="{05094B40-F81D-4443-B3B3-080093CBA5AD}" destId="{27DADBB4-9511-444F-99A3-FC672002BDC4}" srcOrd="1" destOrd="0" presId="urn:microsoft.com/office/officeart/2005/8/layout/vList4"/>
    <dgm:cxn modelId="{8D29FFAA-63AF-433F-9A43-9111D952F433}" type="presParOf" srcId="{05094B40-F81D-4443-B3B3-080093CBA5AD}" destId="{3F390D44-9B19-4EDB-BB2A-D26A68B87D22}" srcOrd="2" destOrd="0" presId="urn:microsoft.com/office/officeart/2005/8/layout/vList4"/>
    <dgm:cxn modelId="{0E299039-0416-4F5D-A25F-56FBA0986FA1}" type="presParOf" srcId="{3F390D44-9B19-4EDB-BB2A-D26A68B87D22}" destId="{F5FF9EB4-CE1C-47B7-A715-6155D195B402}" srcOrd="0" destOrd="0" presId="urn:microsoft.com/office/officeart/2005/8/layout/vList4"/>
    <dgm:cxn modelId="{3949048D-EE1F-4F11-A3DD-4936ED4ADF3F}" type="presParOf" srcId="{3F390D44-9B19-4EDB-BB2A-D26A68B87D22}" destId="{94342ED4-CE0B-4639-9144-39C622EDA660}" srcOrd="1" destOrd="0" presId="urn:microsoft.com/office/officeart/2005/8/layout/vList4"/>
    <dgm:cxn modelId="{97165BEB-8602-4107-8F2A-AE11EF69D679}" type="presParOf" srcId="{3F390D44-9B19-4EDB-BB2A-D26A68B87D22}" destId="{750F4450-5A9D-4548-946C-9C29AAE8353D}" srcOrd="2" destOrd="0" presId="urn:microsoft.com/office/officeart/2005/8/layout/vList4"/>
    <dgm:cxn modelId="{7204A6B7-ABFE-4B97-86BC-DD5FD409F494}" type="presParOf" srcId="{05094B40-F81D-4443-B3B3-080093CBA5AD}" destId="{AF68C3AB-BDE4-4A21-A624-EFBD8B52648B}" srcOrd="3" destOrd="0" presId="urn:microsoft.com/office/officeart/2005/8/layout/vList4"/>
    <dgm:cxn modelId="{D292CAC2-118E-4366-9161-9ED736601B3D}" type="presParOf" srcId="{05094B40-F81D-4443-B3B3-080093CBA5AD}" destId="{4F3A4AE4-0F0A-4EEA-AEF7-8FEB11C0C245}" srcOrd="4" destOrd="0" presId="urn:microsoft.com/office/officeart/2005/8/layout/vList4"/>
    <dgm:cxn modelId="{60A1F799-009F-4709-B172-9FF25E471E8D}" type="presParOf" srcId="{4F3A4AE4-0F0A-4EEA-AEF7-8FEB11C0C245}" destId="{CFB16E46-C243-4F8C-A8CD-03A7D1A24FA2}" srcOrd="0" destOrd="0" presId="urn:microsoft.com/office/officeart/2005/8/layout/vList4"/>
    <dgm:cxn modelId="{71371631-82AC-45EC-9B81-F00197C86DED}" type="presParOf" srcId="{4F3A4AE4-0F0A-4EEA-AEF7-8FEB11C0C245}" destId="{7386C8B6-35B4-4E69-BA2A-1DB55532F8F3}" srcOrd="1" destOrd="0" presId="urn:microsoft.com/office/officeart/2005/8/layout/vList4"/>
    <dgm:cxn modelId="{5F597578-29EB-4AB1-802B-3D977341332E}" type="presParOf" srcId="{4F3A4AE4-0F0A-4EEA-AEF7-8FEB11C0C245}" destId="{575F2AE6-C7EE-4F92-B24C-7290919D6555}"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BCF8DB-C6F6-42DC-B2BD-C8AAA29A3C09}"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pt-PT"/>
        </a:p>
      </dgm:t>
    </dgm:pt>
    <dgm:pt modelId="{03B63ECE-CB95-41E2-8D28-F84D46EBCA85}">
      <dgm:prSet phldrT="[Texto]"/>
      <dgm:spPr/>
      <dgm:t>
        <a:bodyPr/>
        <a:lstStyle/>
        <a:p>
          <a:r>
            <a:rPr lang="pt-PT" dirty="0"/>
            <a:t>Professor titular/diretor de turma</a:t>
          </a:r>
        </a:p>
      </dgm:t>
    </dgm:pt>
    <dgm:pt modelId="{C56A860F-429C-4B18-A407-7A4FB78FC7E0}" type="parTrans" cxnId="{21DEA1E5-6D26-4F90-961D-61C7E94D4982}">
      <dgm:prSet/>
      <dgm:spPr/>
      <dgm:t>
        <a:bodyPr/>
        <a:lstStyle/>
        <a:p>
          <a:endParaRPr lang="pt-PT"/>
        </a:p>
      </dgm:t>
    </dgm:pt>
    <dgm:pt modelId="{FD6B309F-C7E9-4A71-B797-528ECC075F99}" type="sibTrans" cxnId="{21DEA1E5-6D26-4F90-961D-61C7E94D4982}">
      <dgm:prSet/>
      <dgm:spPr/>
      <dgm:t>
        <a:bodyPr/>
        <a:lstStyle/>
        <a:p>
          <a:endParaRPr lang="pt-PT"/>
        </a:p>
      </dgm:t>
    </dgm:pt>
    <dgm:pt modelId="{C7871BA8-1D07-459E-94D7-47A6C9C611B8}">
      <dgm:prSet phldrT="[Texto]"/>
      <dgm:spPr/>
      <dgm:t>
        <a:bodyPr/>
        <a:lstStyle/>
        <a:p>
          <a:r>
            <a:rPr lang="pt-PT" dirty="0"/>
            <a:t>Pais/EE</a:t>
          </a:r>
        </a:p>
      </dgm:t>
    </dgm:pt>
    <dgm:pt modelId="{26E69BED-551B-463E-BDE2-D8631689A004}" type="parTrans" cxnId="{68B8D319-FADD-43B6-9517-BA3BC04825A9}">
      <dgm:prSet/>
      <dgm:spPr/>
      <dgm:t>
        <a:bodyPr/>
        <a:lstStyle/>
        <a:p>
          <a:endParaRPr lang="pt-PT"/>
        </a:p>
      </dgm:t>
    </dgm:pt>
    <dgm:pt modelId="{4EEBEBDE-A825-40B7-BB79-70545F399855}" type="sibTrans" cxnId="{68B8D319-FADD-43B6-9517-BA3BC04825A9}">
      <dgm:prSet/>
      <dgm:spPr/>
      <dgm:t>
        <a:bodyPr/>
        <a:lstStyle/>
        <a:p>
          <a:endParaRPr lang="pt-PT"/>
        </a:p>
      </dgm:t>
    </dgm:pt>
    <dgm:pt modelId="{A9557A88-6227-4A20-8257-CDB1AE49D639}">
      <dgm:prSet phldrT="[Texto]"/>
      <dgm:spPr/>
      <dgm:t>
        <a:bodyPr/>
        <a:lstStyle/>
        <a:p>
          <a:r>
            <a:rPr lang="pt-PT" dirty="0"/>
            <a:t>Alunos</a:t>
          </a:r>
        </a:p>
      </dgm:t>
    </dgm:pt>
    <dgm:pt modelId="{FCB56641-0A95-4297-8EFA-3BF7DB8204FE}" type="parTrans" cxnId="{E4991306-2868-4E0A-8407-E6F0723BC9F2}">
      <dgm:prSet/>
      <dgm:spPr/>
      <dgm:t>
        <a:bodyPr/>
        <a:lstStyle/>
        <a:p>
          <a:endParaRPr lang="pt-PT"/>
        </a:p>
      </dgm:t>
    </dgm:pt>
    <dgm:pt modelId="{F584414F-0FF6-4E38-A9C1-146174B2FB7F}" type="sibTrans" cxnId="{E4991306-2868-4E0A-8407-E6F0723BC9F2}">
      <dgm:prSet/>
      <dgm:spPr/>
      <dgm:t>
        <a:bodyPr/>
        <a:lstStyle/>
        <a:p>
          <a:endParaRPr lang="pt-PT"/>
        </a:p>
      </dgm:t>
    </dgm:pt>
    <dgm:pt modelId="{2E1D2962-3027-4F2C-B8BE-91F05F39D6B9}">
      <dgm:prSet phldrT="[Texto]"/>
      <dgm:spPr/>
      <dgm:t>
        <a:bodyPr/>
        <a:lstStyle/>
        <a:p>
          <a:r>
            <a:rPr lang="pt-PT" dirty="0"/>
            <a:t>Conselho de Turma </a:t>
          </a:r>
        </a:p>
      </dgm:t>
    </dgm:pt>
    <dgm:pt modelId="{49A51D24-EC5D-4FF2-8A0F-2AF374E0FFAB}" type="parTrans" cxnId="{CA496721-7CE9-46D6-B244-B5E95701A03F}">
      <dgm:prSet/>
      <dgm:spPr/>
      <dgm:t>
        <a:bodyPr/>
        <a:lstStyle/>
        <a:p>
          <a:endParaRPr lang="pt-PT"/>
        </a:p>
      </dgm:t>
    </dgm:pt>
    <dgm:pt modelId="{13F5A848-D8F6-4D68-95A9-518BE2516EAB}" type="sibTrans" cxnId="{CA496721-7CE9-46D6-B244-B5E95701A03F}">
      <dgm:prSet/>
      <dgm:spPr/>
      <dgm:t>
        <a:bodyPr/>
        <a:lstStyle/>
        <a:p>
          <a:endParaRPr lang="pt-PT"/>
        </a:p>
      </dgm:t>
    </dgm:pt>
    <dgm:pt modelId="{0DBF8B9A-8AFB-4999-A17D-A9BC9F6409BF}">
      <dgm:prSet/>
      <dgm:spPr/>
      <dgm:t>
        <a:bodyPr/>
        <a:lstStyle/>
        <a:p>
          <a:r>
            <a:rPr lang="pt-PT" dirty="0"/>
            <a:t>Disciplina de Cidadania e Desenvolvimento</a:t>
          </a:r>
        </a:p>
      </dgm:t>
    </dgm:pt>
    <dgm:pt modelId="{CE051E67-A12B-4885-859C-D97DC7246705}" type="parTrans" cxnId="{87D30900-76DF-4A83-8E34-863DC069BE2C}">
      <dgm:prSet/>
      <dgm:spPr/>
      <dgm:t>
        <a:bodyPr/>
        <a:lstStyle/>
        <a:p>
          <a:endParaRPr lang="pt-PT"/>
        </a:p>
      </dgm:t>
    </dgm:pt>
    <dgm:pt modelId="{9A69DAD2-E652-4D89-9FC0-C84AD024BFE0}" type="sibTrans" cxnId="{87D30900-76DF-4A83-8E34-863DC069BE2C}">
      <dgm:prSet/>
      <dgm:spPr/>
      <dgm:t>
        <a:bodyPr/>
        <a:lstStyle/>
        <a:p>
          <a:endParaRPr lang="pt-PT"/>
        </a:p>
      </dgm:t>
    </dgm:pt>
    <dgm:pt modelId="{3329ED68-5477-44D0-8ED6-D573D55C3A3A}" type="pres">
      <dgm:prSet presAssocID="{CCBCF8DB-C6F6-42DC-B2BD-C8AAA29A3C09}" presName="cycle" presStyleCnt="0">
        <dgm:presLayoutVars>
          <dgm:dir/>
          <dgm:resizeHandles val="exact"/>
        </dgm:presLayoutVars>
      </dgm:prSet>
      <dgm:spPr/>
    </dgm:pt>
    <dgm:pt modelId="{1820231E-3B01-4D6D-8642-295F3B2B019C}" type="pres">
      <dgm:prSet presAssocID="{03B63ECE-CB95-41E2-8D28-F84D46EBCA85}" presName="node" presStyleLbl="node1" presStyleIdx="0" presStyleCnt="5">
        <dgm:presLayoutVars>
          <dgm:bulletEnabled val="1"/>
        </dgm:presLayoutVars>
      </dgm:prSet>
      <dgm:spPr/>
    </dgm:pt>
    <dgm:pt modelId="{60A88DFF-A33D-4175-8DEB-3823974F3E07}" type="pres">
      <dgm:prSet presAssocID="{03B63ECE-CB95-41E2-8D28-F84D46EBCA85}" presName="spNode" presStyleCnt="0"/>
      <dgm:spPr/>
    </dgm:pt>
    <dgm:pt modelId="{F7B29E5C-4EA7-4442-9E55-C9482C69EDA9}" type="pres">
      <dgm:prSet presAssocID="{FD6B309F-C7E9-4A71-B797-528ECC075F99}" presName="sibTrans" presStyleLbl="sibTrans1D1" presStyleIdx="0" presStyleCnt="5"/>
      <dgm:spPr/>
    </dgm:pt>
    <dgm:pt modelId="{742E1735-F24D-4A4E-AAC9-9F1E84B78DB8}" type="pres">
      <dgm:prSet presAssocID="{C7871BA8-1D07-459E-94D7-47A6C9C611B8}" presName="node" presStyleLbl="node1" presStyleIdx="1" presStyleCnt="5">
        <dgm:presLayoutVars>
          <dgm:bulletEnabled val="1"/>
        </dgm:presLayoutVars>
      </dgm:prSet>
      <dgm:spPr/>
    </dgm:pt>
    <dgm:pt modelId="{6C630A7F-4F21-40C5-8BA5-896BFFBC8B98}" type="pres">
      <dgm:prSet presAssocID="{C7871BA8-1D07-459E-94D7-47A6C9C611B8}" presName="spNode" presStyleCnt="0"/>
      <dgm:spPr/>
    </dgm:pt>
    <dgm:pt modelId="{5DE3A34B-A0D9-4FC7-BCDD-BA318A993C09}" type="pres">
      <dgm:prSet presAssocID="{4EEBEBDE-A825-40B7-BB79-70545F399855}" presName="sibTrans" presStyleLbl="sibTrans1D1" presStyleIdx="1" presStyleCnt="5"/>
      <dgm:spPr/>
    </dgm:pt>
    <dgm:pt modelId="{BD149401-C6FE-43DD-90C3-6095CF6CB8B8}" type="pres">
      <dgm:prSet presAssocID="{0DBF8B9A-8AFB-4999-A17D-A9BC9F6409BF}" presName="node" presStyleLbl="node1" presStyleIdx="2" presStyleCnt="5">
        <dgm:presLayoutVars>
          <dgm:bulletEnabled val="1"/>
        </dgm:presLayoutVars>
      </dgm:prSet>
      <dgm:spPr/>
    </dgm:pt>
    <dgm:pt modelId="{34827336-9712-444C-8A8D-BED498A28CEE}" type="pres">
      <dgm:prSet presAssocID="{0DBF8B9A-8AFB-4999-A17D-A9BC9F6409BF}" presName="spNode" presStyleCnt="0"/>
      <dgm:spPr/>
    </dgm:pt>
    <dgm:pt modelId="{69F35248-B4D0-4FFB-B906-8E896AA183C5}" type="pres">
      <dgm:prSet presAssocID="{9A69DAD2-E652-4D89-9FC0-C84AD024BFE0}" presName="sibTrans" presStyleLbl="sibTrans1D1" presStyleIdx="2" presStyleCnt="5"/>
      <dgm:spPr/>
    </dgm:pt>
    <dgm:pt modelId="{87FDB658-522F-4A66-A293-405B0B7B2576}" type="pres">
      <dgm:prSet presAssocID="{A9557A88-6227-4A20-8257-CDB1AE49D639}" presName="node" presStyleLbl="node1" presStyleIdx="3" presStyleCnt="5">
        <dgm:presLayoutVars>
          <dgm:bulletEnabled val="1"/>
        </dgm:presLayoutVars>
      </dgm:prSet>
      <dgm:spPr/>
    </dgm:pt>
    <dgm:pt modelId="{5D74A945-739B-492F-8755-A99A52B34719}" type="pres">
      <dgm:prSet presAssocID="{A9557A88-6227-4A20-8257-CDB1AE49D639}" presName="spNode" presStyleCnt="0"/>
      <dgm:spPr/>
    </dgm:pt>
    <dgm:pt modelId="{6DBDFAAA-6B01-4147-9E05-3419848DF09E}" type="pres">
      <dgm:prSet presAssocID="{F584414F-0FF6-4E38-A9C1-146174B2FB7F}" presName="sibTrans" presStyleLbl="sibTrans1D1" presStyleIdx="3" presStyleCnt="5"/>
      <dgm:spPr/>
    </dgm:pt>
    <dgm:pt modelId="{7BAFCC08-3982-47FA-B1E9-45441C0CB09F}" type="pres">
      <dgm:prSet presAssocID="{2E1D2962-3027-4F2C-B8BE-91F05F39D6B9}" presName="node" presStyleLbl="node1" presStyleIdx="4" presStyleCnt="5">
        <dgm:presLayoutVars>
          <dgm:bulletEnabled val="1"/>
        </dgm:presLayoutVars>
      </dgm:prSet>
      <dgm:spPr/>
    </dgm:pt>
    <dgm:pt modelId="{D4F70A87-BD92-49E2-8D6F-EB87C4827B94}" type="pres">
      <dgm:prSet presAssocID="{2E1D2962-3027-4F2C-B8BE-91F05F39D6B9}" presName="spNode" presStyleCnt="0"/>
      <dgm:spPr/>
    </dgm:pt>
    <dgm:pt modelId="{CDF9A4DA-108B-4817-A05F-9857B7A54E24}" type="pres">
      <dgm:prSet presAssocID="{13F5A848-D8F6-4D68-95A9-518BE2516EAB}" presName="sibTrans" presStyleLbl="sibTrans1D1" presStyleIdx="4" presStyleCnt="5"/>
      <dgm:spPr/>
    </dgm:pt>
  </dgm:ptLst>
  <dgm:cxnLst>
    <dgm:cxn modelId="{87D30900-76DF-4A83-8E34-863DC069BE2C}" srcId="{CCBCF8DB-C6F6-42DC-B2BD-C8AAA29A3C09}" destId="{0DBF8B9A-8AFB-4999-A17D-A9BC9F6409BF}" srcOrd="2" destOrd="0" parTransId="{CE051E67-A12B-4885-859C-D97DC7246705}" sibTransId="{9A69DAD2-E652-4D89-9FC0-C84AD024BFE0}"/>
    <dgm:cxn modelId="{E4991306-2868-4E0A-8407-E6F0723BC9F2}" srcId="{CCBCF8DB-C6F6-42DC-B2BD-C8AAA29A3C09}" destId="{A9557A88-6227-4A20-8257-CDB1AE49D639}" srcOrd="3" destOrd="0" parTransId="{FCB56641-0A95-4297-8EFA-3BF7DB8204FE}" sibTransId="{F584414F-0FF6-4E38-A9C1-146174B2FB7F}"/>
    <dgm:cxn modelId="{69A44B0F-CA5E-4815-99AB-6F589FB4B74B}" type="presOf" srcId="{9A69DAD2-E652-4D89-9FC0-C84AD024BFE0}" destId="{69F35248-B4D0-4FFB-B906-8E896AA183C5}" srcOrd="0" destOrd="0" presId="urn:microsoft.com/office/officeart/2005/8/layout/cycle5"/>
    <dgm:cxn modelId="{68B8D319-FADD-43B6-9517-BA3BC04825A9}" srcId="{CCBCF8DB-C6F6-42DC-B2BD-C8AAA29A3C09}" destId="{C7871BA8-1D07-459E-94D7-47A6C9C611B8}" srcOrd="1" destOrd="0" parTransId="{26E69BED-551B-463E-BDE2-D8631689A004}" sibTransId="{4EEBEBDE-A825-40B7-BB79-70545F399855}"/>
    <dgm:cxn modelId="{CA496721-7CE9-46D6-B244-B5E95701A03F}" srcId="{CCBCF8DB-C6F6-42DC-B2BD-C8AAA29A3C09}" destId="{2E1D2962-3027-4F2C-B8BE-91F05F39D6B9}" srcOrd="4" destOrd="0" parTransId="{49A51D24-EC5D-4FF2-8A0F-2AF374E0FFAB}" sibTransId="{13F5A848-D8F6-4D68-95A9-518BE2516EAB}"/>
    <dgm:cxn modelId="{6937885E-B137-468D-B97E-2FFCCC7FAA01}" type="presOf" srcId="{03B63ECE-CB95-41E2-8D28-F84D46EBCA85}" destId="{1820231E-3B01-4D6D-8642-295F3B2B019C}" srcOrd="0" destOrd="0" presId="urn:microsoft.com/office/officeart/2005/8/layout/cycle5"/>
    <dgm:cxn modelId="{E5DF1E5A-4AB9-4323-A2C8-1842B4B0F2B0}" type="presOf" srcId="{A9557A88-6227-4A20-8257-CDB1AE49D639}" destId="{87FDB658-522F-4A66-A293-405B0B7B2576}" srcOrd="0" destOrd="0" presId="urn:microsoft.com/office/officeart/2005/8/layout/cycle5"/>
    <dgm:cxn modelId="{BE603D85-51DF-4BAC-889C-A7CB274C8907}" type="presOf" srcId="{2E1D2962-3027-4F2C-B8BE-91F05F39D6B9}" destId="{7BAFCC08-3982-47FA-B1E9-45441C0CB09F}" srcOrd="0" destOrd="0" presId="urn:microsoft.com/office/officeart/2005/8/layout/cycle5"/>
    <dgm:cxn modelId="{09C2CCC4-6004-4D59-9509-EB5C6CB114BC}" type="presOf" srcId="{C7871BA8-1D07-459E-94D7-47A6C9C611B8}" destId="{742E1735-F24D-4A4E-AAC9-9F1E84B78DB8}" srcOrd="0" destOrd="0" presId="urn:microsoft.com/office/officeart/2005/8/layout/cycle5"/>
    <dgm:cxn modelId="{DA1388C6-4771-441E-8BE0-79DF8C9D1584}" type="presOf" srcId="{0DBF8B9A-8AFB-4999-A17D-A9BC9F6409BF}" destId="{BD149401-C6FE-43DD-90C3-6095CF6CB8B8}" srcOrd="0" destOrd="0" presId="urn:microsoft.com/office/officeart/2005/8/layout/cycle5"/>
    <dgm:cxn modelId="{A48ABBDF-28B5-4E38-B6AE-3819831F6DE7}" type="presOf" srcId="{CCBCF8DB-C6F6-42DC-B2BD-C8AAA29A3C09}" destId="{3329ED68-5477-44D0-8ED6-D573D55C3A3A}" srcOrd="0" destOrd="0" presId="urn:microsoft.com/office/officeart/2005/8/layout/cycle5"/>
    <dgm:cxn modelId="{21DEA1E5-6D26-4F90-961D-61C7E94D4982}" srcId="{CCBCF8DB-C6F6-42DC-B2BD-C8AAA29A3C09}" destId="{03B63ECE-CB95-41E2-8D28-F84D46EBCA85}" srcOrd="0" destOrd="0" parTransId="{C56A860F-429C-4B18-A407-7A4FB78FC7E0}" sibTransId="{FD6B309F-C7E9-4A71-B797-528ECC075F99}"/>
    <dgm:cxn modelId="{A5ACF1E8-AD69-4EEB-B526-5692DD47B2FD}" type="presOf" srcId="{FD6B309F-C7E9-4A71-B797-528ECC075F99}" destId="{F7B29E5C-4EA7-4442-9E55-C9482C69EDA9}" srcOrd="0" destOrd="0" presId="urn:microsoft.com/office/officeart/2005/8/layout/cycle5"/>
    <dgm:cxn modelId="{4559C4E9-69DF-47C9-B1A0-7D7C5236EFDC}" type="presOf" srcId="{13F5A848-D8F6-4D68-95A9-518BE2516EAB}" destId="{CDF9A4DA-108B-4817-A05F-9857B7A54E24}" srcOrd="0" destOrd="0" presId="urn:microsoft.com/office/officeart/2005/8/layout/cycle5"/>
    <dgm:cxn modelId="{2A0C95EB-3CBD-405F-8E60-597AED447EBD}" type="presOf" srcId="{4EEBEBDE-A825-40B7-BB79-70545F399855}" destId="{5DE3A34B-A0D9-4FC7-BCDD-BA318A993C09}" srcOrd="0" destOrd="0" presId="urn:microsoft.com/office/officeart/2005/8/layout/cycle5"/>
    <dgm:cxn modelId="{AE14F4F1-6098-4BE9-BAC7-A332399E7022}" type="presOf" srcId="{F584414F-0FF6-4E38-A9C1-146174B2FB7F}" destId="{6DBDFAAA-6B01-4147-9E05-3419848DF09E}" srcOrd="0" destOrd="0" presId="urn:microsoft.com/office/officeart/2005/8/layout/cycle5"/>
    <dgm:cxn modelId="{2B038286-9D61-46B8-9508-F5076F39B353}" type="presParOf" srcId="{3329ED68-5477-44D0-8ED6-D573D55C3A3A}" destId="{1820231E-3B01-4D6D-8642-295F3B2B019C}" srcOrd="0" destOrd="0" presId="urn:microsoft.com/office/officeart/2005/8/layout/cycle5"/>
    <dgm:cxn modelId="{2A86ED31-B5CD-4E6E-9AE1-AA5627086C9C}" type="presParOf" srcId="{3329ED68-5477-44D0-8ED6-D573D55C3A3A}" destId="{60A88DFF-A33D-4175-8DEB-3823974F3E07}" srcOrd="1" destOrd="0" presId="urn:microsoft.com/office/officeart/2005/8/layout/cycle5"/>
    <dgm:cxn modelId="{175C2BC0-A513-4409-B601-318A0FEF1E5F}" type="presParOf" srcId="{3329ED68-5477-44D0-8ED6-D573D55C3A3A}" destId="{F7B29E5C-4EA7-4442-9E55-C9482C69EDA9}" srcOrd="2" destOrd="0" presId="urn:microsoft.com/office/officeart/2005/8/layout/cycle5"/>
    <dgm:cxn modelId="{ECC0894F-9AC2-4152-A19F-1802419293DB}" type="presParOf" srcId="{3329ED68-5477-44D0-8ED6-D573D55C3A3A}" destId="{742E1735-F24D-4A4E-AAC9-9F1E84B78DB8}" srcOrd="3" destOrd="0" presId="urn:microsoft.com/office/officeart/2005/8/layout/cycle5"/>
    <dgm:cxn modelId="{D96CB5CF-66DD-4DC5-AF59-9F9D58F7D81D}" type="presParOf" srcId="{3329ED68-5477-44D0-8ED6-D573D55C3A3A}" destId="{6C630A7F-4F21-40C5-8BA5-896BFFBC8B98}" srcOrd="4" destOrd="0" presId="urn:microsoft.com/office/officeart/2005/8/layout/cycle5"/>
    <dgm:cxn modelId="{D349A7F4-EF7A-42C2-8333-C52C882CD919}" type="presParOf" srcId="{3329ED68-5477-44D0-8ED6-D573D55C3A3A}" destId="{5DE3A34B-A0D9-4FC7-BCDD-BA318A993C09}" srcOrd="5" destOrd="0" presId="urn:microsoft.com/office/officeart/2005/8/layout/cycle5"/>
    <dgm:cxn modelId="{9FF74E21-8DF6-48F7-8DF8-CD6759C428D8}" type="presParOf" srcId="{3329ED68-5477-44D0-8ED6-D573D55C3A3A}" destId="{BD149401-C6FE-43DD-90C3-6095CF6CB8B8}" srcOrd="6" destOrd="0" presId="urn:microsoft.com/office/officeart/2005/8/layout/cycle5"/>
    <dgm:cxn modelId="{ED15C568-2FBE-4012-867A-FFA26C978FAA}" type="presParOf" srcId="{3329ED68-5477-44D0-8ED6-D573D55C3A3A}" destId="{34827336-9712-444C-8A8D-BED498A28CEE}" srcOrd="7" destOrd="0" presId="urn:microsoft.com/office/officeart/2005/8/layout/cycle5"/>
    <dgm:cxn modelId="{8DA523BD-18CC-4471-AFFF-900471D4BA3D}" type="presParOf" srcId="{3329ED68-5477-44D0-8ED6-D573D55C3A3A}" destId="{69F35248-B4D0-4FFB-B906-8E896AA183C5}" srcOrd="8" destOrd="0" presId="urn:microsoft.com/office/officeart/2005/8/layout/cycle5"/>
    <dgm:cxn modelId="{9348EE34-A6A4-4114-95A7-0B8B370A2B16}" type="presParOf" srcId="{3329ED68-5477-44D0-8ED6-D573D55C3A3A}" destId="{87FDB658-522F-4A66-A293-405B0B7B2576}" srcOrd="9" destOrd="0" presId="urn:microsoft.com/office/officeart/2005/8/layout/cycle5"/>
    <dgm:cxn modelId="{A5F159FB-A88D-494E-8019-DFE29E475DD9}" type="presParOf" srcId="{3329ED68-5477-44D0-8ED6-D573D55C3A3A}" destId="{5D74A945-739B-492F-8755-A99A52B34719}" srcOrd="10" destOrd="0" presId="urn:microsoft.com/office/officeart/2005/8/layout/cycle5"/>
    <dgm:cxn modelId="{18F88C08-3914-41CE-B7AE-812046B50424}" type="presParOf" srcId="{3329ED68-5477-44D0-8ED6-D573D55C3A3A}" destId="{6DBDFAAA-6B01-4147-9E05-3419848DF09E}" srcOrd="11" destOrd="0" presId="urn:microsoft.com/office/officeart/2005/8/layout/cycle5"/>
    <dgm:cxn modelId="{8CA46BAC-C588-4C6C-B4AA-E13A2398090C}" type="presParOf" srcId="{3329ED68-5477-44D0-8ED6-D573D55C3A3A}" destId="{7BAFCC08-3982-47FA-B1E9-45441C0CB09F}" srcOrd="12" destOrd="0" presId="urn:microsoft.com/office/officeart/2005/8/layout/cycle5"/>
    <dgm:cxn modelId="{860A9C73-F38C-4035-BCE9-27503318335B}" type="presParOf" srcId="{3329ED68-5477-44D0-8ED6-D573D55C3A3A}" destId="{D4F70A87-BD92-49E2-8D6F-EB87C4827B94}" srcOrd="13" destOrd="0" presId="urn:microsoft.com/office/officeart/2005/8/layout/cycle5"/>
    <dgm:cxn modelId="{0ACBD48A-874F-4DD4-A34E-D74FF74D2507}" type="presParOf" srcId="{3329ED68-5477-44D0-8ED6-D573D55C3A3A}" destId="{CDF9A4DA-108B-4817-A05F-9857B7A54E24}"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834CE6-4BA4-4F8E-B5BB-7CEEB90A7D90}"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pt-PT"/>
        </a:p>
      </dgm:t>
    </dgm:pt>
    <dgm:pt modelId="{FF5FCA22-0C34-48CA-8965-BBDFD8C512D9}">
      <dgm:prSet phldrT="[Texto]" custT="1"/>
      <dgm:spPr/>
      <dgm:t>
        <a:bodyPr/>
        <a:lstStyle/>
        <a:p>
          <a:r>
            <a:rPr lang="pt-PT" sz="2000" dirty="0" err="1"/>
            <a:t>Ciberbullying</a:t>
          </a:r>
          <a:endParaRPr lang="pt-PT" sz="2000" dirty="0"/>
        </a:p>
      </dgm:t>
    </dgm:pt>
    <dgm:pt modelId="{E90A6FDB-6A8D-46B7-9691-85C2104F7B01}" type="parTrans" cxnId="{4C4147C2-7BD7-4C1F-97DC-594F685BC727}">
      <dgm:prSet/>
      <dgm:spPr/>
      <dgm:t>
        <a:bodyPr/>
        <a:lstStyle/>
        <a:p>
          <a:endParaRPr lang="pt-PT"/>
        </a:p>
      </dgm:t>
    </dgm:pt>
    <dgm:pt modelId="{8A77BD56-400F-475D-B769-5ED5C3B1CB5B}" type="sibTrans" cxnId="{4C4147C2-7BD7-4C1F-97DC-594F685BC727}">
      <dgm:prSet/>
      <dgm:spPr/>
      <dgm:t>
        <a:bodyPr/>
        <a:lstStyle/>
        <a:p>
          <a:endParaRPr lang="pt-PT"/>
        </a:p>
      </dgm:t>
    </dgm:pt>
    <dgm:pt modelId="{2D3AE157-58FC-41F5-8CB5-10C03957DE3D}">
      <dgm:prSet phldrT="[Texto]" custT="1"/>
      <dgm:spPr/>
      <dgm:t>
        <a:bodyPr/>
        <a:lstStyle/>
        <a:p>
          <a:r>
            <a:rPr lang="pt-PT" sz="2000" dirty="0"/>
            <a:t>Problemas de saúde física e psicológica</a:t>
          </a:r>
        </a:p>
      </dgm:t>
    </dgm:pt>
    <dgm:pt modelId="{B0ED478D-0370-4304-BA2D-75ADB4A40660}" type="parTrans" cxnId="{81D86248-6BD2-4F2E-B119-3F7AA2C973C6}">
      <dgm:prSet/>
      <dgm:spPr/>
      <dgm:t>
        <a:bodyPr/>
        <a:lstStyle/>
        <a:p>
          <a:endParaRPr lang="pt-PT"/>
        </a:p>
      </dgm:t>
    </dgm:pt>
    <dgm:pt modelId="{BF069611-C28E-4B2F-942E-F8D3EB750F7B}" type="sibTrans" cxnId="{81D86248-6BD2-4F2E-B119-3F7AA2C973C6}">
      <dgm:prSet/>
      <dgm:spPr/>
      <dgm:t>
        <a:bodyPr/>
        <a:lstStyle/>
        <a:p>
          <a:endParaRPr lang="pt-PT"/>
        </a:p>
      </dgm:t>
    </dgm:pt>
    <dgm:pt modelId="{CEAA2CD2-5EA4-4CA0-A67A-6982B9E38F16}">
      <dgm:prSet phldrT="[Texto]" custT="1"/>
      <dgm:spPr/>
      <dgm:t>
        <a:bodyPr/>
        <a:lstStyle/>
        <a:p>
          <a:r>
            <a:rPr lang="pt-PT" sz="2000" dirty="0"/>
            <a:t>Comportamentos de risco</a:t>
          </a:r>
        </a:p>
      </dgm:t>
    </dgm:pt>
    <dgm:pt modelId="{A51649D6-E33F-48ED-9351-4B2B68CD1658}" type="parTrans" cxnId="{11D7526A-F1ED-4F6F-A727-B0CFBB1B0D60}">
      <dgm:prSet/>
      <dgm:spPr/>
      <dgm:t>
        <a:bodyPr/>
        <a:lstStyle/>
        <a:p>
          <a:endParaRPr lang="pt-PT"/>
        </a:p>
      </dgm:t>
    </dgm:pt>
    <dgm:pt modelId="{5934571F-647C-40E3-8DFC-C70C18572480}" type="sibTrans" cxnId="{11D7526A-F1ED-4F6F-A727-B0CFBB1B0D60}">
      <dgm:prSet/>
      <dgm:spPr/>
      <dgm:t>
        <a:bodyPr/>
        <a:lstStyle/>
        <a:p>
          <a:endParaRPr lang="pt-PT"/>
        </a:p>
      </dgm:t>
    </dgm:pt>
    <dgm:pt modelId="{E281168D-A67F-416D-92BA-CFD4B8163C5E}">
      <dgm:prSet phldrT="[Texto]" custT="1"/>
      <dgm:spPr/>
      <dgm:t>
        <a:bodyPr/>
        <a:lstStyle/>
        <a:p>
          <a:r>
            <a:rPr lang="pt-PT" sz="2000" dirty="0"/>
            <a:t>Aliciamento sexual</a:t>
          </a:r>
        </a:p>
      </dgm:t>
    </dgm:pt>
    <dgm:pt modelId="{07E4C451-80D3-4B4C-8745-125F3C61C947}" type="parTrans" cxnId="{A680410C-2917-4A77-BA54-4DBC189CF16E}">
      <dgm:prSet/>
      <dgm:spPr/>
      <dgm:t>
        <a:bodyPr/>
        <a:lstStyle/>
        <a:p>
          <a:endParaRPr lang="pt-PT"/>
        </a:p>
      </dgm:t>
    </dgm:pt>
    <dgm:pt modelId="{EB88AB03-7F0A-40D4-9DC6-A0B0A7515E83}" type="sibTrans" cxnId="{A680410C-2917-4A77-BA54-4DBC189CF16E}">
      <dgm:prSet/>
      <dgm:spPr/>
      <dgm:t>
        <a:bodyPr/>
        <a:lstStyle/>
        <a:p>
          <a:endParaRPr lang="pt-PT"/>
        </a:p>
      </dgm:t>
    </dgm:pt>
    <dgm:pt modelId="{600E9201-7E8B-4BB7-8ABA-78E0201890B2}" type="pres">
      <dgm:prSet presAssocID="{10834CE6-4BA4-4F8E-B5BB-7CEEB90A7D90}" presName="Name0" presStyleCnt="0">
        <dgm:presLayoutVars>
          <dgm:dir/>
          <dgm:resizeHandles val="exact"/>
        </dgm:presLayoutVars>
      </dgm:prSet>
      <dgm:spPr/>
    </dgm:pt>
    <dgm:pt modelId="{AA967D8D-2388-48A2-B7F7-61184E28A994}" type="pres">
      <dgm:prSet presAssocID="{FF5FCA22-0C34-48CA-8965-BBDFD8C512D9}" presName="compNode" presStyleCnt="0"/>
      <dgm:spPr/>
    </dgm:pt>
    <dgm:pt modelId="{DE850133-5468-47A0-9095-481B2E452E8A}" type="pres">
      <dgm:prSet presAssocID="{FF5FCA22-0C34-48CA-8965-BBDFD8C512D9}" presName="pictRect" presStyleLbl="node1" presStyleIdx="0" presStyleCnt="4" custLinFactNeighborX="1582" custLinFactNeighborY="-1167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140578A-A77C-4040-86F7-0B5681485E0D}" type="pres">
      <dgm:prSet presAssocID="{FF5FCA22-0C34-48CA-8965-BBDFD8C512D9}" presName="textRect" presStyleLbl="revTx" presStyleIdx="0" presStyleCnt="4">
        <dgm:presLayoutVars>
          <dgm:bulletEnabled val="1"/>
        </dgm:presLayoutVars>
      </dgm:prSet>
      <dgm:spPr/>
    </dgm:pt>
    <dgm:pt modelId="{FF367F13-1132-4496-8414-831DC13360C0}" type="pres">
      <dgm:prSet presAssocID="{8A77BD56-400F-475D-B769-5ED5C3B1CB5B}" presName="sibTrans" presStyleLbl="sibTrans2D1" presStyleIdx="0" presStyleCnt="0"/>
      <dgm:spPr/>
    </dgm:pt>
    <dgm:pt modelId="{3545B34C-0D9F-4814-9B31-CC34D8A99F6F}" type="pres">
      <dgm:prSet presAssocID="{2D3AE157-58FC-41F5-8CB5-10C03957DE3D}" presName="compNode" presStyleCnt="0"/>
      <dgm:spPr/>
    </dgm:pt>
    <dgm:pt modelId="{CFB42037-DF9B-4BCB-9E99-832D80586BCA}" type="pres">
      <dgm:prSet presAssocID="{2D3AE157-58FC-41F5-8CB5-10C03957DE3D}" presName="pictRect" presStyleLbl="node1" presStyleIdx="1" presStyleCnt="4" custLinFactNeighborX="47" custLinFactNeighborY="-11674"/>
      <dgm:spPr>
        <a:blipFill>
          <a:blip xmlns:r="http://schemas.openxmlformats.org/officeDocument/2006/relationships" r:embed="rId2">
            <a:extLst>
              <a:ext uri="{28A0092B-C50C-407E-A947-70E740481C1C}">
                <a14:useLocalDpi xmlns:a14="http://schemas.microsoft.com/office/drawing/2010/main" val="0"/>
              </a:ext>
            </a:extLst>
          </a:blip>
          <a:srcRect/>
          <a:stretch>
            <a:fillRect t="-11000" b="-11000"/>
          </a:stretch>
        </a:blipFill>
      </dgm:spPr>
    </dgm:pt>
    <dgm:pt modelId="{52A3652D-4EFD-4B7A-955E-0AE53FBC7EC9}" type="pres">
      <dgm:prSet presAssocID="{2D3AE157-58FC-41F5-8CB5-10C03957DE3D}" presName="textRect" presStyleLbl="revTx" presStyleIdx="1" presStyleCnt="4">
        <dgm:presLayoutVars>
          <dgm:bulletEnabled val="1"/>
        </dgm:presLayoutVars>
      </dgm:prSet>
      <dgm:spPr/>
    </dgm:pt>
    <dgm:pt modelId="{38C36E03-2E24-4A76-817D-BBE987393B7F}" type="pres">
      <dgm:prSet presAssocID="{BF069611-C28E-4B2F-942E-F8D3EB750F7B}" presName="sibTrans" presStyleLbl="sibTrans2D1" presStyleIdx="0" presStyleCnt="0"/>
      <dgm:spPr/>
    </dgm:pt>
    <dgm:pt modelId="{ABF630C7-7B24-44D5-8B85-C7A6C2F2FF21}" type="pres">
      <dgm:prSet presAssocID="{CEAA2CD2-5EA4-4CA0-A67A-6982B9E38F16}" presName="compNode" presStyleCnt="0"/>
      <dgm:spPr/>
    </dgm:pt>
    <dgm:pt modelId="{5C47DE2F-DC83-4504-ADD9-B05055F465A2}" type="pres">
      <dgm:prSet presAssocID="{CEAA2CD2-5EA4-4CA0-A67A-6982B9E38F16}" presName="pictRect" presStyleLbl="node1" presStyleIdx="2" presStyleCnt="4" custLinFactNeighborX="-1746" custLinFactNeighborY="-11674"/>
      <dgm:spPr>
        <a:blipFill>
          <a:blip xmlns:r="http://schemas.openxmlformats.org/officeDocument/2006/relationships" r:embed="rId3">
            <a:extLst>
              <a:ext uri="{28A0092B-C50C-407E-A947-70E740481C1C}">
                <a14:useLocalDpi xmlns:a14="http://schemas.microsoft.com/office/drawing/2010/main" val="0"/>
              </a:ext>
            </a:extLst>
          </a:blip>
          <a:srcRect/>
          <a:stretch>
            <a:fillRect t="-21000" b="-21000"/>
          </a:stretch>
        </a:blipFill>
      </dgm:spPr>
    </dgm:pt>
    <dgm:pt modelId="{FD07C982-7E59-4E6B-813F-27168021599E}" type="pres">
      <dgm:prSet presAssocID="{CEAA2CD2-5EA4-4CA0-A67A-6982B9E38F16}" presName="textRect" presStyleLbl="revTx" presStyleIdx="2" presStyleCnt="4">
        <dgm:presLayoutVars>
          <dgm:bulletEnabled val="1"/>
        </dgm:presLayoutVars>
      </dgm:prSet>
      <dgm:spPr/>
    </dgm:pt>
    <dgm:pt modelId="{81A307DB-FE3F-4823-A8AB-69E78814ECDC}" type="pres">
      <dgm:prSet presAssocID="{5934571F-647C-40E3-8DFC-C70C18572480}" presName="sibTrans" presStyleLbl="sibTrans2D1" presStyleIdx="0" presStyleCnt="0"/>
      <dgm:spPr/>
    </dgm:pt>
    <dgm:pt modelId="{202EEEC1-FAA6-47AF-8CBB-6B17217EB7EE}" type="pres">
      <dgm:prSet presAssocID="{E281168D-A67F-416D-92BA-CFD4B8163C5E}" presName="compNode" presStyleCnt="0"/>
      <dgm:spPr/>
    </dgm:pt>
    <dgm:pt modelId="{C38C90A9-2CBA-491F-B13E-317872E4557D}" type="pres">
      <dgm:prSet presAssocID="{E281168D-A67F-416D-92BA-CFD4B8163C5E}" presName="pictRect" presStyleLbl="node1" presStyleIdx="3" presStyleCnt="4" custLinFactNeighborX="-7385" custLinFactNeighborY="-11674"/>
      <dgm:spPr>
        <a:blipFill>
          <a:blip xmlns:r="http://schemas.openxmlformats.org/officeDocument/2006/relationships" r:embed="rId4">
            <a:extLst>
              <a:ext uri="{28A0092B-C50C-407E-A947-70E740481C1C}">
                <a14:useLocalDpi xmlns:a14="http://schemas.microsoft.com/office/drawing/2010/main" val="0"/>
              </a:ext>
            </a:extLst>
          </a:blip>
          <a:srcRect/>
          <a:stretch>
            <a:fillRect l="-29000" r="-29000"/>
          </a:stretch>
        </a:blipFill>
      </dgm:spPr>
    </dgm:pt>
    <dgm:pt modelId="{769EF06B-C391-4715-8231-19088F320E05}" type="pres">
      <dgm:prSet presAssocID="{E281168D-A67F-416D-92BA-CFD4B8163C5E}" presName="textRect" presStyleLbl="revTx" presStyleIdx="3" presStyleCnt="4">
        <dgm:presLayoutVars>
          <dgm:bulletEnabled val="1"/>
        </dgm:presLayoutVars>
      </dgm:prSet>
      <dgm:spPr/>
    </dgm:pt>
  </dgm:ptLst>
  <dgm:cxnLst>
    <dgm:cxn modelId="{1D90BC04-21A2-48D7-8D37-069F61CC85F4}" type="presOf" srcId="{10834CE6-4BA4-4F8E-B5BB-7CEEB90A7D90}" destId="{600E9201-7E8B-4BB7-8ABA-78E0201890B2}" srcOrd="0" destOrd="0" presId="urn:microsoft.com/office/officeart/2005/8/layout/pList1"/>
    <dgm:cxn modelId="{A680410C-2917-4A77-BA54-4DBC189CF16E}" srcId="{10834CE6-4BA4-4F8E-B5BB-7CEEB90A7D90}" destId="{E281168D-A67F-416D-92BA-CFD4B8163C5E}" srcOrd="3" destOrd="0" parTransId="{07E4C451-80D3-4B4C-8745-125F3C61C947}" sibTransId="{EB88AB03-7F0A-40D4-9DC6-A0B0A7515E83}"/>
    <dgm:cxn modelId="{FFF9061E-9085-42CC-8022-A9C8932B96AD}" type="presOf" srcId="{E281168D-A67F-416D-92BA-CFD4B8163C5E}" destId="{769EF06B-C391-4715-8231-19088F320E05}" srcOrd="0" destOrd="0" presId="urn:microsoft.com/office/officeart/2005/8/layout/pList1"/>
    <dgm:cxn modelId="{81D86248-6BD2-4F2E-B119-3F7AA2C973C6}" srcId="{10834CE6-4BA4-4F8E-B5BB-7CEEB90A7D90}" destId="{2D3AE157-58FC-41F5-8CB5-10C03957DE3D}" srcOrd="1" destOrd="0" parTransId="{B0ED478D-0370-4304-BA2D-75ADB4A40660}" sibTransId="{BF069611-C28E-4B2F-942E-F8D3EB750F7B}"/>
    <dgm:cxn modelId="{11D7526A-F1ED-4F6F-A727-B0CFBB1B0D60}" srcId="{10834CE6-4BA4-4F8E-B5BB-7CEEB90A7D90}" destId="{CEAA2CD2-5EA4-4CA0-A67A-6982B9E38F16}" srcOrd="2" destOrd="0" parTransId="{A51649D6-E33F-48ED-9351-4B2B68CD1658}" sibTransId="{5934571F-647C-40E3-8DFC-C70C18572480}"/>
    <dgm:cxn modelId="{F5793B6B-74A8-4BF6-A849-430928C01862}" type="presOf" srcId="{2D3AE157-58FC-41F5-8CB5-10C03957DE3D}" destId="{52A3652D-4EFD-4B7A-955E-0AE53FBC7EC9}" srcOrd="0" destOrd="0" presId="urn:microsoft.com/office/officeart/2005/8/layout/pList1"/>
    <dgm:cxn modelId="{37087D53-DA40-4054-A7C3-52DB1E58CCAB}" type="presOf" srcId="{5934571F-647C-40E3-8DFC-C70C18572480}" destId="{81A307DB-FE3F-4823-A8AB-69E78814ECDC}" srcOrd="0" destOrd="0" presId="urn:microsoft.com/office/officeart/2005/8/layout/pList1"/>
    <dgm:cxn modelId="{AE758F7A-39D0-452F-BE36-09509D247386}" type="presOf" srcId="{CEAA2CD2-5EA4-4CA0-A67A-6982B9E38F16}" destId="{FD07C982-7E59-4E6B-813F-27168021599E}" srcOrd="0" destOrd="0" presId="urn:microsoft.com/office/officeart/2005/8/layout/pList1"/>
    <dgm:cxn modelId="{4533587F-3459-4EA3-BAEA-37265CA457FF}" type="presOf" srcId="{FF5FCA22-0C34-48CA-8965-BBDFD8C512D9}" destId="{5140578A-A77C-4040-86F7-0B5681485E0D}" srcOrd="0" destOrd="0" presId="urn:microsoft.com/office/officeart/2005/8/layout/pList1"/>
    <dgm:cxn modelId="{0DD5938A-D01F-4794-BCBB-1466A08F7F44}" type="presOf" srcId="{8A77BD56-400F-475D-B769-5ED5C3B1CB5B}" destId="{FF367F13-1132-4496-8414-831DC13360C0}" srcOrd="0" destOrd="0" presId="urn:microsoft.com/office/officeart/2005/8/layout/pList1"/>
    <dgm:cxn modelId="{4C4147C2-7BD7-4C1F-97DC-594F685BC727}" srcId="{10834CE6-4BA4-4F8E-B5BB-7CEEB90A7D90}" destId="{FF5FCA22-0C34-48CA-8965-BBDFD8C512D9}" srcOrd="0" destOrd="0" parTransId="{E90A6FDB-6A8D-46B7-9691-85C2104F7B01}" sibTransId="{8A77BD56-400F-475D-B769-5ED5C3B1CB5B}"/>
    <dgm:cxn modelId="{8402D3D8-75B6-4E3B-B9EA-E44F5CC2FA24}" type="presOf" srcId="{BF069611-C28E-4B2F-942E-F8D3EB750F7B}" destId="{38C36E03-2E24-4A76-817D-BBE987393B7F}" srcOrd="0" destOrd="0" presId="urn:microsoft.com/office/officeart/2005/8/layout/pList1"/>
    <dgm:cxn modelId="{C0DE022C-C9D6-401B-B6E5-353C8A7DCABD}" type="presParOf" srcId="{600E9201-7E8B-4BB7-8ABA-78E0201890B2}" destId="{AA967D8D-2388-48A2-B7F7-61184E28A994}" srcOrd="0" destOrd="0" presId="urn:microsoft.com/office/officeart/2005/8/layout/pList1"/>
    <dgm:cxn modelId="{2A05FD1C-BE16-4D44-BA80-98AC8812F67D}" type="presParOf" srcId="{AA967D8D-2388-48A2-B7F7-61184E28A994}" destId="{DE850133-5468-47A0-9095-481B2E452E8A}" srcOrd="0" destOrd="0" presId="urn:microsoft.com/office/officeart/2005/8/layout/pList1"/>
    <dgm:cxn modelId="{1BBE2E3F-1070-4A03-8563-DA07769E24FF}" type="presParOf" srcId="{AA967D8D-2388-48A2-B7F7-61184E28A994}" destId="{5140578A-A77C-4040-86F7-0B5681485E0D}" srcOrd="1" destOrd="0" presId="urn:microsoft.com/office/officeart/2005/8/layout/pList1"/>
    <dgm:cxn modelId="{52B4FE9A-1124-45A3-B417-5C9C2ED94CAF}" type="presParOf" srcId="{600E9201-7E8B-4BB7-8ABA-78E0201890B2}" destId="{FF367F13-1132-4496-8414-831DC13360C0}" srcOrd="1" destOrd="0" presId="urn:microsoft.com/office/officeart/2005/8/layout/pList1"/>
    <dgm:cxn modelId="{BD748223-8EB7-4F59-98EB-700BD558DB3D}" type="presParOf" srcId="{600E9201-7E8B-4BB7-8ABA-78E0201890B2}" destId="{3545B34C-0D9F-4814-9B31-CC34D8A99F6F}" srcOrd="2" destOrd="0" presId="urn:microsoft.com/office/officeart/2005/8/layout/pList1"/>
    <dgm:cxn modelId="{9B18F95C-589A-427D-921E-04D98DB036DE}" type="presParOf" srcId="{3545B34C-0D9F-4814-9B31-CC34D8A99F6F}" destId="{CFB42037-DF9B-4BCB-9E99-832D80586BCA}" srcOrd="0" destOrd="0" presId="urn:microsoft.com/office/officeart/2005/8/layout/pList1"/>
    <dgm:cxn modelId="{3C9CD44E-F2A5-4B29-8C32-59EF51DEB7D2}" type="presParOf" srcId="{3545B34C-0D9F-4814-9B31-CC34D8A99F6F}" destId="{52A3652D-4EFD-4B7A-955E-0AE53FBC7EC9}" srcOrd="1" destOrd="0" presId="urn:microsoft.com/office/officeart/2005/8/layout/pList1"/>
    <dgm:cxn modelId="{0A8F7F04-F250-49CC-ADE2-3C4D534E29D7}" type="presParOf" srcId="{600E9201-7E8B-4BB7-8ABA-78E0201890B2}" destId="{38C36E03-2E24-4A76-817D-BBE987393B7F}" srcOrd="3" destOrd="0" presId="urn:microsoft.com/office/officeart/2005/8/layout/pList1"/>
    <dgm:cxn modelId="{33C6B4C7-1AA7-4039-89EC-73CADD4E0637}" type="presParOf" srcId="{600E9201-7E8B-4BB7-8ABA-78E0201890B2}" destId="{ABF630C7-7B24-44D5-8B85-C7A6C2F2FF21}" srcOrd="4" destOrd="0" presId="urn:microsoft.com/office/officeart/2005/8/layout/pList1"/>
    <dgm:cxn modelId="{5193D3C7-1A28-49C0-9EB0-9B204E35F695}" type="presParOf" srcId="{ABF630C7-7B24-44D5-8B85-C7A6C2F2FF21}" destId="{5C47DE2F-DC83-4504-ADD9-B05055F465A2}" srcOrd="0" destOrd="0" presId="urn:microsoft.com/office/officeart/2005/8/layout/pList1"/>
    <dgm:cxn modelId="{304028BE-A099-49EC-A78E-D97CD9844A7A}" type="presParOf" srcId="{ABF630C7-7B24-44D5-8B85-C7A6C2F2FF21}" destId="{FD07C982-7E59-4E6B-813F-27168021599E}" srcOrd="1" destOrd="0" presId="urn:microsoft.com/office/officeart/2005/8/layout/pList1"/>
    <dgm:cxn modelId="{03C7FEEC-AB97-4266-9F04-7D2E5A174077}" type="presParOf" srcId="{600E9201-7E8B-4BB7-8ABA-78E0201890B2}" destId="{81A307DB-FE3F-4823-A8AB-69E78814ECDC}" srcOrd="5" destOrd="0" presId="urn:microsoft.com/office/officeart/2005/8/layout/pList1"/>
    <dgm:cxn modelId="{D4606085-CAC9-49F3-99A7-A833FE3EF063}" type="presParOf" srcId="{600E9201-7E8B-4BB7-8ABA-78E0201890B2}" destId="{202EEEC1-FAA6-47AF-8CBB-6B17217EB7EE}" srcOrd="6" destOrd="0" presId="urn:microsoft.com/office/officeart/2005/8/layout/pList1"/>
    <dgm:cxn modelId="{FEA859C0-96FB-4173-951B-D09FD69E764A}" type="presParOf" srcId="{202EEEC1-FAA6-47AF-8CBB-6B17217EB7EE}" destId="{C38C90A9-2CBA-491F-B13E-317872E4557D}" srcOrd="0" destOrd="0" presId="urn:microsoft.com/office/officeart/2005/8/layout/pList1"/>
    <dgm:cxn modelId="{56590D47-ACD2-410E-B0BD-3747EFDF80D5}" type="presParOf" srcId="{202EEEC1-FAA6-47AF-8CBB-6B17217EB7EE}" destId="{769EF06B-C391-4715-8231-19088F320E05}"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ABA644-192E-4F41-8B14-F04E63B7B1CE}"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C2B2E37-4C29-4E4D-AFD5-83602AC1591D}">
      <dgm:prSet custT="1"/>
      <dgm:spPr/>
      <dgm:t>
        <a:bodyPr/>
        <a:lstStyle/>
        <a:p>
          <a:r>
            <a:rPr lang="pt-PT" sz="1800" dirty="0"/>
            <a:t>Compreensão linguística.</a:t>
          </a:r>
          <a:endParaRPr lang="en-US" sz="1800" dirty="0"/>
        </a:p>
      </dgm:t>
    </dgm:pt>
    <dgm:pt modelId="{FFE35FBC-8C69-4CB8-B8F8-CB7ABD39DE62}" type="parTrans" cxnId="{772E1E64-24A6-44A2-89E2-848E2D6CFCEE}">
      <dgm:prSet/>
      <dgm:spPr/>
      <dgm:t>
        <a:bodyPr/>
        <a:lstStyle/>
        <a:p>
          <a:endParaRPr lang="en-US"/>
        </a:p>
      </dgm:t>
    </dgm:pt>
    <dgm:pt modelId="{E3D2EB38-5CD5-4F26-8374-F762E0753A03}" type="sibTrans" cxnId="{772E1E64-24A6-44A2-89E2-848E2D6CFCEE}">
      <dgm:prSet/>
      <dgm:spPr/>
      <dgm:t>
        <a:bodyPr/>
        <a:lstStyle/>
        <a:p>
          <a:endParaRPr lang="en-US"/>
        </a:p>
      </dgm:t>
    </dgm:pt>
    <dgm:pt modelId="{4E4E880D-211D-466D-BC0F-D63743C13545}">
      <dgm:prSet custT="1"/>
      <dgm:spPr/>
      <dgm:t>
        <a:bodyPr/>
        <a:lstStyle/>
        <a:p>
          <a:r>
            <a:rPr lang="pt-PT" sz="1800" dirty="0"/>
            <a:t>Ser específico.</a:t>
          </a:r>
          <a:endParaRPr lang="en-US" sz="1800" dirty="0"/>
        </a:p>
      </dgm:t>
    </dgm:pt>
    <dgm:pt modelId="{1523D1A1-5C4B-4800-9677-7C0BF28F4AE1}" type="parTrans" cxnId="{7E373986-7971-401A-9916-4CDF6EEFF7DB}">
      <dgm:prSet/>
      <dgm:spPr/>
      <dgm:t>
        <a:bodyPr/>
        <a:lstStyle/>
        <a:p>
          <a:endParaRPr lang="en-US"/>
        </a:p>
      </dgm:t>
    </dgm:pt>
    <dgm:pt modelId="{0F49365B-FE89-4771-A182-15A974DEAB50}" type="sibTrans" cxnId="{7E373986-7971-401A-9916-4CDF6EEFF7DB}">
      <dgm:prSet/>
      <dgm:spPr/>
      <dgm:t>
        <a:bodyPr/>
        <a:lstStyle/>
        <a:p>
          <a:endParaRPr lang="en-US"/>
        </a:p>
      </dgm:t>
    </dgm:pt>
    <dgm:pt modelId="{B67BD0A5-DEDE-4520-BDDB-5DABC9A5B5D1}">
      <dgm:prSet/>
      <dgm:spPr/>
      <dgm:t>
        <a:bodyPr/>
        <a:lstStyle/>
        <a:p>
          <a:r>
            <a:rPr lang="pt-PT" dirty="0"/>
            <a:t>Saber contextualizar.</a:t>
          </a:r>
          <a:endParaRPr lang="en-US" dirty="0"/>
        </a:p>
      </dgm:t>
    </dgm:pt>
    <dgm:pt modelId="{0716A968-9A34-45BB-B66D-1024D14DD205}" type="parTrans" cxnId="{270AD733-BE53-42F0-9DFF-6C0EF0674DEC}">
      <dgm:prSet/>
      <dgm:spPr/>
      <dgm:t>
        <a:bodyPr/>
        <a:lstStyle/>
        <a:p>
          <a:endParaRPr lang="en-US"/>
        </a:p>
      </dgm:t>
    </dgm:pt>
    <dgm:pt modelId="{E5498F1D-6D53-40BF-9DCB-D3AD5819320E}" type="sibTrans" cxnId="{270AD733-BE53-42F0-9DFF-6C0EF0674DEC}">
      <dgm:prSet/>
      <dgm:spPr/>
      <dgm:t>
        <a:bodyPr/>
        <a:lstStyle/>
        <a:p>
          <a:endParaRPr lang="en-US"/>
        </a:p>
      </dgm:t>
    </dgm:pt>
    <dgm:pt modelId="{C137104D-8CC5-4379-B79D-C9C1610AE305}">
      <dgm:prSet/>
      <dgm:spPr/>
      <dgm:t>
        <a:bodyPr/>
        <a:lstStyle/>
        <a:p>
          <a:r>
            <a:rPr lang="pt-PT"/>
            <a:t>Definir o formato.</a:t>
          </a:r>
          <a:endParaRPr lang="en-US"/>
        </a:p>
      </dgm:t>
    </dgm:pt>
    <dgm:pt modelId="{0CAAC0CE-F81B-4CB5-923A-EE1F92E9F8CE}" type="parTrans" cxnId="{3B96DD34-0B96-4D1C-8478-D811DAA3CFF0}">
      <dgm:prSet/>
      <dgm:spPr/>
      <dgm:t>
        <a:bodyPr/>
        <a:lstStyle/>
        <a:p>
          <a:endParaRPr lang="en-US"/>
        </a:p>
      </dgm:t>
    </dgm:pt>
    <dgm:pt modelId="{CF4E313A-29F0-473C-A11A-2088753C202F}" type="sibTrans" cxnId="{3B96DD34-0B96-4D1C-8478-D811DAA3CFF0}">
      <dgm:prSet/>
      <dgm:spPr/>
      <dgm:t>
        <a:bodyPr/>
        <a:lstStyle/>
        <a:p>
          <a:endParaRPr lang="en-US"/>
        </a:p>
      </dgm:t>
    </dgm:pt>
    <dgm:pt modelId="{57206FFF-3BBE-434E-9409-5CB1262C1B3D}">
      <dgm:prSet/>
      <dgm:spPr/>
      <dgm:t>
        <a:bodyPr/>
        <a:lstStyle/>
        <a:p>
          <a:r>
            <a:rPr lang="pt-PT"/>
            <a:t>Pensar criticamente.</a:t>
          </a:r>
          <a:endParaRPr lang="en-US"/>
        </a:p>
      </dgm:t>
    </dgm:pt>
    <dgm:pt modelId="{F71C34D0-9B54-40D5-9DAA-EA5B89D889C1}" type="parTrans" cxnId="{74C070F8-E20A-4548-96B6-8C956711EF95}">
      <dgm:prSet/>
      <dgm:spPr/>
      <dgm:t>
        <a:bodyPr/>
        <a:lstStyle/>
        <a:p>
          <a:endParaRPr lang="en-US"/>
        </a:p>
      </dgm:t>
    </dgm:pt>
    <dgm:pt modelId="{09A81784-C3E3-4D18-BAE4-3CB67F21533D}" type="sibTrans" cxnId="{74C070F8-E20A-4548-96B6-8C956711EF95}">
      <dgm:prSet/>
      <dgm:spPr/>
      <dgm:t>
        <a:bodyPr/>
        <a:lstStyle/>
        <a:p>
          <a:endParaRPr lang="en-US"/>
        </a:p>
      </dgm:t>
    </dgm:pt>
    <dgm:pt modelId="{AD36E1B6-45EF-4F64-8EB5-E2CE52DD3CAF}">
      <dgm:prSet/>
      <dgm:spPr/>
      <dgm:t>
        <a:bodyPr/>
        <a:lstStyle/>
        <a:p>
          <a:r>
            <a:rPr lang="pt-PT"/>
            <a:t>Usar princípios éticos.</a:t>
          </a:r>
          <a:endParaRPr lang="en-US"/>
        </a:p>
      </dgm:t>
    </dgm:pt>
    <dgm:pt modelId="{EA92731A-4706-4AD0-BD73-9C5408485937}" type="parTrans" cxnId="{4658BC83-EDB6-4A8E-B268-86CC4186C57A}">
      <dgm:prSet/>
      <dgm:spPr/>
      <dgm:t>
        <a:bodyPr/>
        <a:lstStyle/>
        <a:p>
          <a:endParaRPr lang="en-US"/>
        </a:p>
      </dgm:t>
    </dgm:pt>
    <dgm:pt modelId="{CD699A75-670A-41D9-AAE4-927EBF2A1520}" type="sibTrans" cxnId="{4658BC83-EDB6-4A8E-B268-86CC4186C57A}">
      <dgm:prSet/>
      <dgm:spPr/>
      <dgm:t>
        <a:bodyPr/>
        <a:lstStyle/>
        <a:p>
          <a:endParaRPr lang="en-US"/>
        </a:p>
      </dgm:t>
    </dgm:pt>
    <dgm:pt modelId="{E97E41E5-DC42-43A7-B5C1-9171B7F439F1}">
      <dgm:prSet/>
      <dgm:spPr/>
      <dgm:t>
        <a:bodyPr/>
        <a:lstStyle/>
        <a:p>
          <a:r>
            <a:rPr lang="pt-PT"/>
            <a:t>Testar e reformular </a:t>
          </a:r>
          <a:endParaRPr lang="en-US"/>
        </a:p>
      </dgm:t>
    </dgm:pt>
    <dgm:pt modelId="{E8CB18A8-AADA-46BC-A3B6-BDC113145FF1}" type="parTrans" cxnId="{6C5E5DD5-BD9C-4CD3-A0EC-8F17E1287B5A}">
      <dgm:prSet/>
      <dgm:spPr/>
      <dgm:t>
        <a:bodyPr/>
        <a:lstStyle/>
        <a:p>
          <a:endParaRPr lang="en-US"/>
        </a:p>
      </dgm:t>
    </dgm:pt>
    <dgm:pt modelId="{B79D6E7C-F294-4A29-8231-41D63500253B}" type="sibTrans" cxnId="{6C5E5DD5-BD9C-4CD3-A0EC-8F17E1287B5A}">
      <dgm:prSet/>
      <dgm:spPr/>
      <dgm:t>
        <a:bodyPr/>
        <a:lstStyle/>
        <a:p>
          <a:endParaRPr lang="en-US"/>
        </a:p>
      </dgm:t>
    </dgm:pt>
    <dgm:pt modelId="{5769C65A-6509-44C7-A70F-F58EA7A90992}" type="pres">
      <dgm:prSet presAssocID="{27ABA644-192E-4F41-8B14-F04E63B7B1CE}" presName="diagram" presStyleCnt="0">
        <dgm:presLayoutVars>
          <dgm:dir/>
          <dgm:resizeHandles val="exact"/>
        </dgm:presLayoutVars>
      </dgm:prSet>
      <dgm:spPr/>
    </dgm:pt>
    <dgm:pt modelId="{50C17307-F8EB-4C88-AFC3-459D8A20F7F5}" type="pres">
      <dgm:prSet presAssocID="{8C2B2E37-4C29-4E4D-AFD5-83602AC1591D}" presName="node" presStyleLbl="node1" presStyleIdx="0" presStyleCnt="7">
        <dgm:presLayoutVars>
          <dgm:bulletEnabled val="1"/>
        </dgm:presLayoutVars>
      </dgm:prSet>
      <dgm:spPr/>
    </dgm:pt>
    <dgm:pt modelId="{6A69E0F4-CEBA-482A-B544-F629896205D0}" type="pres">
      <dgm:prSet presAssocID="{E3D2EB38-5CD5-4F26-8374-F762E0753A03}" presName="sibTrans" presStyleCnt="0"/>
      <dgm:spPr/>
    </dgm:pt>
    <dgm:pt modelId="{E66C0C29-1E19-44AC-8A78-E499A3A7DAA8}" type="pres">
      <dgm:prSet presAssocID="{4E4E880D-211D-466D-BC0F-D63743C13545}" presName="node" presStyleLbl="node1" presStyleIdx="1" presStyleCnt="7">
        <dgm:presLayoutVars>
          <dgm:bulletEnabled val="1"/>
        </dgm:presLayoutVars>
      </dgm:prSet>
      <dgm:spPr/>
    </dgm:pt>
    <dgm:pt modelId="{424F9627-64BE-429C-86A7-D9A80158481E}" type="pres">
      <dgm:prSet presAssocID="{0F49365B-FE89-4771-A182-15A974DEAB50}" presName="sibTrans" presStyleCnt="0"/>
      <dgm:spPr/>
    </dgm:pt>
    <dgm:pt modelId="{89E0BD58-4821-4579-B4CD-585BD325739C}" type="pres">
      <dgm:prSet presAssocID="{B67BD0A5-DEDE-4520-BDDB-5DABC9A5B5D1}" presName="node" presStyleLbl="node1" presStyleIdx="2" presStyleCnt="7">
        <dgm:presLayoutVars>
          <dgm:bulletEnabled val="1"/>
        </dgm:presLayoutVars>
      </dgm:prSet>
      <dgm:spPr/>
    </dgm:pt>
    <dgm:pt modelId="{E95F580E-ED26-450D-9CAF-CB38496256CE}" type="pres">
      <dgm:prSet presAssocID="{E5498F1D-6D53-40BF-9DCB-D3AD5819320E}" presName="sibTrans" presStyleCnt="0"/>
      <dgm:spPr/>
    </dgm:pt>
    <dgm:pt modelId="{976681C0-249C-4E7A-A139-31731E8CCAEC}" type="pres">
      <dgm:prSet presAssocID="{C137104D-8CC5-4379-B79D-C9C1610AE305}" presName="node" presStyleLbl="node1" presStyleIdx="3" presStyleCnt="7">
        <dgm:presLayoutVars>
          <dgm:bulletEnabled val="1"/>
        </dgm:presLayoutVars>
      </dgm:prSet>
      <dgm:spPr/>
    </dgm:pt>
    <dgm:pt modelId="{777159F2-3948-47FA-B110-212D4477E30C}" type="pres">
      <dgm:prSet presAssocID="{CF4E313A-29F0-473C-A11A-2088753C202F}" presName="sibTrans" presStyleCnt="0"/>
      <dgm:spPr/>
    </dgm:pt>
    <dgm:pt modelId="{2C492A91-0E47-4EA2-9D63-55BFB19A6EC8}" type="pres">
      <dgm:prSet presAssocID="{57206FFF-3BBE-434E-9409-5CB1262C1B3D}" presName="node" presStyleLbl="node1" presStyleIdx="4" presStyleCnt="7">
        <dgm:presLayoutVars>
          <dgm:bulletEnabled val="1"/>
        </dgm:presLayoutVars>
      </dgm:prSet>
      <dgm:spPr/>
    </dgm:pt>
    <dgm:pt modelId="{F0E1C898-CD6C-4299-A885-394B515508EB}" type="pres">
      <dgm:prSet presAssocID="{09A81784-C3E3-4D18-BAE4-3CB67F21533D}" presName="sibTrans" presStyleCnt="0"/>
      <dgm:spPr/>
    </dgm:pt>
    <dgm:pt modelId="{9B060F6F-7FB5-41A3-8A8C-892A30F7F7F6}" type="pres">
      <dgm:prSet presAssocID="{AD36E1B6-45EF-4F64-8EB5-E2CE52DD3CAF}" presName="node" presStyleLbl="node1" presStyleIdx="5" presStyleCnt="7">
        <dgm:presLayoutVars>
          <dgm:bulletEnabled val="1"/>
        </dgm:presLayoutVars>
      </dgm:prSet>
      <dgm:spPr/>
    </dgm:pt>
    <dgm:pt modelId="{1E0983F3-0137-4DD6-BA86-9550B92C8B3B}" type="pres">
      <dgm:prSet presAssocID="{CD699A75-670A-41D9-AAE4-927EBF2A1520}" presName="sibTrans" presStyleCnt="0"/>
      <dgm:spPr/>
    </dgm:pt>
    <dgm:pt modelId="{D54CC74B-5C88-4917-923A-E36E4FD8C030}" type="pres">
      <dgm:prSet presAssocID="{E97E41E5-DC42-43A7-B5C1-9171B7F439F1}" presName="node" presStyleLbl="node1" presStyleIdx="6" presStyleCnt="7">
        <dgm:presLayoutVars>
          <dgm:bulletEnabled val="1"/>
        </dgm:presLayoutVars>
      </dgm:prSet>
      <dgm:spPr/>
    </dgm:pt>
  </dgm:ptLst>
  <dgm:cxnLst>
    <dgm:cxn modelId="{398C7E11-01FE-4A15-B84E-F0D2DBA35E86}" type="presOf" srcId="{57206FFF-3BBE-434E-9409-5CB1262C1B3D}" destId="{2C492A91-0E47-4EA2-9D63-55BFB19A6EC8}" srcOrd="0" destOrd="0" presId="urn:microsoft.com/office/officeart/2005/8/layout/default"/>
    <dgm:cxn modelId="{5744D51D-5DD6-4006-AF28-E5B5569A8216}" type="presOf" srcId="{B67BD0A5-DEDE-4520-BDDB-5DABC9A5B5D1}" destId="{89E0BD58-4821-4579-B4CD-585BD325739C}" srcOrd="0" destOrd="0" presId="urn:microsoft.com/office/officeart/2005/8/layout/default"/>
    <dgm:cxn modelId="{270AD733-BE53-42F0-9DFF-6C0EF0674DEC}" srcId="{27ABA644-192E-4F41-8B14-F04E63B7B1CE}" destId="{B67BD0A5-DEDE-4520-BDDB-5DABC9A5B5D1}" srcOrd="2" destOrd="0" parTransId="{0716A968-9A34-45BB-B66D-1024D14DD205}" sibTransId="{E5498F1D-6D53-40BF-9DCB-D3AD5819320E}"/>
    <dgm:cxn modelId="{3B96DD34-0B96-4D1C-8478-D811DAA3CFF0}" srcId="{27ABA644-192E-4F41-8B14-F04E63B7B1CE}" destId="{C137104D-8CC5-4379-B79D-C9C1610AE305}" srcOrd="3" destOrd="0" parTransId="{0CAAC0CE-F81B-4CB5-923A-EE1F92E9F8CE}" sibTransId="{CF4E313A-29F0-473C-A11A-2088753C202F}"/>
    <dgm:cxn modelId="{772E1E64-24A6-44A2-89E2-848E2D6CFCEE}" srcId="{27ABA644-192E-4F41-8B14-F04E63B7B1CE}" destId="{8C2B2E37-4C29-4E4D-AFD5-83602AC1591D}" srcOrd="0" destOrd="0" parTransId="{FFE35FBC-8C69-4CB8-B8F8-CB7ABD39DE62}" sibTransId="{E3D2EB38-5CD5-4F26-8374-F762E0753A03}"/>
    <dgm:cxn modelId="{C2BDBA64-8AA6-406E-95C6-6E5B20B35EF0}" type="presOf" srcId="{8C2B2E37-4C29-4E4D-AFD5-83602AC1591D}" destId="{50C17307-F8EB-4C88-AFC3-459D8A20F7F5}" srcOrd="0" destOrd="0" presId="urn:microsoft.com/office/officeart/2005/8/layout/default"/>
    <dgm:cxn modelId="{3A31FB68-D30A-4DC9-9256-2B414AE649C3}" type="presOf" srcId="{4E4E880D-211D-466D-BC0F-D63743C13545}" destId="{E66C0C29-1E19-44AC-8A78-E499A3A7DAA8}" srcOrd="0" destOrd="0" presId="urn:microsoft.com/office/officeart/2005/8/layout/default"/>
    <dgm:cxn modelId="{4658BC83-EDB6-4A8E-B268-86CC4186C57A}" srcId="{27ABA644-192E-4F41-8B14-F04E63B7B1CE}" destId="{AD36E1B6-45EF-4F64-8EB5-E2CE52DD3CAF}" srcOrd="5" destOrd="0" parTransId="{EA92731A-4706-4AD0-BD73-9C5408485937}" sibTransId="{CD699A75-670A-41D9-AAE4-927EBF2A1520}"/>
    <dgm:cxn modelId="{7E373986-7971-401A-9916-4CDF6EEFF7DB}" srcId="{27ABA644-192E-4F41-8B14-F04E63B7B1CE}" destId="{4E4E880D-211D-466D-BC0F-D63743C13545}" srcOrd="1" destOrd="0" parTransId="{1523D1A1-5C4B-4800-9677-7C0BF28F4AE1}" sibTransId="{0F49365B-FE89-4771-A182-15A974DEAB50}"/>
    <dgm:cxn modelId="{3276F98A-3F0F-47A3-98D6-A1FF77F9A84D}" type="presOf" srcId="{E97E41E5-DC42-43A7-B5C1-9171B7F439F1}" destId="{D54CC74B-5C88-4917-923A-E36E4FD8C030}" srcOrd="0" destOrd="0" presId="urn:microsoft.com/office/officeart/2005/8/layout/default"/>
    <dgm:cxn modelId="{B1A8C1C2-62A0-4FB4-94F4-4564B95F22FF}" type="presOf" srcId="{AD36E1B6-45EF-4F64-8EB5-E2CE52DD3CAF}" destId="{9B060F6F-7FB5-41A3-8A8C-892A30F7F7F6}" srcOrd="0" destOrd="0" presId="urn:microsoft.com/office/officeart/2005/8/layout/default"/>
    <dgm:cxn modelId="{6C5E5DD5-BD9C-4CD3-A0EC-8F17E1287B5A}" srcId="{27ABA644-192E-4F41-8B14-F04E63B7B1CE}" destId="{E97E41E5-DC42-43A7-B5C1-9171B7F439F1}" srcOrd="6" destOrd="0" parTransId="{E8CB18A8-AADA-46BC-A3B6-BDC113145FF1}" sibTransId="{B79D6E7C-F294-4A29-8231-41D63500253B}"/>
    <dgm:cxn modelId="{DAA930D8-5BB2-408C-837B-A30F044958C0}" type="presOf" srcId="{C137104D-8CC5-4379-B79D-C9C1610AE305}" destId="{976681C0-249C-4E7A-A139-31731E8CCAEC}" srcOrd="0" destOrd="0" presId="urn:microsoft.com/office/officeart/2005/8/layout/default"/>
    <dgm:cxn modelId="{74C070F8-E20A-4548-96B6-8C956711EF95}" srcId="{27ABA644-192E-4F41-8B14-F04E63B7B1CE}" destId="{57206FFF-3BBE-434E-9409-5CB1262C1B3D}" srcOrd="4" destOrd="0" parTransId="{F71C34D0-9B54-40D5-9DAA-EA5B89D889C1}" sibTransId="{09A81784-C3E3-4D18-BAE4-3CB67F21533D}"/>
    <dgm:cxn modelId="{456191FD-4FD1-4720-AC10-8160A8B3C683}" type="presOf" srcId="{27ABA644-192E-4F41-8B14-F04E63B7B1CE}" destId="{5769C65A-6509-44C7-A70F-F58EA7A90992}" srcOrd="0" destOrd="0" presId="urn:microsoft.com/office/officeart/2005/8/layout/default"/>
    <dgm:cxn modelId="{8B3B8079-521B-4376-B8D5-A8C73C5D8F6C}" type="presParOf" srcId="{5769C65A-6509-44C7-A70F-F58EA7A90992}" destId="{50C17307-F8EB-4C88-AFC3-459D8A20F7F5}" srcOrd="0" destOrd="0" presId="urn:microsoft.com/office/officeart/2005/8/layout/default"/>
    <dgm:cxn modelId="{01E8EC6E-92D0-47B9-BF7E-24BFC8AFF5AF}" type="presParOf" srcId="{5769C65A-6509-44C7-A70F-F58EA7A90992}" destId="{6A69E0F4-CEBA-482A-B544-F629896205D0}" srcOrd="1" destOrd="0" presId="urn:microsoft.com/office/officeart/2005/8/layout/default"/>
    <dgm:cxn modelId="{E85445E9-0FD1-4BBD-B139-11CCB6E322C9}" type="presParOf" srcId="{5769C65A-6509-44C7-A70F-F58EA7A90992}" destId="{E66C0C29-1E19-44AC-8A78-E499A3A7DAA8}" srcOrd="2" destOrd="0" presId="urn:microsoft.com/office/officeart/2005/8/layout/default"/>
    <dgm:cxn modelId="{663B29DD-9E2F-475F-AB8E-E98FFCCB257F}" type="presParOf" srcId="{5769C65A-6509-44C7-A70F-F58EA7A90992}" destId="{424F9627-64BE-429C-86A7-D9A80158481E}" srcOrd="3" destOrd="0" presId="urn:microsoft.com/office/officeart/2005/8/layout/default"/>
    <dgm:cxn modelId="{03802112-FB99-4FA1-AF6F-14876D240D58}" type="presParOf" srcId="{5769C65A-6509-44C7-A70F-F58EA7A90992}" destId="{89E0BD58-4821-4579-B4CD-585BD325739C}" srcOrd="4" destOrd="0" presId="urn:microsoft.com/office/officeart/2005/8/layout/default"/>
    <dgm:cxn modelId="{85C6896E-DAF6-4791-83A2-FEFF786AC708}" type="presParOf" srcId="{5769C65A-6509-44C7-A70F-F58EA7A90992}" destId="{E95F580E-ED26-450D-9CAF-CB38496256CE}" srcOrd="5" destOrd="0" presId="urn:microsoft.com/office/officeart/2005/8/layout/default"/>
    <dgm:cxn modelId="{C6184BA9-0847-4ADD-9F0F-53679D092558}" type="presParOf" srcId="{5769C65A-6509-44C7-A70F-F58EA7A90992}" destId="{976681C0-249C-4E7A-A139-31731E8CCAEC}" srcOrd="6" destOrd="0" presId="urn:microsoft.com/office/officeart/2005/8/layout/default"/>
    <dgm:cxn modelId="{F00D6B62-B2B8-4C04-8FEE-20AF278B1F46}" type="presParOf" srcId="{5769C65A-6509-44C7-A70F-F58EA7A90992}" destId="{777159F2-3948-47FA-B110-212D4477E30C}" srcOrd="7" destOrd="0" presId="urn:microsoft.com/office/officeart/2005/8/layout/default"/>
    <dgm:cxn modelId="{3DCAE484-4E95-4D1A-9941-908B369D437B}" type="presParOf" srcId="{5769C65A-6509-44C7-A70F-F58EA7A90992}" destId="{2C492A91-0E47-4EA2-9D63-55BFB19A6EC8}" srcOrd="8" destOrd="0" presId="urn:microsoft.com/office/officeart/2005/8/layout/default"/>
    <dgm:cxn modelId="{CDAF1657-DA8C-47F7-A9DE-C888E39B0CB0}" type="presParOf" srcId="{5769C65A-6509-44C7-A70F-F58EA7A90992}" destId="{F0E1C898-CD6C-4299-A885-394B515508EB}" srcOrd="9" destOrd="0" presId="urn:microsoft.com/office/officeart/2005/8/layout/default"/>
    <dgm:cxn modelId="{1B3E53E0-C52B-444A-B039-E92A06B73BAC}" type="presParOf" srcId="{5769C65A-6509-44C7-A70F-F58EA7A90992}" destId="{9B060F6F-7FB5-41A3-8A8C-892A30F7F7F6}" srcOrd="10" destOrd="0" presId="urn:microsoft.com/office/officeart/2005/8/layout/default"/>
    <dgm:cxn modelId="{D5E49510-D7C5-4FDC-84C9-99371FBED9E3}" type="presParOf" srcId="{5769C65A-6509-44C7-A70F-F58EA7A90992}" destId="{1E0983F3-0137-4DD6-BA86-9550B92C8B3B}" srcOrd="11" destOrd="0" presId="urn:microsoft.com/office/officeart/2005/8/layout/default"/>
    <dgm:cxn modelId="{E31584D6-642C-4179-95AF-E5166A4704BA}" type="presParOf" srcId="{5769C65A-6509-44C7-A70F-F58EA7A90992}" destId="{D54CC74B-5C88-4917-923A-E36E4FD8C030}"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676D44-61FB-4954-BA28-E9B3A8045CAA}"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pt-PT"/>
        </a:p>
      </dgm:t>
    </dgm:pt>
    <dgm:pt modelId="{72BEF878-0B6D-48AE-B97F-C7549F273B11}">
      <dgm:prSet phldrT="[Texto]" custT="1"/>
      <dgm:spPr/>
      <dgm:t>
        <a:bodyPr/>
        <a:lstStyle/>
        <a:p>
          <a:r>
            <a:rPr lang="pt-PT" sz="2000" b="1" dirty="0"/>
            <a:t>Inovação</a:t>
          </a:r>
        </a:p>
      </dgm:t>
    </dgm:pt>
    <dgm:pt modelId="{38B4308C-C4FD-4D34-9709-06E6A147EA2B}" type="parTrans" cxnId="{14147F9A-C094-42A8-8378-778DE3324160}">
      <dgm:prSet/>
      <dgm:spPr/>
      <dgm:t>
        <a:bodyPr/>
        <a:lstStyle/>
        <a:p>
          <a:endParaRPr lang="pt-PT"/>
        </a:p>
      </dgm:t>
    </dgm:pt>
    <dgm:pt modelId="{B94B32C3-678E-47BA-8D6D-0B31AA5DCB7A}" type="sibTrans" cxnId="{14147F9A-C094-42A8-8378-778DE3324160}">
      <dgm:prSet/>
      <dgm:spPr/>
      <dgm:t>
        <a:bodyPr/>
        <a:lstStyle/>
        <a:p>
          <a:endParaRPr lang="pt-PT"/>
        </a:p>
      </dgm:t>
    </dgm:pt>
    <dgm:pt modelId="{0C3B8073-D0ED-4518-852B-B130077F475A}">
      <dgm:prSet phldrT="[Texto]" custT="1"/>
      <dgm:spPr/>
      <dgm:t>
        <a:bodyPr/>
        <a:lstStyle/>
        <a:p>
          <a:r>
            <a:rPr lang="pt-PT" sz="2000" b="1" dirty="0"/>
            <a:t>Trabalho de projeto</a:t>
          </a:r>
        </a:p>
      </dgm:t>
    </dgm:pt>
    <dgm:pt modelId="{688E9280-85F5-42FB-A5A4-1AEE8FEE3FF6}" type="parTrans" cxnId="{572AB40D-50FC-4978-AF2D-F2750C7EB560}">
      <dgm:prSet/>
      <dgm:spPr/>
      <dgm:t>
        <a:bodyPr/>
        <a:lstStyle/>
        <a:p>
          <a:endParaRPr lang="pt-PT"/>
        </a:p>
      </dgm:t>
    </dgm:pt>
    <dgm:pt modelId="{433032BE-CC4D-499E-AB90-84FF17443A40}" type="sibTrans" cxnId="{572AB40D-50FC-4978-AF2D-F2750C7EB560}">
      <dgm:prSet/>
      <dgm:spPr/>
      <dgm:t>
        <a:bodyPr/>
        <a:lstStyle/>
        <a:p>
          <a:endParaRPr lang="pt-PT"/>
        </a:p>
      </dgm:t>
    </dgm:pt>
    <dgm:pt modelId="{641C7946-2919-4C8C-9C19-CE6837229393}">
      <dgm:prSet phldrT="[Texto]" custT="1"/>
      <dgm:spPr/>
      <dgm:t>
        <a:bodyPr/>
        <a:lstStyle/>
        <a:p>
          <a:r>
            <a:rPr lang="pt-PT" sz="2000" b="1" i="0" dirty="0"/>
            <a:t>Metodologias ativas</a:t>
          </a:r>
        </a:p>
      </dgm:t>
    </dgm:pt>
    <dgm:pt modelId="{DF1903AE-01BA-40C5-AAD1-EC760942019E}" type="parTrans" cxnId="{787A2200-2132-44FB-8416-42C4F7EAB188}">
      <dgm:prSet/>
      <dgm:spPr/>
      <dgm:t>
        <a:bodyPr/>
        <a:lstStyle/>
        <a:p>
          <a:endParaRPr lang="pt-PT"/>
        </a:p>
      </dgm:t>
    </dgm:pt>
    <dgm:pt modelId="{D1480CAC-10DF-499D-B81B-81699310634E}" type="sibTrans" cxnId="{787A2200-2132-44FB-8416-42C4F7EAB188}">
      <dgm:prSet/>
      <dgm:spPr/>
      <dgm:t>
        <a:bodyPr/>
        <a:lstStyle/>
        <a:p>
          <a:endParaRPr lang="pt-PT"/>
        </a:p>
      </dgm:t>
    </dgm:pt>
    <dgm:pt modelId="{E5123348-5A0F-45DA-9393-6D11FDA527BF}">
      <dgm:prSet phldrT="[Texto]" custT="1"/>
      <dgm:spPr/>
      <dgm:t>
        <a:bodyPr/>
        <a:lstStyle/>
        <a:p>
          <a:r>
            <a:rPr lang="pt-PT" sz="2000" b="1" dirty="0"/>
            <a:t>Criatividade, sentido crítico, comunicação…</a:t>
          </a:r>
        </a:p>
      </dgm:t>
    </dgm:pt>
    <dgm:pt modelId="{0B8242E4-180B-46CF-B7A9-19EF806DBA4A}" type="parTrans" cxnId="{0707CED9-5456-47A2-8E5F-836A9A61D22D}">
      <dgm:prSet/>
      <dgm:spPr/>
      <dgm:t>
        <a:bodyPr/>
        <a:lstStyle/>
        <a:p>
          <a:endParaRPr lang="pt-PT"/>
        </a:p>
      </dgm:t>
    </dgm:pt>
    <dgm:pt modelId="{C0C771B0-8F30-4D78-AC24-116EDCB1ACAC}" type="sibTrans" cxnId="{0707CED9-5456-47A2-8E5F-836A9A61D22D}">
      <dgm:prSet/>
      <dgm:spPr/>
      <dgm:t>
        <a:bodyPr/>
        <a:lstStyle/>
        <a:p>
          <a:endParaRPr lang="pt-PT"/>
        </a:p>
      </dgm:t>
    </dgm:pt>
    <dgm:pt modelId="{78413FC6-ADD2-448E-A1FA-1BC2164D2F7A}" type="pres">
      <dgm:prSet presAssocID="{C5676D44-61FB-4954-BA28-E9B3A8045CAA}" presName="Name0" presStyleCnt="0">
        <dgm:presLayoutVars>
          <dgm:dir/>
          <dgm:resizeHandles val="exact"/>
        </dgm:presLayoutVars>
      </dgm:prSet>
      <dgm:spPr/>
    </dgm:pt>
    <dgm:pt modelId="{538F5219-C68E-4E94-B588-070A7036581B}" type="pres">
      <dgm:prSet presAssocID="{72BEF878-0B6D-48AE-B97F-C7549F273B11}" presName="Name5" presStyleLbl="vennNode1" presStyleIdx="0" presStyleCnt="4">
        <dgm:presLayoutVars>
          <dgm:bulletEnabled val="1"/>
        </dgm:presLayoutVars>
      </dgm:prSet>
      <dgm:spPr/>
    </dgm:pt>
    <dgm:pt modelId="{227F8868-F2DF-40E4-B8AC-35090726512F}" type="pres">
      <dgm:prSet presAssocID="{B94B32C3-678E-47BA-8D6D-0B31AA5DCB7A}" presName="space" presStyleCnt="0"/>
      <dgm:spPr/>
    </dgm:pt>
    <dgm:pt modelId="{35F1C042-96EF-47E8-B553-713E845AD374}" type="pres">
      <dgm:prSet presAssocID="{0C3B8073-D0ED-4518-852B-B130077F475A}" presName="Name5" presStyleLbl="vennNode1" presStyleIdx="1" presStyleCnt="4">
        <dgm:presLayoutVars>
          <dgm:bulletEnabled val="1"/>
        </dgm:presLayoutVars>
      </dgm:prSet>
      <dgm:spPr/>
    </dgm:pt>
    <dgm:pt modelId="{4A2395BC-12FE-4034-B5D2-BE903675628E}" type="pres">
      <dgm:prSet presAssocID="{433032BE-CC4D-499E-AB90-84FF17443A40}" presName="space" presStyleCnt="0"/>
      <dgm:spPr/>
    </dgm:pt>
    <dgm:pt modelId="{8B077A80-7D54-471B-A44A-C2FB4C54F5EB}" type="pres">
      <dgm:prSet presAssocID="{641C7946-2919-4C8C-9C19-CE6837229393}" presName="Name5" presStyleLbl="vennNode1" presStyleIdx="2" presStyleCnt="4" custScaleX="96656">
        <dgm:presLayoutVars>
          <dgm:bulletEnabled val="1"/>
        </dgm:presLayoutVars>
      </dgm:prSet>
      <dgm:spPr/>
    </dgm:pt>
    <dgm:pt modelId="{7906A9F0-29A2-448A-9EFC-29C5A3C9B065}" type="pres">
      <dgm:prSet presAssocID="{D1480CAC-10DF-499D-B81B-81699310634E}" presName="space" presStyleCnt="0"/>
      <dgm:spPr/>
    </dgm:pt>
    <dgm:pt modelId="{E08B1FB8-9C17-4E30-9A75-EE26F7A6E62D}" type="pres">
      <dgm:prSet presAssocID="{E5123348-5A0F-45DA-9393-6D11FDA527BF}" presName="Name5" presStyleLbl="vennNode1" presStyleIdx="3" presStyleCnt="4">
        <dgm:presLayoutVars>
          <dgm:bulletEnabled val="1"/>
        </dgm:presLayoutVars>
      </dgm:prSet>
      <dgm:spPr/>
    </dgm:pt>
  </dgm:ptLst>
  <dgm:cxnLst>
    <dgm:cxn modelId="{787A2200-2132-44FB-8416-42C4F7EAB188}" srcId="{C5676D44-61FB-4954-BA28-E9B3A8045CAA}" destId="{641C7946-2919-4C8C-9C19-CE6837229393}" srcOrd="2" destOrd="0" parTransId="{DF1903AE-01BA-40C5-AAD1-EC760942019E}" sibTransId="{D1480CAC-10DF-499D-B81B-81699310634E}"/>
    <dgm:cxn modelId="{572AB40D-50FC-4978-AF2D-F2750C7EB560}" srcId="{C5676D44-61FB-4954-BA28-E9B3A8045CAA}" destId="{0C3B8073-D0ED-4518-852B-B130077F475A}" srcOrd="1" destOrd="0" parTransId="{688E9280-85F5-42FB-A5A4-1AEE8FEE3FF6}" sibTransId="{433032BE-CC4D-499E-AB90-84FF17443A40}"/>
    <dgm:cxn modelId="{7B3DF45D-80E3-4208-BC39-BF385FFD88B2}" type="presOf" srcId="{E5123348-5A0F-45DA-9393-6D11FDA527BF}" destId="{E08B1FB8-9C17-4E30-9A75-EE26F7A6E62D}" srcOrd="0" destOrd="0" presId="urn:microsoft.com/office/officeart/2005/8/layout/venn3"/>
    <dgm:cxn modelId="{31A5A34C-ED7C-4166-84CD-AF25ECAED124}" type="presOf" srcId="{641C7946-2919-4C8C-9C19-CE6837229393}" destId="{8B077A80-7D54-471B-A44A-C2FB4C54F5EB}" srcOrd="0" destOrd="0" presId="urn:microsoft.com/office/officeart/2005/8/layout/venn3"/>
    <dgm:cxn modelId="{97291F6E-A981-44EC-8E31-3565CCB386C2}" type="presOf" srcId="{72BEF878-0B6D-48AE-B97F-C7549F273B11}" destId="{538F5219-C68E-4E94-B588-070A7036581B}" srcOrd="0" destOrd="0" presId="urn:microsoft.com/office/officeart/2005/8/layout/venn3"/>
    <dgm:cxn modelId="{14147F9A-C094-42A8-8378-778DE3324160}" srcId="{C5676D44-61FB-4954-BA28-E9B3A8045CAA}" destId="{72BEF878-0B6D-48AE-B97F-C7549F273B11}" srcOrd="0" destOrd="0" parTransId="{38B4308C-C4FD-4D34-9709-06E6A147EA2B}" sibTransId="{B94B32C3-678E-47BA-8D6D-0B31AA5DCB7A}"/>
    <dgm:cxn modelId="{C1476AA6-D04F-454A-8C34-5982FE523549}" type="presOf" srcId="{0C3B8073-D0ED-4518-852B-B130077F475A}" destId="{35F1C042-96EF-47E8-B553-713E845AD374}" srcOrd="0" destOrd="0" presId="urn:microsoft.com/office/officeart/2005/8/layout/venn3"/>
    <dgm:cxn modelId="{0707CED9-5456-47A2-8E5F-836A9A61D22D}" srcId="{C5676D44-61FB-4954-BA28-E9B3A8045CAA}" destId="{E5123348-5A0F-45DA-9393-6D11FDA527BF}" srcOrd="3" destOrd="0" parTransId="{0B8242E4-180B-46CF-B7A9-19EF806DBA4A}" sibTransId="{C0C771B0-8F30-4D78-AC24-116EDCB1ACAC}"/>
    <dgm:cxn modelId="{3FE97FEE-22F9-43BE-A868-F3A8FAC05927}" type="presOf" srcId="{C5676D44-61FB-4954-BA28-E9B3A8045CAA}" destId="{78413FC6-ADD2-448E-A1FA-1BC2164D2F7A}" srcOrd="0" destOrd="0" presId="urn:microsoft.com/office/officeart/2005/8/layout/venn3"/>
    <dgm:cxn modelId="{602CB896-50A8-4BE3-96EF-B55A3F909063}" type="presParOf" srcId="{78413FC6-ADD2-448E-A1FA-1BC2164D2F7A}" destId="{538F5219-C68E-4E94-B588-070A7036581B}" srcOrd="0" destOrd="0" presId="urn:microsoft.com/office/officeart/2005/8/layout/venn3"/>
    <dgm:cxn modelId="{9AE41840-2B9B-476C-A7E3-CB81EA038651}" type="presParOf" srcId="{78413FC6-ADD2-448E-A1FA-1BC2164D2F7A}" destId="{227F8868-F2DF-40E4-B8AC-35090726512F}" srcOrd="1" destOrd="0" presId="urn:microsoft.com/office/officeart/2005/8/layout/venn3"/>
    <dgm:cxn modelId="{1F60F3AF-8D64-4EF8-9BC9-36FB7E95711B}" type="presParOf" srcId="{78413FC6-ADD2-448E-A1FA-1BC2164D2F7A}" destId="{35F1C042-96EF-47E8-B553-713E845AD374}" srcOrd="2" destOrd="0" presId="urn:microsoft.com/office/officeart/2005/8/layout/venn3"/>
    <dgm:cxn modelId="{0E3FCE3E-4A92-4716-9621-F160EDEE03FC}" type="presParOf" srcId="{78413FC6-ADD2-448E-A1FA-1BC2164D2F7A}" destId="{4A2395BC-12FE-4034-B5D2-BE903675628E}" srcOrd="3" destOrd="0" presId="urn:microsoft.com/office/officeart/2005/8/layout/venn3"/>
    <dgm:cxn modelId="{297B0B76-9BA5-404F-91FC-EA8892FFDA0E}" type="presParOf" srcId="{78413FC6-ADD2-448E-A1FA-1BC2164D2F7A}" destId="{8B077A80-7D54-471B-A44A-C2FB4C54F5EB}" srcOrd="4" destOrd="0" presId="urn:microsoft.com/office/officeart/2005/8/layout/venn3"/>
    <dgm:cxn modelId="{4D9037C9-5444-44DA-AAE8-B1F9AE4540A0}" type="presParOf" srcId="{78413FC6-ADD2-448E-A1FA-1BC2164D2F7A}" destId="{7906A9F0-29A2-448A-9EFC-29C5A3C9B065}" srcOrd="5" destOrd="0" presId="urn:microsoft.com/office/officeart/2005/8/layout/venn3"/>
    <dgm:cxn modelId="{48F16D21-0140-4405-8D33-DD447EB5CE54}" type="presParOf" srcId="{78413FC6-ADD2-448E-A1FA-1BC2164D2F7A}" destId="{E08B1FB8-9C17-4E30-9A75-EE26F7A6E62D}"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C13CBB-AC21-4197-96BE-9B663A4AFCD6}"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pt-PT"/>
        </a:p>
      </dgm:t>
    </dgm:pt>
    <dgm:pt modelId="{57D960D7-8D7E-4857-AB91-E9FCA3F522F4}">
      <dgm:prSet phldrT="[Texto]"/>
      <dgm:spPr/>
      <dgm:t>
        <a:bodyPr/>
        <a:lstStyle/>
        <a:p>
          <a:r>
            <a:rPr lang="pt-PT" dirty="0"/>
            <a:t>Lento, deliberado e controlado</a:t>
          </a:r>
        </a:p>
      </dgm:t>
    </dgm:pt>
    <dgm:pt modelId="{031A1291-D276-40F5-9263-5B92F8164D18}" type="parTrans" cxnId="{76E28AB9-6FAC-4180-8BB5-3650D81E054A}">
      <dgm:prSet/>
      <dgm:spPr/>
      <dgm:t>
        <a:bodyPr/>
        <a:lstStyle/>
        <a:p>
          <a:endParaRPr lang="pt-PT"/>
        </a:p>
      </dgm:t>
    </dgm:pt>
    <dgm:pt modelId="{8D57ABBF-5664-4F25-ABD8-2E66E46573EA}" type="sibTrans" cxnId="{76E28AB9-6FAC-4180-8BB5-3650D81E054A}">
      <dgm:prSet/>
      <dgm:spPr/>
      <dgm:t>
        <a:bodyPr/>
        <a:lstStyle/>
        <a:p>
          <a:endParaRPr lang="pt-PT"/>
        </a:p>
      </dgm:t>
    </dgm:pt>
    <dgm:pt modelId="{77E6D17F-97F8-429C-A806-3BCF0D5B34BB}">
      <dgm:prSet phldrT="[Texto]"/>
      <dgm:spPr/>
      <dgm:t>
        <a:bodyPr/>
        <a:lstStyle/>
        <a:p>
          <a:r>
            <a:rPr lang="pt-PT" dirty="0"/>
            <a:t>Pensar  de uma forma ponderada e intencional</a:t>
          </a:r>
        </a:p>
      </dgm:t>
    </dgm:pt>
    <dgm:pt modelId="{7C0C73D1-3A47-49B1-B928-44C3ECE61870}" type="parTrans" cxnId="{0184BBB7-EC7C-4C1F-B322-2F5047114FE4}">
      <dgm:prSet/>
      <dgm:spPr/>
      <dgm:t>
        <a:bodyPr/>
        <a:lstStyle/>
        <a:p>
          <a:endParaRPr lang="pt-PT"/>
        </a:p>
      </dgm:t>
    </dgm:pt>
    <dgm:pt modelId="{986A17E1-12EC-46E1-BE73-E201994A382B}" type="sibTrans" cxnId="{0184BBB7-EC7C-4C1F-B322-2F5047114FE4}">
      <dgm:prSet/>
      <dgm:spPr/>
      <dgm:t>
        <a:bodyPr/>
        <a:lstStyle/>
        <a:p>
          <a:endParaRPr lang="pt-PT"/>
        </a:p>
      </dgm:t>
    </dgm:pt>
    <dgm:pt modelId="{92DBE066-E3A2-45C8-AAC2-B32FABEB1AF8}">
      <dgm:prSet phldrT="[Texto]"/>
      <dgm:spPr/>
      <dgm:t>
        <a:bodyPr/>
        <a:lstStyle/>
        <a:p>
          <a:r>
            <a:rPr lang="pt-PT" dirty="0"/>
            <a:t>Refletido e autocorretivo</a:t>
          </a:r>
        </a:p>
      </dgm:t>
    </dgm:pt>
    <dgm:pt modelId="{4F54B9CF-8298-4C77-89F6-CA6CE286BB13}" type="parTrans" cxnId="{03CDA2E3-C6A1-40EF-8DAB-0BDBDF9BC18D}">
      <dgm:prSet/>
      <dgm:spPr/>
      <dgm:t>
        <a:bodyPr/>
        <a:lstStyle/>
        <a:p>
          <a:endParaRPr lang="pt-PT"/>
        </a:p>
      </dgm:t>
    </dgm:pt>
    <dgm:pt modelId="{F09F52FD-454B-4BCF-9C82-2F0639CE7AEF}" type="sibTrans" cxnId="{03CDA2E3-C6A1-40EF-8DAB-0BDBDF9BC18D}">
      <dgm:prSet/>
      <dgm:spPr/>
      <dgm:t>
        <a:bodyPr/>
        <a:lstStyle/>
        <a:p>
          <a:endParaRPr lang="pt-PT"/>
        </a:p>
      </dgm:t>
    </dgm:pt>
    <dgm:pt modelId="{983C63C3-C2E5-46A1-8CD1-4FEE52A9E48C}">
      <dgm:prSet phldrT="[Texto]"/>
      <dgm:spPr/>
      <dgm:t>
        <a:bodyPr/>
        <a:lstStyle/>
        <a:p>
          <a:r>
            <a:rPr lang="pt-PT" dirty="0"/>
            <a:t>Autêntico</a:t>
          </a:r>
        </a:p>
      </dgm:t>
    </dgm:pt>
    <dgm:pt modelId="{522DE6FD-F972-4C8D-9958-04E807A88FB2}" type="parTrans" cxnId="{76178D78-9FCE-4A7C-99E1-710522FD8A43}">
      <dgm:prSet/>
      <dgm:spPr/>
      <dgm:t>
        <a:bodyPr/>
        <a:lstStyle/>
        <a:p>
          <a:endParaRPr lang="pt-PT"/>
        </a:p>
      </dgm:t>
    </dgm:pt>
    <dgm:pt modelId="{6ABF2C5C-8072-4B55-A506-3E7070DEFE6E}" type="sibTrans" cxnId="{76178D78-9FCE-4A7C-99E1-710522FD8A43}">
      <dgm:prSet/>
      <dgm:spPr/>
      <dgm:t>
        <a:bodyPr/>
        <a:lstStyle/>
        <a:p>
          <a:endParaRPr lang="pt-PT"/>
        </a:p>
      </dgm:t>
    </dgm:pt>
    <dgm:pt modelId="{A5AB314C-A8FB-4BAB-AB6D-02C041952F13}">
      <dgm:prSet phldrT="[Texto]"/>
      <dgm:spPr/>
      <dgm:t>
        <a:bodyPr/>
        <a:lstStyle/>
        <a:p>
          <a:r>
            <a:rPr lang="pt-PT" dirty="0"/>
            <a:t>Empenho e dedicação</a:t>
          </a:r>
        </a:p>
      </dgm:t>
    </dgm:pt>
    <dgm:pt modelId="{BC5461DD-C1A3-4E07-9DE1-4B03DB91A10F}" type="parTrans" cxnId="{DA093DA2-C0E5-4FC6-A550-FBD4DE33313B}">
      <dgm:prSet/>
      <dgm:spPr/>
      <dgm:t>
        <a:bodyPr/>
        <a:lstStyle/>
        <a:p>
          <a:endParaRPr lang="pt-PT"/>
        </a:p>
      </dgm:t>
    </dgm:pt>
    <dgm:pt modelId="{C202E95E-3348-4B4D-AAD6-80B2B37C1D5B}" type="sibTrans" cxnId="{DA093DA2-C0E5-4FC6-A550-FBD4DE33313B}">
      <dgm:prSet/>
      <dgm:spPr/>
      <dgm:t>
        <a:bodyPr/>
        <a:lstStyle/>
        <a:p>
          <a:endParaRPr lang="pt-PT"/>
        </a:p>
      </dgm:t>
    </dgm:pt>
    <dgm:pt modelId="{F651C747-23B1-4415-A4F9-65407AA011DF}" type="pres">
      <dgm:prSet presAssocID="{CFC13CBB-AC21-4197-96BE-9B663A4AFCD6}" presName="cycle" presStyleCnt="0">
        <dgm:presLayoutVars>
          <dgm:dir/>
          <dgm:resizeHandles val="exact"/>
        </dgm:presLayoutVars>
      </dgm:prSet>
      <dgm:spPr/>
    </dgm:pt>
    <dgm:pt modelId="{573F319D-AB9C-4351-BD97-424AEF2A8D35}" type="pres">
      <dgm:prSet presAssocID="{57D960D7-8D7E-4857-AB91-E9FCA3F522F4}" presName="node" presStyleLbl="node1" presStyleIdx="0" presStyleCnt="5">
        <dgm:presLayoutVars>
          <dgm:bulletEnabled val="1"/>
        </dgm:presLayoutVars>
      </dgm:prSet>
      <dgm:spPr/>
    </dgm:pt>
    <dgm:pt modelId="{0365F4EF-E325-4DCC-BA3B-E5A1464A03C6}" type="pres">
      <dgm:prSet presAssocID="{57D960D7-8D7E-4857-AB91-E9FCA3F522F4}" presName="spNode" presStyleCnt="0"/>
      <dgm:spPr/>
    </dgm:pt>
    <dgm:pt modelId="{86665B55-575B-4C1B-AE0F-8CF6BCF27BF4}" type="pres">
      <dgm:prSet presAssocID="{8D57ABBF-5664-4F25-ABD8-2E66E46573EA}" presName="sibTrans" presStyleLbl="sibTrans1D1" presStyleIdx="0" presStyleCnt="5"/>
      <dgm:spPr/>
    </dgm:pt>
    <dgm:pt modelId="{E0C7876B-ABD7-4924-8765-D1F5395BD51E}" type="pres">
      <dgm:prSet presAssocID="{77E6D17F-97F8-429C-A806-3BCF0D5B34BB}" presName="node" presStyleLbl="node1" presStyleIdx="1" presStyleCnt="5">
        <dgm:presLayoutVars>
          <dgm:bulletEnabled val="1"/>
        </dgm:presLayoutVars>
      </dgm:prSet>
      <dgm:spPr/>
    </dgm:pt>
    <dgm:pt modelId="{35543CEF-AA76-49EB-AE9C-4398EBD9A8E2}" type="pres">
      <dgm:prSet presAssocID="{77E6D17F-97F8-429C-A806-3BCF0D5B34BB}" presName="spNode" presStyleCnt="0"/>
      <dgm:spPr/>
    </dgm:pt>
    <dgm:pt modelId="{07CDA472-15F9-4479-A526-AEC37D42DC75}" type="pres">
      <dgm:prSet presAssocID="{986A17E1-12EC-46E1-BE73-E201994A382B}" presName="sibTrans" presStyleLbl="sibTrans1D1" presStyleIdx="1" presStyleCnt="5"/>
      <dgm:spPr/>
    </dgm:pt>
    <dgm:pt modelId="{04615E12-EC06-4295-9DC8-1E5AD65D6F6C}" type="pres">
      <dgm:prSet presAssocID="{92DBE066-E3A2-45C8-AAC2-B32FABEB1AF8}" presName="node" presStyleLbl="node1" presStyleIdx="2" presStyleCnt="5">
        <dgm:presLayoutVars>
          <dgm:bulletEnabled val="1"/>
        </dgm:presLayoutVars>
      </dgm:prSet>
      <dgm:spPr/>
    </dgm:pt>
    <dgm:pt modelId="{AFE05DEA-E0A7-43F6-A0EB-E33B63C1738A}" type="pres">
      <dgm:prSet presAssocID="{92DBE066-E3A2-45C8-AAC2-B32FABEB1AF8}" presName="spNode" presStyleCnt="0"/>
      <dgm:spPr/>
    </dgm:pt>
    <dgm:pt modelId="{0DB4A67A-E504-4E75-B8B7-61E37DEE11D1}" type="pres">
      <dgm:prSet presAssocID="{F09F52FD-454B-4BCF-9C82-2F0639CE7AEF}" presName="sibTrans" presStyleLbl="sibTrans1D1" presStyleIdx="2" presStyleCnt="5"/>
      <dgm:spPr/>
    </dgm:pt>
    <dgm:pt modelId="{4BAEC067-E811-4BBA-93A0-D832EE456C22}" type="pres">
      <dgm:prSet presAssocID="{983C63C3-C2E5-46A1-8CD1-4FEE52A9E48C}" presName="node" presStyleLbl="node1" presStyleIdx="3" presStyleCnt="5">
        <dgm:presLayoutVars>
          <dgm:bulletEnabled val="1"/>
        </dgm:presLayoutVars>
      </dgm:prSet>
      <dgm:spPr/>
    </dgm:pt>
    <dgm:pt modelId="{49E4F13D-8886-449C-A44A-6E7A4CD45743}" type="pres">
      <dgm:prSet presAssocID="{983C63C3-C2E5-46A1-8CD1-4FEE52A9E48C}" presName="spNode" presStyleCnt="0"/>
      <dgm:spPr/>
    </dgm:pt>
    <dgm:pt modelId="{A7C65DF7-B1C0-4374-8631-0ADD8352E31D}" type="pres">
      <dgm:prSet presAssocID="{6ABF2C5C-8072-4B55-A506-3E7070DEFE6E}" presName="sibTrans" presStyleLbl="sibTrans1D1" presStyleIdx="3" presStyleCnt="5"/>
      <dgm:spPr/>
    </dgm:pt>
    <dgm:pt modelId="{5438F8FD-1F3B-45C0-A157-6BA885FE85CF}" type="pres">
      <dgm:prSet presAssocID="{A5AB314C-A8FB-4BAB-AB6D-02C041952F13}" presName="node" presStyleLbl="node1" presStyleIdx="4" presStyleCnt="5">
        <dgm:presLayoutVars>
          <dgm:bulletEnabled val="1"/>
        </dgm:presLayoutVars>
      </dgm:prSet>
      <dgm:spPr/>
    </dgm:pt>
    <dgm:pt modelId="{EF137D71-485C-4C85-A12A-470212B75630}" type="pres">
      <dgm:prSet presAssocID="{A5AB314C-A8FB-4BAB-AB6D-02C041952F13}" presName="spNode" presStyleCnt="0"/>
      <dgm:spPr/>
    </dgm:pt>
    <dgm:pt modelId="{B0333C76-FCE2-41BF-BED7-A3D4E413F24A}" type="pres">
      <dgm:prSet presAssocID="{C202E95E-3348-4B4D-AAD6-80B2B37C1D5B}" presName="sibTrans" presStyleLbl="sibTrans1D1" presStyleIdx="4" presStyleCnt="5"/>
      <dgm:spPr/>
    </dgm:pt>
  </dgm:ptLst>
  <dgm:cxnLst>
    <dgm:cxn modelId="{B6D6DC07-D811-4399-832E-AA461A6CEFCF}" type="presOf" srcId="{C202E95E-3348-4B4D-AAD6-80B2B37C1D5B}" destId="{B0333C76-FCE2-41BF-BED7-A3D4E413F24A}" srcOrd="0" destOrd="0" presId="urn:microsoft.com/office/officeart/2005/8/layout/cycle6"/>
    <dgm:cxn modelId="{CF87CB2C-8C7B-4214-9743-0F07FA914819}" type="presOf" srcId="{77E6D17F-97F8-429C-A806-3BCF0D5B34BB}" destId="{E0C7876B-ABD7-4924-8765-D1F5395BD51E}" srcOrd="0" destOrd="0" presId="urn:microsoft.com/office/officeart/2005/8/layout/cycle6"/>
    <dgm:cxn modelId="{3CE95C39-905F-4251-AF17-3780AC9E7BAB}" type="presOf" srcId="{A5AB314C-A8FB-4BAB-AB6D-02C041952F13}" destId="{5438F8FD-1F3B-45C0-A157-6BA885FE85CF}" srcOrd="0" destOrd="0" presId="urn:microsoft.com/office/officeart/2005/8/layout/cycle6"/>
    <dgm:cxn modelId="{457E693C-1C3C-4032-96A7-6457A843CB87}" type="presOf" srcId="{92DBE066-E3A2-45C8-AAC2-B32FABEB1AF8}" destId="{04615E12-EC06-4295-9DC8-1E5AD65D6F6C}" srcOrd="0" destOrd="0" presId="urn:microsoft.com/office/officeart/2005/8/layout/cycle6"/>
    <dgm:cxn modelId="{5F55A965-6D66-47BD-A656-80058EB43180}" type="presOf" srcId="{8D57ABBF-5664-4F25-ABD8-2E66E46573EA}" destId="{86665B55-575B-4C1B-AE0F-8CF6BCF27BF4}" srcOrd="0" destOrd="0" presId="urn:microsoft.com/office/officeart/2005/8/layout/cycle6"/>
    <dgm:cxn modelId="{A1ACC776-17B5-4883-8A6F-E969A42DF7F8}" type="presOf" srcId="{57D960D7-8D7E-4857-AB91-E9FCA3F522F4}" destId="{573F319D-AB9C-4351-BD97-424AEF2A8D35}" srcOrd="0" destOrd="0" presId="urn:microsoft.com/office/officeart/2005/8/layout/cycle6"/>
    <dgm:cxn modelId="{76178D78-9FCE-4A7C-99E1-710522FD8A43}" srcId="{CFC13CBB-AC21-4197-96BE-9B663A4AFCD6}" destId="{983C63C3-C2E5-46A1-8CD1-4FEE52A9E48C}" srcOrd="3" destOrd="0" parTransId="{522DE6FD-F972-4C8D-9958-04E807A88FB2}" sibTransId="{6ABF2C5C-8072-4B55-A506-3E7070DEFE6E}"/>
    <dgm:cxn modelId="{13BAE199-1645-4005-AE0F-D9302D306A62}" type="presOf" srcId="{6ABF2C5C-8072-4B55-A506-3E7070DEFE6E}" destId="{A7C65DF7-B1C0-4374-8631-0ADD8352E31D}" srcOrd="0" destOrd="0" presId="urn:microsoft.com/office/officeart/2005/8/layout/cycle6"/>
    <dgm:cxn modelId="{DA093DA2-C0E5-4FC6-A550-FBD4DE33313B}" srcId="{CFC13CBB-AC21-4197-96BE-9B663A4AFCD6}" destId="{A5AB314C-A8FB-4BAB-AB6D-02C041952F13}" srcOrd="4" destOrd="0" parTransId="{BC5461DD-C1A3-4E07-9DE1-4B03DB91A10F}" sibTransId="{C202E95E-3348-4B4D-AAD6-80B2B37C1D5B}"/>
    <dgm:cxn modelId="{0184BBB7-EC7C-4C1F-B322-2F5047114FE4}" srcId="{CFC13CBB-AC21-4197-96BE-9B663A4AFCD6}" destId="{77E6D17F-97F8-429C-A806-3BCF0D5B34BB}" srcOrd="1" destOrd="0" parTransId="{7C0C73D1-3A47-49B1-B928-44C3ECE61870}" sibTransId="{986A17E1-12EC-46E1-BE73-E201994A382B}"/>
    <dgm:cxn modelId="{76E28AB9-6FAC-4180-8BB5-3650D81E054A}" srcId="{CFC13CBB-AC21-4197-96BE-9B663A4AFCD6}" destId="{57D960D7-8D7E-4857-AB91-E9FCA3F522F4}" srcOrd="0" destOrd="0" parTransId="{031A1291-D276-40F5-9263-5B92F8164D18}" sibTransId="{8D57ABBF-5664-4F25-ABD8-2E66E46573EA}"/>
    <dgm:cxn modelId="{BEC849BC-509E-4732-AEA2-2C920231E55C}" type="presOf" srcId="{983C63C3-C2E5-46A1-8CD1-4FEE52A9E48C}" destId="{4BAEC067-E811-4BBA-93A0-D832EE456C22}" srcOrd="0" destOrd="0" presId="urn:microsoft.com/office/officeart/2005/8/layout/cycle6"/>
    <dgm:cxn modelId="{70A5DECE-E2C5-4E1E-AA16-0EF4D76E4401}" type="presOf" srcId="{986A17E1-12EC-46E1-BE73-E201994A382B}" destId="{07CDA472-15F9-4479-A526-AEC37D42DC75}" srcOrd="0" destOrd="0" presId="urn:microsoft.com/office/officeart/2005/8/layout/cycle6"/>
    <dgm:cxn modelId="{03CDA2E3-C6A1-40EF-8DAB-0BDBDF9BC18D}" srcId="{CFC13CBB-AC21-4197-96BE-9B663A4AFCD6}" destId="{92DBE066-E3A2-45C8-AAC2-B32FABEB1AF8}" srcOrd="2" destOrd="0" parTransId="{4F54B9CF-8298-4C77-89F6-CA6CE286BB13}" sibTransId="{F09F52FD-454B-4BCF-9C82-2F0639CE7AEF}"/>
    <dgm:cxn modelId="{FEDE1EEA-8D25-4314-AACB-B4BAEF8277CB}" type="presOf" srcId="{F09F52FD-454B-4BCF-9C82-2F0639CE7AEF}" destId="{0DB4A67A-E504-4E75-B8B7-61E37DEE11D1}" srcOrd="0" destOrd="0" presId="urn:microsoft.com/office/officeart/2005/8/layout/cycle6"/>
    <dgm:cxn modelId="{24CC3FF2-560D-4F34-AB0A-649EB97B9449}" type="presOf" srcId="{CFC13CBB-AC21-4197-96BE-9B663A4AFCD6}" destId="{F651C747-23B1-4415-A4F9-65407AA011DF}" srcOrd="0" destOrd="0" presId="urn:microsoft.com/office/officeart/2005/8/layout/cycle6"/>
    <dgm:cxn modelId="{14E9A0F4-AE08-468B-B856-4E5204C4A697}" type="presParOf" srcId="{F651C747-23B1-4415-A4F9-65407AA011DF}" destId="{573F319D-AB9C-4351-BD97-424AEF2A8D35}" srcOrd="0" destOrd="0" presId="urn:microsoft.com/office/officeart/2005/8/layout/cycle6"/>
    <dgm:cxn modelId="{ED5D8777-735A-48A6-93DF-BEC320601AC2}" type="presParOf" srcId="{F651C747-23B1-4415-A4F9-65407AA011DF}" destId="{0365F4EF-E325-4DCC-BA3B-E5A1464A03C6}" srcOrd="1" destOrd="0" presId="urn:microsoft.com/office/officeart/2005/8/layout/cycle6"/>
    <dgm:cxn modelId="{02BCE1B8-4317-4004-A445-A5FA69D4ED3B}" type="presParOf" srcId="{F651C747-23B1-4415-A4F9-65407AA011DF}" destId="{86665B55-575B-4C1B-AE0F-8CF6BCF27BF4}" srcOrd="2" destOrd="0" presId="urn:microsoft.com/office/officeart/2005/8/layout/cycle6"/>
    <dgm:cxn modelId="{5820A1F4-B94C-4CCB-92BC-13F993C09590}" type="presParOf" srcId="{F651C747-23B1-4415-A4F9-65407AA011DF}" destId="{E0C7876B-ABD7-4924-8765-D1F5395BD51E}" srcOrd="3" destOrd="0" presId="urn:microsoft.com/office/officeart/2005/8/layout/cycle6"/>
    <dgm:cxn modelId="{90545520-FADB-4F0D-ACA7-F5FBA72E0C84}" type="presParOf" srcId="{F651C747-23B1-4415-A4F9-65407AA011DF}" destId="{35543CEF-AA76-49EB-AE9C-4398EBD9A8E2}" srcOrd="4" destOrd="0" presId="urn:microsoft.com/office/officeart/2005/8/layout/cycle6"/>
    <dgm:cxn modelId="{A08A0BDD-1C5B-4FFD-881E-4124D3640210}" type="presParOf" srcId="{F651C747-23B1-4415-A4F9-65407AA011DF}" destId="{07CDA472-15F9-4479-A526-AEC37D42DC75}" srcOrd="5" destOrd="0" presId="urn:microsoft.com/office/officeart/2005/8/layout/cycle6"/>
    <dgm:cxn modelId="{7C213928-A6A5-4F82-8554-B7B011834929}" type="presParOf" srcId="{F651C747-23B1-4415-A4F9-65407AA011DF}" destId="{04615E12-EC06-4295-9DC8-1E5AD65D6F6C}" srcOrd="6" destOrd="0" presId="urn:microsoft.com/office/officeart/2005/8/layout/cycle6"/>
    <dgm:cxn modelId="{BB57915B-0EA2-4E02-A237-60712E4B463A}" type="presParOf" srcId="{F651C747-23B1-4415-A4F9-65407AA011DF}" destId="{AFE05DEA-E0A7-43F6-A0EB-E33B63C1738A}" srcOrd="7" destOrd="0" presId="urn:microsoft.com/office/officeart/2005/8/layout/cycle6"/>
    <dgm:cxn modelId="{0A1AC215-6799-4DEE-88F0-DB5861782986}" type="presParOf" srcId="{F651C747-23B1-4415-A4F9-65407AA011DF}" destId="{0DB4A67A-E504-4E75-B8B7-61E37DEE11D1}" srcOrd="8" destOrd="0" presId="urn:microsoft.com/office/officeart/2005/8/layout/cycle6"/>
    <dgm:cxn modelId="{6FCBF7A1-FACF-49B4-97D9-29FB0459258D}" type="presParOf" srcId="{F651C747-23B1-4415-A4F9-65407AA011DF}" destId="{4BAEC067-E811-4BBA-93A0-D832EE456C22}" srcOrd="9" destOrd="0" presId="urn:microsoft.com/office/officeart/2005/8/layout/cycle6"/>
    <dgm:cxn modelId="{F017948A-E81D-4414-A2BE-697DA16E0875}" type="presParOf" srcId="{F651C747-23B1-4415-A4F9-65407AA011DF}" destId="{49E4F13D-8886-449C-A44A-6E7A4CD45743}" srcOrd="10" destOrd="0" presId="urn:microsoft.com/office/officeart/2005/8/layout/cycle6"/>
    <dgm:cxn modelId="{3BEF0659-0E89-4FD9-A523-0BB1AB71D1FB}" type="presParOf" srcId="{F651C747-23B1-4415-A4F9-65407AA011DF}" destId="{A7C65DF7-B1C0-4374-8631-0ADD8352E31D}" srcOrd="11" destOrd="0" presId="urn:microsoft.com/office/officeart/2005/8/layout/cycle6"/>
    <dgm:cxn modelId="{C156B6D3-3F4C-4CE0-9B55-A3D95517CECF}" type="presParOf" srcId="{F651C747-23B1-4415-A4F9-65407AA011DF}" destId="{5438F8FD-1F3B-45C0-A157-6BA885FE85CF}" srcOrd="12" destOrd="0" presId="urn:microsoft.com/office/officeart/2005/8/layout/cycle6"/>
    <dgm:cxn modelId="{9D58784E-7CDF-4C77-8EA2-CB2F0F82C243}" type="presParOf" srcId="{F651C747-23B1-4415-A4F9-65407AA011DF}" destId="{EF137D71-485C-4C85-A12A-470212B75630}" srcOrd="13" destOrd="0" presId="urn:microsoft.com/office/officeart/2005/8/layout/cycle6"/>
    <dgm:cxn modelId="{ED03500A-2A22-4726-9063-F6022E5C1B2A}" type="presParOf" srcId="{F651C747-23B1-4415-A4F9-65407AA011DF}" destId="{B0333C76-FCE2-41BF-BED7-A3D4E413F24A}"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AB5739-0AEE-40BC-9A9D-E1E24D6BBC04}"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pt-PT"/>
        </a:p>
      </dgm:t>
    </dgm:pt>
    <dgm:pt modelId="{DEE5409E-193B-4206-9F35-5B39C2717CCE}">
      <dgm:prSet phldrT="[Texto]"/>
      <dgm:spPr/>
      <dgm:t>
        <a:bodyPr/>
        <a:lstStyle/>
        <a:p>
          <a:r>
            <a:rPr lang="pt-PT" dirty="0"/>
            <a:t>Fazer perguntas</a:t>
          </a:r>
        </a:p>
      </dgm:t>
    </dgm:pt>
    <dgm:pt modelId="{7EFA03AA-54C7-4217-AB70-72FC84C1A5BE}" type="parTrans" cxnId="{3728F8E0-9A4B-4E8D-84E6-86D192015045}">
      <dgm:prSet/>
      <dgm:spPr/>
      <dgm:t>
        <a:bodyPr/>
        <a:lstStyle/>
        <a:p>
          <a:endParaRPr lang="pt-PT"/>
        </a:p>
      </dgm:t>
    </dgm:pt>
    <dgm:pt modelId="{1A52432F-FF49-45ED-A2EF-3419015D9015}" type="sibTrans" cxnId="{3728F8E0-9A4B-4E8D-84E6-86D192015045}">
      <dgm:prSet/>
      <dgm:spPr/>
      <dgm:t>
        <a:bodyPr/>
        <a:lstStyle/>
        <a:p>
          <a:endParaRPr lang="pt-PT"/>
        </a:p>
      </dgm:t>
    </dgm:pt>
    <dgm:pt modelId="{7732C3DB-52EC-4156-8C53-B44B375D482A}">
      <dgm:prSet phldrT="[Texto]"/>
      <dgm:spPr/>
      <dgm:t>
        <a:bodyPr/>
        <a:lstStyle/>
        <a:p>
          <a:r>
            <a:rPr lang="pt-PT" dirty="0"/>
            <a:t>Responder a essas perguntas através de um raciocínio</a:t>
          </a:r>
        </a:p>
      </dgm:t>
    </dgm:pt>
    <dgm:pt modelId="{FB92DD18-26E6-4810-937F-201BAA508740}" type="parTrans" cxnId="{98AF85EC-B42B-4D9E-B5D5-80837E25ABEE}">
      <dgm:prSet/>
      <dgm:spPr/>
      <dgm:t>
        <a:bodyPr/>
        <a:lstStyle/>
        <a:p>
          <a:endParaRPr lang="pt-PT"/>
        </a:p>
      </dgm:t>
    </dgm:pt>
    <dgm:pt modelId="{22BF9559-9F2E-4E04-B797-BA5A34E4CC6E}" type="sibTrans" cxnId="{98AF85EC-B42B-4D9E-B5D5-80837E25ABEE}">
      <dgm:prSet/>
      <dgm:spPr/>
      <dgm:t>
        <a:bodyPr/>
        <a:lstStyle/>
        <a:p>
          <a:endParaRPr lang="pt-PT"/>
        </a:p>
      </dgm:t>
    </dgm:pt>
    <dgm:pt modelId="{90F30CD1-66A6-4162-B1F0-947D1F95519A}">
      <dgm:prSet phldrT="[Texto]"/>
      <dgm:spPr/>
      <dgm:t>
        <a:bodyPr/>
        <a:lstStyle/>
        <a:p>
          <a:r>
            <a:rPr lang="pt-PT" dirty="0"/>
            <a:t>Acreditar nos resultados desse raciocínio</a:t>
          </a:r>
        </a:p>
      </dgm:t>
    </dgm:pt>
    <dgm:pt modelId="{6E34C837-553D-4E9E-B52B-DC4C5B282157}" type="parTrans" cxnId="{69F2467E-BD74-4633-8B71-A4657D3E83D0}">
      <dgm:prSet/>
      <dgm:spPr/>
      <dgm:t>
        <a:bodyPr/>
        <a:lstStyle/>
        <a:p>
          <a:endParaRPr lang="pt-PT"/>
        </a:p>
      </dgm:t>
    </dgm:pt>
    <dgm:pt modelId="{7EE5A849-74AB-49C5-8A48-2D9566B52A74}" type="sibTrans" cxnId="{69F2467E-BD74-4633-8B71-A4657D3E83D0}">
      <dgm:prSet/>
      <dgm:spPr/>
      <dgm:t>
        <a:bodyPr/>
        <a:lstStyle/>
        <a:p>
          <a:endParaRPr lang="pt-PT"/>
        </a:p>
      </dgm:t>
    </dgm:pt>
    <dgm:pt modelId="{535FA82A-1027-4E63-967C-965987377B1A}" type="pres">
      <dgm:prSet presAssocID="{B1AB5739-0AEE-40BC-9A9D-E1E24D6BBC04}" presName="cycle" presStyleCnt="0">
        <dgm:presLayoutVars>
          <dgm:dir/>
          <dgm:resizeHandles val="exact"/>
        </dgm:presLayoutVars>
      </dgm:prSet>
      <dgm:spPr/>
    </dgm:pt>
    <dgm:pt modelId="{A04C154D-E8B5-4C84-885C-44CA8C8C4438}" type="pres">
      <dgm:prSet presAssocID="{DEE5409E-193B-4206-9F35-5B39C2717CCE}" presName="node" presStyleLbl="node1" presStyleIdx="0" presStyleCnt="3">
        <dgm:presLayoutVars>
          <dgm:bulletEnabled val="1"/>
        </dgm:presLayoutVars>
      </dgm:prSet>
      <dgm:spPr/>
    </dgm:pt>
    <dgm:pt modelId="{A1855264-7874-40D3-A9C3-82EE48CF364A}" type="pres">
      <dgm:prSet presAssocID="{DEE5409E-193B-4206-9F35-5B39C2717CCE}" presName="spNode" presStyleCnt="0"/>
      <dgm:spPr/>
    </dgm:pt>
    <dgm:pt modelId="{5F0E18BC-A205-4110-865D-CCC0DD2AB85A}" type="pres">
      <dgm:prSet presAssocID="{1A52432F-FF49-45ED-A2EF-3419015D9015}" presName="sibTrans" presStyleLbl="sibTrans1D1" presStyleIdx="0" presStyleCnt="3"/>
      <dgm:spPr/>
    </dgm:pt>
    <dgm:pt modelId="{A0035EDE-6CC9-4A50-9BF3-61AED30E582C}" type="pres">
      <dgm:prSet presAssocID="{7732C3DB-52EC-4156-8C53-B44B375D482A}" presName="node" presStyleLbl="node1" presStyleIdx="1" presStyleCnt="3">
        <dgm:presLayoutVars>
          <dgm:bulletEnabled val="1"/>
        </dgm:presLayoutVars>
      </dgm:prSet>
      <dgm:spPr/>
    </dgm:pt>
    <dgm:pt modelId="{FFB226CC-CA11-44A9-8632-402935E0CC05}" type="pres">
      <dgm:prSet presAssocID="{7732C3DB-52EC-4156-8C53-B44B375D482A}" presName="spNode" presStyleCnt="0"/>
      <dgm:spPr/>
    </dgm:pt>
    <dgm:pt modelId="{CF4309CF-10E0-4AAB-8541-0179F48B1CFE}" type="pres">
      <dgm:prSet presAssocID="{22BF9559-9F2E-4E04-B797-BA5A34E4CC6E}" presName="sibTrans" presStyleLbl="sibTrans1D1" presStyleIdx="1" presStyleCnt="3"/>
      <dgm:spPr/>
    </dgm:pt>
    <dgm:pt modelId="{B02ED7DB-BE0D-49E2-9C95-7171B9B65BA4}" type="pres">
      <dgm:prSet presAssocID="{90F30CD1-66A6-4162-B1F0-947D1F95519A}" presName="node" presStyleLbl="node1" presStyleIdx="2" presStyleCnt="3">
        <dgm:presLayoutVars>
          <dgm:bulletEnabled val="1"/>
        </dgm:presLayoutVars>
      </dgm:prSet>
      <dgm:spPr/>
    </dgm:pt>
    <dgm:pt modelId="{B7DE0FCD-91BB-4D91-ADD9-E6D6EAE8966B}" type="pres">
      <dgm:prSet presAssocID="{90F30CD1-66A6-4162-B1F0-947D1F95519A}" presName="spNode" presStyleCnt="0"/>
      <dgm:spPr/>
    </dgm:pt>
    <dgm:pt modelId="{AB48838F-1FB3-41C9-9FBC-81DBAF924885}" type="pres">
      <dgm:prSet presAssocID="{7EE5A849-74AB-49C5-8A48-2D9566B52A74}" presName="sibTrans" presStyleLbl="sibTrans1D1" presStyleIdx="2" presStyleCnt="3"/>
      <dgm:spPr/>
    </dgm:pt>
  </dgm:ptLst>
  <dgm:cxnLst>
    <dgm:cxn modelId="{DF292800-A36D-416F-AD5F-CD94F84E9EC2}" type="presOf" srcId="{90F30CD1-66A6-4162-B1F0-947D1F95519A}" destId="{B02ED7DB-BE0D-49E2-9C95-7171B9B65BA4}" srcOrd="0" destOrd="0" presId="urn:microsoft.com/office/officeart/2005/8/layout/cycle5"/>
    <dgm:cxn modelId="{8A54250E-9D6F-456B-8EB7-946ED65C844D}" type="presOf" srcId="{DEE5409E-193B-4206-9F35-5B39C2717CCE}" destId="{A04C154D-E8B5-4C84-885C-44CA8C8C4438}" srcOrd="0" destOrd="0" presId="urn:microsoft.com/office/officeart/2005/8/layout/cycle5"/>
    <dgm:cxn modelId="{968CE310-314B-43B7-B124-937CA9ED1636}" type="presOf" srcId="{7732C3DB-52EC-4156-8C53-B44B375D482A}" destId="{A0035EDE-6CC9-4A50-9BF3-61AED30E582C}" srcOrd="0" destOrd="0" presId="urn:microsoft.com/office/officeart/2005/8/layout/cycle5"/>
    <dgm:cxn modelId="{80EB5919-3DDA-4823-9725-616016975A49}" type="presOf" srcId="{7EE5A849-74AB-49C5-8A48-2D9566B52A74}" destId="{AB48838F-1FB3-41C9-9FBC-81DBAF924885}" srcOrd="0" destOrd="0" presId="urn:microsoft.com/office/officeart/2005/8/layout/cycle5"/>
    <dgm:cxn modelId="{69F2467E-BD74-4633-8B71-A4657D3E83D0}" srcId="{B1AB5739-0AEE-40BC-9A9D-E1E24D6BBC04}" destId="{90F30CD1-66A6-4162-B1F0-947D1F95519A}" srcOrd="2" destOrd="0" parTransId="{6E34C837-553D-4E9E-B52B-DC4C5B282157}" sibTransId="{7EE5A849-74AB-49C5-8A48-2D9566B52A74}"/>
    <dgm:cxn modelId="{91FFB88F-8CE4-4CEA-9033-BACA89043598}" type="presOf" srcId="{B1AB5739-0AEE-40BC-9A9D-E1E24D6BBC04}" destId="{535FA82A-1027-4E63-967C-965987377B1A}" srcOrd="0" destOrd="0" presId="urn:microsoft.com/office/officeart/2005/8/layout/cycle5"/>
    <dgm:cxn modelId="{030133D5-EA26-4232-9243-166CDA68E921}" type="presOf" srcId="{22BF9559-9F2E-4E04-B797-BA5A34E4CC6E}" destId="{CF4309CF-10E0-4AAB-8541-0179F48B1CFE}" srcOrd="0" destOrd="0" presId="urn:microsoft.com/office/officeart/2005/8/layout/cycle5"/>
    <dgm:cxn modelId="{754EFCD8-7C82-4271-B5F3-A35927718430}" type="presOf" srcId="{1A52432F-FF49-45ED-A2EF-3419015D9015}" destId="{5F0E18BC-A205-4110-865D-CCC0DD2AB85A}" srcOrd="0" destOrd="0" presId="urn:microsoft.com/office/officeart/2005/8/layout/cycle5"/>
    <dgm:cxn modelId="{3728F8E0-9A4B-4E8D-84E6-86D192015045}" srcId="{B1AB5739-0AEE-40BC-9A9D-E1E24D6BBC04}" destId="{DEE5409E-193B-4206-9F35-5B39C2717CCE}" srcOrd="0" destOrd="0" parTransId="{7EFA03AA-54C7-4217-AB70-72FC84C1A5BE}" sibTransId="{1A52432F-FF49-45ED-A2EF-3419015D9015}"/>
    <dgm:cxn modelId="{98AF85EC-B42B-4D9E-B5D5-80837E25ABEE}" srcId="{B1AB5739-0AEE-40BC-9A9D-E1E24D6BBC04}" destId="{7732C3DB-52EC-4156-8C53-B44B375D482A}" srcOrd="1" destOrd="0" parTransId="{FB92DD18-26E6-4810-937F-201BAA508740}" sibTransId="{22BF9559-9F2E-4E04-B797-BA5A34E4CC6E}"/>
    <dgm:cxn modelId="{C2A2DE5E-E735-4E6E-BF5C-7E3829DF8B8B}" type="presParOf" srcId="{535FA82A-1027-4E63-967C-965987377B1A}" destId="{A04C154D-E8B5-4C84-885C-44CA8C8C4438}" srcOrd="0" destOrd="0" presId="urn:microsoft.com/office/officeart/2005/8/layout/cycle5"/>
    <dgm:cxn modelId="{92DABA91-7E4B-4FC6-BA8B-3BBA949EAF3C}" type="presParOf" srcId="{535FA82A-1027-4E63-967C-965987377B1A}" destId="{A1855264-7874-40D3-A9C3-82EE48CF364A}" srcOrd="1" destOrd="0" presId="urn:microsoft.com/office/officeart/2005/8/layout/cycle5"/>
    <dgm:cxn modelId="{CE33FFB1-F16B-400B-83A0-CC036F8FC734}" type="presParOf" srcId="{535FA82A-1027-4E63-967C-965987377B1A}" destId="{5F0E18BC-A205-4110-865D-CCC0DD2AB85A}" srcOrd="2" destOrd="0" presId="urn:microsoft.com/office/officeart/2005/8/layout/cycle5"/>
    <dgm:cxn modelId="{51A97F3B-44D7-4BF4-A071-6530C5C7E90A}" type="presParOf" srcId="{535FA82A-1027-4E63-967C-965987377B1A}" destId="{A0035EDE-6CC9-4A50-9BF3-61AED30E582C}" srcOrd="3" destOrd="0" presId="urn:microsoft.com/office/officeart/2005/8/layout/cycle5"/>
    <dgm:cxn modelId="{E8C1CA24-BFAB-466D-BC09-4DD474E0F43A}" type="presParOf" srcId="{535FA82A-1027-4E63-967C-965987377B1A}" destId="{FFB226CC-CA11-44A9-8632-402935E0CC05}" srcOrd="4" destOrd="0" presId="urn:microsoft.com/office/officeart/2005/8/layout/cycle5"/>
    <dgm:cxn modelId="{3D0E6CB5-EADA-4D3D-94EB-E2B234659AFF}" type="presParOf" srcId="{535FA82A-1027-4E63-967C-965987377B1A}" destId="{CF4309CF-10E0-4AAB-8541-0179F48B1CFE}" srcOrd="5" destOrd="0" presId="urn:microsoft.com/office/officeart/2005/8/layout/cycle5"/>
    <dgm:cxn modelId="{BDB29FB5-6C53-4E45-AE16-F6589B4A933B}" type="presParOf" srcId="{535FA82A-1027-4E63-967C-965987377B1A}" destId="{B02ED7DB-BE0D-49E2-9C95-7171B9B65BA4}" srcOrd="6" destOrd="0" presId="urn:microsoft.com/office/officeart/2005/8/layout/cycle5"/>
    <dgm:cxn modelId="{AE5A4AB4-1C35-419B-A66C-4A4F85440DD0}" type="presParOf" srcId="{535FA82A-1027-4E63-967C-965987377B1A}" destId="{B7DE0FCD-91BB-4D91-ADD9-E6D6EAE8966B}" srcOrd="7" destOrd="0" presId="urn:microsoft.com/office/officeart/2005/8/layout/cycle5"/>
    <dgm:cxn modelId="{FC2B553A-0275-4AC3-BBF0-03F304C3D3A4}" type="presParOf" srcId="{535FA82A-1027-4E63-967C-965987377B1A}" destId="{AB48838F-1FB3-41C9-9FBC-81DBAF924885}"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46BA7-7FE4-4144-853C-0CD3DBE17538}">
      <dsp:nvSpPr>
        <dsp:cNvPr id="0" name=""/>
        <dsp:cNvSpPr/>
      </dsp:nvSpPr>
      <dsp:spPr>
        <a:xfrm>
          <a:off x="3586" y="210120"/>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PT" sz="2400" kern="1200" dirty="0"/>
            <a:t>Alterações climáticas</a:t>
          </a:r>
        </a:p>
      </dsp:txBody>
      <dsp:txXfrm>
        <a:off x="3586" y="210120"/>
        <a:ext cx="1942097" cy="1165258"/>
      </dsp:txXfrm>
    </dsp:sp>
    <dsp:sp modelId="{F1B8B740-14A3-479E-8793-7F8A6119C1F8}">
      <dsp:nvSpPr>
        <dsp:cNvPr id="0" name=""/>
        <dsp:cNvSpPr/>
      </dsp:nvSpPr>
      <dsp:spPr>
        <a:xfrm>
          <a:off x="2139893" y="210120"/>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PT" sz="2400" kern="1200" dirty="0"/>
            <a:t>Transição digital</a:t>
          </a:r>
        </a:p>
      </dsp:txBody>
      <dsp:txXfrm>
        <a:off x="2139893" y="210120"/>
        <a:ext cx="1942097" cy="1165258"/>
      </dsp:txXfrm>
    </dsp:sp>
    <dsp:sp modelId="{776E464D-85C1-4A4E-A68C-57D22B69BA61}">
      <dsp:nvSpPr>
        <dsp:cNvPr id="0" name=""/>
        <dsp:cNvSpPr/>
      </dsp:nvSpPr>
      <dsp:spPr>
        <a:xfrm>
          <a:off x="4276200" y="210120"/>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PT" sz="2400" kern="1200" dirty="0"/>
            <a:t>Disparidades sociais e territoriais</a:t>
          </a:r>
        </a:p>
      </dsp:txBody>
      <dsp:txXfrm>
        <a:off x="4276200" y="210120"/>
        <a:ext cx="1942097" cy="1165258"/>
      </dsp:txXfrm>
    </dsp:sp>
    <dsp:sp modelId="{0A76E7FC-6E5E-41AD-BFEA-BC21653A76A2}">
      <dsp:nvSpPr>
        <dsp:cNvPr id="0" name=""/>
        <dsp:cNvSpPr/>
      </dsp:nvSpPr>
      <dsp:spPr>
        <a:xfrm>
          <a:off x="6412507" y="210120"/>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pt-PT" sz="2400" kern="1200"/>
        </a:p>
      </dsp:txBody>
      <dsp:txXfrm>
        <a:off x="6412507" y="210120"/>
        <a:ext cx="1942097" cy="1165258"/>
      </dsp:txXfrm>
    </dsp:sp>
    <dsp:sp modelId="{070E405E-D9D8-4A89-8B72-3CD2E1134E08}">
      <dsp:nvSpPr>
        <dsp:cNvPr id="0" name=""/>
        <dsp:cNvSpPr/>
      </dsp:nvSpPr>
      <dsp:spPr>
        <a:xfrm>
          <a:off x="8548814" y="210120"/>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PT" sz="2400" kern="1200" dirty="0"/>
            <a:t>Ameaças sociopolíticas</a:t>
          </a:r>
        </a:p>
      </dsp:txBody>
      <dsp:txXfrm>
        <a:off x="8548814" y="210120"/>
        <a:ext cx="1942097" cy="1165258"/>
      </dsp:txXfrm>
    </dsp:sp>
    <dsp:sp modelId="{91E4DFF8-7EC7-4A7E-8DF4-2B0A341C5A93}">
      <dsp:nvSpPr>
        <dsp:cNvPr id="0" name=""/>
        <dsp:cNvSpPr/>
      </dsp:nvSpPr>
      <dsp:spPr>
        <a:xfrm>
          <a:off x="3586" y="1569588"/>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pt-PT" sz="2400" kern="1200"/>
        </a:p>
      </dsp:txBody>
      <dsp:txXfrm>
        <a:off x="3586" y="1569588"/>
        <a:ext cx="1942097" cy="1165258"/>
      </dsp:txXfrm>
    </dsp:sp>
    <dsp:sp modelId="{B90667BD-D37F-4C87-9DD3-73F6EC42FAF5}">
      <dsp:nvSpPr>
        <dsp:cNvPr id="0" name=""/>
        <dsp:cNvSpPr/>
      </dsp:nvSpPr>
      <dsp:spPr>
        <a:xfrm>
          <a:off x="2139893" y="1569588"/>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pt-PT" sz="2400" kern="1200"/>
        </a:p>
      </dsp:txBody>
      <dsp:txXfrm>
        <a:off x="2139893" y="1569588"/>
        <a:ext cx="1942097" cy="1165258"/>
      </dsp:txXfrm>
    </dsp:sp>
    <dsp:sp modelId="{756DAD39-42F5-48F6-8E03-4DFAAD9B972B}">
      <dsp:nvSpPr>
        <dsp:cNvPr id="0" name=""/>
        <dsp:cNvSpPr/>
      </dsp:nvSpPr>
      <dsp:spPr>
        <a:xfrm>
          <a:off x="4276200" y="1569588"/>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pt-PT" sz="2400" kern="1200"/>
        </a:p>
      </dsp:txBody>
      <dsp:txXfrm>
        <a:off x="4276200" y="1569588"/>
        <a:ext cx="1942097" cy="1165258"/>
      </dsp:txXfrm>
    </dsp:sp>
    <dsp:sp modelId="{BC63B9E0-1BB6-4892-B5B8-C79174F5EAEA}">
      <dsp:nvSpPr>
        <dsp:cNvPr id="0" name=""/>
        <dsp:cNvSpPr/>
      </dsp:nvSpPr>
      <dsp:spPr>
        <a:xfrm>
          <a:off x="6412507" y="1569588"/>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PT" sz="2400" kern="1200" dirty="0"/>
            <a:t>Baixa confiança nas instituições</a:t>
          </a:r>
        </a:p>
      </dsp:txBody>
      <dsp:txXfrm>
        <a:off x="6412507" y="1569588"/>
        <a:ext cx="1942097" cy="1165258"/>
      </dsp:txXfrm>
    </dsp:sp>
    <dsp:sp modelId="{2B1F2988-C86D-4C5E-8025-C145736B6075}">
      <dsp:nvSpPr>
        <dsp:cNvPr id="0" name=""/>
        <dsp:cNvSpPr/>
      </dsp:nvSpPr>
      <dsp:spPr>
        <a:xfrm>
          <a:off x="8548814" y="1569588"/>
          <a:ext cx="1942097" cy="1165258"/>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pt-PT" sz="2400" kern="1200"/>
        </a:p>
      </dsp:txBody>
      <dsp:txXfrm>
        <a:off x="8548814" y="1569588"/>
        <a:ext cx="1942097" cy="1165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B5B92-A4C4-4C07-A9E3-5C9D087CD993}">
      <dsp:nvSpPr>
        <dsp:cNvPr id="0" name=""/>
        <dsp:cNvSpPr/>
      </dsp:nvSpPr>
      <dsp:spPr>
        <a:xfrm>
          <a:off x="0" y="0"/>
          <a:ext cx="10462086" cy="1831931"/>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t-PT" sz="2800" kern="1200" dirty="0"/>
            <a:t>Integrada transversalmente no currículo da responsabilidade do docente titular de turma.</a:t>
          </a:r>
        </a:p>
        <a:p>
          <a:pPr marL="285750" lvl="1" indent="-285750" algn="l" defTabSz="1244600">
            <a:lnSpc>
              <a:spcPct val="90000"/>
            </a:lnSpc>
            <a:spcBef>
              <a:spcPct val="0"/>
            </a:spcBef>
            <a:spcAft>
              <a:spcPct val="15000"/>
            </a:spcAft>
            <a:buChar char="•"/>
          </a:pPr>
          <a:r>
            <a:rPr lang="pt-PT" sz="2800" kern="1200" dirty="0"/>
            <a:t>Pré-escolar </a:t>
          </a:r>
        </a:p>
        <a:p>
          <a:pPr marL="285750" lvl="1" indent="-285750" algn="l" defTabSz="1244600">
            <a:lnSpc>
              <a:spcPct val="90000"/>
            </a:lnSpc>
            <a:spcBef>
              <a:spcPct val="0"/>
            </a:spcBef>
            <a:spcAft>
              <a:spcPct val="15000"/>
            </a:spcAft>
            <a:buChar char="•"/>
          </a:pPr>
          <a:r>
            <a:rPr lang="pt-PT" sz="2800" kern="1200" dirty="0"/>
            <a:t>1º Ciclo</a:t>
          </a:r>
        </a:p>
      </dsp:txBody>
      <dsp:txXfrm>
        <a:off x="2275610" y="0"/>
        <a:ext cx="8186475" cy="1831931"/>
      </dsp:txXfrm>
    </dsp:sp>
    <dsp:sp modelId="{DFF3748C-6503-438F-82E0-7F2A3E156EAF}">
      <dsp:nvSpPr>
        <dsp:cNvPr id="0" name=""/>
        <dsp:cNvSpPr/>
      </dsp:nvSpPr>
      <dsp:spPr>
        <a:xfrm>
          <a:off x="183193" y="183193"/>
          <a:ext cx="2092417" cy="1465545"/>
        </a:xfrm>
        <a:prstGeom prst="roundRect">
          <a:avLst>
            <a:gd name="adj" fmla="val 10000"/>
          </a:avLst>
        </a:prstGeom>
        <a:blipFill rotWithShape="1">
          <a:blip xmlns:r="http://schemas.openxmlformats.org/officeDocument/2006/relationships" r:embed="rId1"/>
          <a:srcRect/>
          <a:stretch>
            <a:fillRect l="-15000" r="-15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FF9EB4-CE1C-47B7-A715-6155D195B402}">
      <dsp:nvSpPr>
        <dsp:cNvPr id="0" name=""/>
        <dsp:cNvSpPr/>
      </dsp:nvSpPr>
      <dsp:spPr>
        <a:xfrm>
          <a:off x="0" y="2015124"/>
          <a:ext cx="10462086" cy="1831931"/>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pt-PT" sz="1900" kern="1200" dirty="0"/>
            <a:t>Disciplina autónoma – Cidadania e Desenvolvimento –, sob a responsabilidade de um/a docente e  trabalhada </a:t>
          </a:r>
          <a:r>
            <a:rPr lang="pt-PT" sz="1900" kern="1200" dirty="0" err="1"/>
            <a:t>interdisciplinarmente</a:t>
          </a:r>
          <a:r>
            <a:rPr lang="pt-PT" sz="1900" kern="1200" dirty="0"/>
            <a:t>, envolvendo</a:t>
          </a:r>
        </a:p>
        <a:p>
          <a:pPr marL="0" lvl="0" indent="0" algn="l" defTabSz="844550">
            <a:lnSpc>
              <a:spcPct val="90000"/>
            </a:lnSpc>
            <a:spcBef>
              <a:spcPct val="0"/>
            </a:spcBef>
            <a:spcAft>
              <a:spcPct val="35000"/>
            </a:spcAft>
            <a:buNone/>
          </a:pPr>
          <a:r>
            <a:rPr lang="pt-PT" sz="1900" kern="1200" dirty="0"/>
            <a:t>o Conselho de Turma, ouvidos os representantes dos alunos e dos pais e encarregados de educação, competindo a cada escola a sua organização.</a:t>
          </a:r>
        </a:p>
        <a:p>
          <a:pPr marL="114300" lvl="1" indent="-114300" algn="l" defTabSz="666750">
            <a:lnSpc>
              <a:spcPct val="90000"/>
            </a:lnSpc>
            <a:spcBef>
              <a:spcPct val="0"/>
            </a:spcBef>
            <a:spcAft>
              <a:spcPct val="15000"/>
            </a:spcAft>
            <a:buChar char="•"/>
          </a:pPr>
          <a:r>
            <a:rPr lang="pt-PT" sz="1500" kern="1200" dirty="0"/>
            <a:t>2º Ciclo</a:t>
          </a:r>
        </a:p>
        <a:p>
          <a:pPr marL="114300" lvl="1" indent="-114300" algn="l" defTabSz="666750">
            <a:lnSpc>
              <a:spcPct val="90000"/>
            </a:lnSpc>
            <a:spcBef>
              <a:spcPct val="0"/>
            </a:spcBef>
            <a:spcAft>
              <a:spcPct val="15000"/>
            </a:spcAft>
            <a:buChar char="•"/>
          </a:pPr>
          <a:r>
            <a:rPr lang="pt-PT" sz="1500" kern="1200" dirty="0"/>
            <a:t>3º Ciclo</a:t>
          </a:r>
        </a:p>
      </dsp:txBody>
      <dsp:txXfrm>
        <a:off x="2275610" y="2015124"/>
        <a:ext cx="8186475" cy="1831931"/>
      </dsp:txXfrm>
    </dsp:sp>
    <dsp:sp modelId="{94342ED4-CE0B-4639-9144-39C622EDA660}">
      <dsp:nvSpPr>
        <dsp:cNvPr id="0" name=""/>
        <dsp:cNvSpPr/>
      </dsp:nvSpPr>
      <dsp:spPr>
        <a:xfrm>
          <a:off x="183193" y="2198317"/>
          <a:ext cx="2092417" cy="1465545"/>
        </a:xfrm>
        <a:prstGeom prst="roundRect">
          <a:avLst>
            <a:gd name="adj" fmla="val 10000"/>
          </a:avLst>
        </a:prstGeom>
        <a:blipFill rotWithShape="1">
          <a:blip xmlns:r="http://schemas.openxmlformats.org/officeDocument/2006/relationships" r:embed="rId2"/>
          <a:srcRect/>
          <a:stretch>
            <a:fillRect l="-39000" r="-39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B16E46-C243-4F8C-A8CD-03A7D1A24FA2}">
      <dsp:nvSpPr>
        <dsp:cNvPr id="0" name=""/>
        <dsp:cNvSpPr/>
      </dsp:nvSpPr>
      <dsp:spPr>
        <a:xfrm>
          <a:off x="26835" y="4030248"/>
          <a:ext cx="10408415" cy="2465083"/>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pt-PT" sz="2400" kern="1200" dirty="0"/>
            <a:t>No Ensino Secundário desenvolve-se com o contributo de todas as disciplinas com vista ao cruzamento das aprendizagens das diferentes dimensões da componente de Cidadania e Desenvolvimento, de acordo com a Estratégia de Educação para a Cidadania da Escola, através do desenvolvimento e concretização de projetos pelos alunos de cada turma</a:t>
          </a:r>
          <a:endParaRPr lang="pt-PT" sz="2100" kern="1200" dirty="0"/>
        </a:p>
      </dsp:txBody>
      <dsp:txXfrm>
        <a:off x="2290771" y="4030248"/>
        <a:ext cx="8144479" cy="2465083"/>
      </dsp:txXfrm>
    </dsp:sp>
    <dsp:sp modelId="{7386C8B6-35B4-4E69-BA2A-1DB55532F8F3}">
      <dsp:nvSpPr>
        <dsp:cNvPr id="0" name=""/>
        <dsp:cNvSpPr/>
      </dsp:nvSpPr>
      <dsp:spPr>
        <a:xfrm>
          <a:off x="183193" y="4530018"/>
          <a:ext cx="2092417" cy="1465545"/>
        </a:xfrm>
        <a:prstGeom prst="roundRect">
          <a:avLst>
            <a:gd name="adj" fmla="val 10000"/>
          </a:avLst>
        </a:prstGeom>
        <a:blipFill rotWithShape="1">
          <a:blip xmlns:r="http://schemas.openxmlformats.org/officeDocument/2006/relationships" r:embed="rId3"/>
          <a:srcRect/>
          <a:stretch>
            <a:fillRect t="-10000" b="-10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0231E-3B01-4D6D-8642-295F3B2B019C}">
      <dsp:nvSpPr>
        <dsp:cNvPr id="0" name=""/>
        <dsp:cNvSpPr/>
      </dsp:nvSpPr>
      <dsp:spPr>
        <a:xfrm>
          <a:off x="3169516" y="143"/>
          <a:ext cx="1596382" cy="1037648"/>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Professor titular/diretor de turma</a:t>
          </a:r>
        </a:p>
      </dsp:txBody>
      <dsp:txXfrm>
        <a:off x="3220170" y="50797"/>
        <a:ext cx="1495074" cy="936340"/>
      </dsp:txXfrm>
    </dsp:sp>
    <dsp:sp modelId="{F7B29E5C-4EA7-4442-9E55-C9482C69EDA9}">
      <dsp:nvSpPr>
        <dsp:cNvPr id="0" name=""/>
        <dsp:cNvSpPr/>
      </dsp:nvSpPr>
      <dsp:spPr>
        <a:xfrm>
          <a:off x="1893744" y="518967"/>
          <a:ext cx="4147926" cy="4147926"/>
        </a:xfrm>
        <a:custGeom>
          <a:avLst/>
          <a:gdLst/>
          <a:ahLst/>
          <a:cxnLst/>
          <a:rect l="0" t="0" r="0" b="0"/>
          <a:pathLst>
            <a:path>
              <a:moveTo>
                <a:pt x="3086223" y="263810"/>
              </a:moveTo>
              <a:arcTo wR="2073963" hR="2073963" stAng="17952870" swAng="1212437"/>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42E1735-F24D-4A4E-AAC9-9F1E84B78DB8}">
      <dsp:nvSpPr>
        <dsp:cNvPr id="0" name=""/>
        <dsp:cNvSpPr/>
      </dsp:nvSpPr>
      <dsp:spPr>
        <a:xfrm>
          <a:off x="5141972" y="1433216"/>
          <a:ext cx="1596382" cy="1037648"/>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Pais/EE</a:t>
          </a:r>
        </a:p>
      </dsp:txBody>
      <dsp:txXfrm>
        <a:off x="5192626" y="1483870"/>
        <a:ext cx="1495074" cy="936340"/>
      </dsp:txXfrm>
    </dsp:sp>
    <dsp:sp modelId="{5DE3A34B-A0D9-4FC7-BCDD-BA318A993C09}">
      <dsp:nvSpPr>
        <dsp:cNvPr id="0" name=""/>
        <dsp:cNvSpPr/>
      </dsp:nvSpPr>
      <dsp:spPr>
        <a:xfrm>
          <a:off x="1893744" y="518967"/>
          <a:ext cx="4147926" cy="4147926"/>
        </a:xfrm>
        <a:custGeom>
          <a:avLst/>
          <a:gdLst/>
          <a:ahLst/>
          <a:cxnLst/>
          <a:rect l="0" t="0" r="0" b="0"/>
          <a:pathLst>
            <a:path>
              <a:moveTo>
                <a:pt x="4142963" y="2217351"/>
              </a:moveTo>
              <a:arcTo wR="2073963" hR="2073963" stAng="21837867" swAng="1360421"/>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D149401-C6FE-43DD-90C3-6095CF6CB8B8}">
      <dsp:nvSpPr>
        <dsp:cNvPr id="0" name=""/>
        <dsp:cNvSpPr/>
      </dsp:nvSpPr>
      <dsp:spPr>
        <a:xfrm>
          <a:off x="4388561" y="3751977"/>
          <a:ext cx="1596382" cy="1037648"/>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Disciplina de Cidadania e Desenvolvimento</a:t>
          </a:r>
        </a:p>
      </dsp:txBody>
      <dsp:txXfrm>
        <a:off x="4439215" y="3802631"/>
        <a:ext cx="1495074" cy="936340"/>
      </dsp:txXfrm>
    </dsp:sp>
    <dsp:sp modelId="{69F35248-B4D0-4FFB-B906-8E896AA183C5}">
      <dsp:nvSpPr>
        <dsp:cNvPr id="0" name=""/>
        <dsp:cNvSpPr/>
      </dsp:nvSpPr>
      <dsp:spPr>
        <a:xfrm>
          <a:off x="1893744" y="518967"/>
          <a:ext cx="4147926" cy="4147926"/>
        </a:xfrm>
        <a:custGeom>
          <a:avLst/>
          <a:gdLst/>
          <a:ahLst/>
          <a:cxnLst/>
          <a:rect l="0" t="0" r="0" b="0"/>
          <a:pathLst>
            <a:path>
              <a:moveTo>
                <a:pt x="2328772" y="4132213"/>
              </a:moveTo>
              <a:arcTo wR="2073963" hR="2073963" stAng="4976564" swAng="846872"/>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7FDB658-522F-4A66-A293-405B0B7B2576}">
      <dsp:nvSpPr>
        <dsp:cNvPr id="0" name=""/>
        <dsp:cNvSpPr/>
      </dsp:nvSpPr>
      <dsp:spPr>
        <a:xfrm>
          <a:off x="1950471" y="3751977"/>
          <a:ext cx="1596382" cy="1037648"/>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Alunos</a:t>
          </a:r>
        </a:p>
      </dsp:txBody>
      <dsp:txXfrm>
        <a:off x="2001125" y="3802631"/>
        <a:ext cx="1495074" cy="936340"/>
      </dsp:txXfrm>
    </dsp:sp>
    <dsp:sp modelId="{6DBDFAAA-6B01-4147-9E05-3419848DF09E}">
      <dsp:nvSpPr>
        <dsp:cNvPr id="0" name=""/>
        <dsp:cNvSpPr/>
      </dsp:nvSpPr>
      <dsp:spPr>
        <a:xfrm>
          <a:off x="1893744" y="518967"/>
          <a:ext cx="4147926" cy="4147926"/>
        </a:xfrm>
        <a:custGeom>
          <a:avLst/>
          <a:gdLst/>
          <a:ahLst/>
          <a:cxnLst/>
          <a:rect l="0" t="0" r="0" b="0"/>
          <a:pathLst>
            <a:path>
              <a:moveTo>
                <a:pt x="220138" y="3003832"/>
              </a:moveTo>
              <a:arcTo wR="2073963" hR="2073963" stAng="9201712" swAng="1360421"/>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BAFCC08-3982-47FA-B1E9-45441C0CB09F}">
      <dsp:nvSpPr>
        <dsp:cNvPr id="0" name=""/>
        <dsp:cNvSpPr/>
      </dsp:nvSpPr>
      <dsp:spPr>
        <a:xfrm>
          <a:off x="1197060" y="1433216"/>
          <a:ext cx="1596382" cy="1037648"/>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Conselho de Turma </a:t>
          </a:r>
        </a:p>
      </dsp:txBody>
      <dsp:txXfrm>
        <a:off x="1247714" y="1483870"/>
        <a:ext cx="1495074" cy="936340"/>
      </dsp:txXfrm>
    </dsp:sp>
    <dsp:sp modelId="{CDF9A4DA-108B-4817-A05F-9857B7A54E24}">
      <dsp:nvSpPr>
        <dsp:cNvPr id="0" name=""/>
        <dsp:cNvSpPr/>
      </dsp:nvSpPr>
      <dsp:spPr>
        <a:xfrm>
          <a:off x="1893744" y="518967"/>
          <a:ext cx="4147926" cy="4147926"/>
        </a:xfrm>
        <a:custGeom>
          <a:avLst/>
          <a:gdLst/>
          <a:ahLst/>
          <a:cxnLst/>
          <a:rect l="0" t="0" r="0" b="0"/>
          <a:pathLst>
            <a:path>
              <a:moveTo>
                <a:pt x="498749" y="724879"/>
              </a:moveTo>
              <a:arcTo wR="2073963" hR="2073963" stAng="13234694" swAng="1212437"/>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50133-5468-47A0-9095-481B2E452E8A}">
      <dsp:nvSpPr>
        <dsp:cNvPr id="0" name=""/>
        <dsp:cNvSpPr/>
      </dsp:nvSpPr>
      <dsp:spPr>
        <a:xfrm>
          <a:off x="46367" y="623160"/>
          <a:ext cx="2587295" cy="1782646"/>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40578A-A77C-4040-86F7-0B5681485E0D}">
      <dsp:nvSpPr>
        <dsp:cNvPr id="0" name=""/>
        <dsp:cNvSpPr/>
      </dsp:nvSpPr>
      <dsp:spPr>
        <a:xfrm>
          <a:off x="5436" y="2613913"/>
          <a:ext cx="2587295" cy="959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pt-PT" sz="2000" kern="1200" dirty="0" err="1"/>
            <a:t>Ciberbullying</a:t>
          </a:r>
          <a:endParaRPr lang="pt-PT" sz="2000" kern="1200" dirty="0"/>
        </a:p>
      </dsp:txBody>
      <dsp:txXfrm>
        <a:off x="5436" y="2613913"/>
        <a:ext cx="2587295" cy="959886"/>
      </dsp:txXfrm>
    </dsp:sp>
    <dsp:sp modelId="{CFB42037-DF9B-4BCB-9E99-832D80586BCA}">
      <dsp:nvSpPr>
        <dsp:cNvPr id="0" name=""/>
        <dsp:cNvSpPr/>
      </dsp:nvSpPr>
      <dsp:spPr>
        <a:xfrm>
          <a:off x="2852787" y="623160"/>
          <a:ext cx="2587295" cy="1782646"/>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1000" b="-11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A3652D-4EFD-4B7A-955E-0AE53FBC7EC9}">
      <dsp:nvSpPr>
        <dsp:cNvPr id="0" name=""/>
        <dsp:cNvSpPr/>
      </dsp:nvSpPr>
      <dsp:spPr>
        <a:xfrm>
          <a:off x="2851571" y="2613913"/>
          <a:ext cx="2587295" cy="959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pt-PT" sz="2000" kern="1200" dirty="0"/>
            <a:t>Problemas de saúde física e psicológica</a:t>
          </a:r>
        </a:p>
      </dsp:txBody>
      <dsp:txXfrm>
        <a:off x="2851571" y="2613913"/>
        <a:ext cx="2587295" cy="959886"/>
      </dsp:txXfrm>
    </dsp:sp>
    <dsp:sp modelId="{5C47DE2F-DC83-4504-ADD9-B05055F465A2}">
      <dsp:nvSpPr>
        <dsp:cNvPr id="0" name=""/>
        <dsp:cNvSpPr/>
      </dsp:nvSpPr>
      <dsp:spPr>
        <a:xfrm>
          <a:off x="5652530" y="623160"/>
          <a:ext cx="2587295" cy="1782646"/>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1000" b="-21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07C982-7E59-4E6B-813F-27168021599E}">
      <dsp:nvSpPr>
        <dsp:cNvPr id="0" name=""/>
        <dsp:cNvSpPr/>
      </dsp:nvSpPr>
      <dsp:spPr>
        <a:xfrm>
          <a:off x="5697705" y="2613913"/>
          <a:ext cx="2587295" cy="959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pt-PT" sz="2000" kern="1200" dirty="0"/>
            <a:t>Comportamentos de risco</a:t>
          </a:r>
        </a:p>
      </dsp:txBody>
      <dsp:txXfrm>
        <a:off x="5697705" y="2613913"/>
        <a:ext cx="2587295" cy="959886"/>
      </dsp:txXfrm>
    </dsp:sp>
    <dsp:sp modelId="{C38C90A9-2CBA-491F-B13E-317872E4557D}">
      <dsp:nvSpPr>
        <dsp:cNvPr id="0" name=""/>
        <dsp:cNvSpPr/>
      </dsp:nvSpPr>
      <dsp:spPr>
        <a:xfrm>
          <a:off x="8352767" y="623160"/>
          <a:ext cx="2587295" cy="1782646"/>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9000" r="-29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9EF06B-C391-4715-8231-19088F320E05}">
      <dsp:nvSpPr>
        <dsp:cNvPr id="0" name=""/>
        <dsp:cNvSpPr/>
      </dsp:nvSpPr>
      <dsp:spPr>
        <a:xfrm>
          <a:off x="8543839" y="2613913"/>
          <a:ext cx="2587295" cy="959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pt-PT" sz="2000" kern="1200" dirty="0"/>
            <a:t>Aliciamento sexual</a:t>
          </a:r>
        </a:p>
      </dsp:txBody>
      <dsp:txXfrm>
        <a:off x="8543839" y="2613913"/>
        <a:ext cx="2587295" cy="9598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17307-F8EB-4C88-AFC3-459D8A20F7F5}">
      <dsp:nvSpPr>
        <dsp:cNvPr id="0" name=""/>
        <dsp:cNvSpPr/>
      </dsp:nvSpPr>
      <dsp:spPr>
        <a:xfrm>
          <a:off x="116683" y="12"/>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dirty="0"/>
            <a:t>Compreensão linguística.</a:t>
          </a:r>
          <a:endParaRPr lang="en-US" sz="1800" kern="1200" dirty="0"/>
        </a:p>
      </dsp:txBody>
      <dsp:txXfrm>
        <a:off x="116683" y="12"/>
        <a:ext cx="1562537" cy="937522"/>
      </dsp:txXfrm>
    </dsp:sp>
    <dsp:sp modelId="{E66C0C29-1E19-44AC-8A78-E499A3A7DAA8}">
      <dsp:nvSpPr>
        <dsp:cNvPr id="0" name=""/>
        <dsp:cNvSpPr/>
      </dsp:nvSpPr>
      <dsp:spPr>
        <a:xfrm>
          <a:off x="1835474" y="12"/>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dirty="0"/>
            <a:t>Ser específico.</a:t>
          </a:r>
          <a:endParaRPr lang="en-US" sz="1800" kern="1200" dirty="0"/>
        </a:p>
      </dsp:txBody>
      <dsp:txXfrm>
        <a:off x="1835474" y="12"/>
        <a:ext cx="1562537" cy="937522"/>
      </dsp:txXfrm>
    </dsp:sp>
    <dsp:sp modelId="{89E0BD58-4821-4579-B4CD-585BD325739C}">
      <dsp:nvSpPr>
        <dsp:cNvPr id="0" name=""/>
        <dsp:cNvSpPr/>
      </dsp:nvSpPr>
      <dsp:spPr>
        <a:xfrm>
          <a:off x="3554266" y="12"/>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dirty="0"/>
            <a:t>Saber contextualizar.</a:t>
          </a:r>
          <a:endParaRPr lang="en-US" sz="1800" kern="1200" dirty="0"/>
        </a:p>
      </dsp:txBody>
      <dsp:txXfrm>
        <a:off x="3554266" y="12"/>
        <a:ext cx="1562537" cy="937522"/>
      </dsp:txXfrm>
    </dsp:sp>
    <dsp:sp modelId="{976681C0-249C-4E7A-A139-31731E8CCAEC}">
      <dsp:nvSpPr>
        <dsp:cNvPr id="0" name=""/>
        <dsp:cNvSpPr/>
      </dsp:nvSpPr>
      <dsp:spPr>
        <a:xfrm>
          <a:off x="5273057" y="12"/>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a:t>Definir o formato.</a:t>
          </a:r>
          <a:endParaRPr lang="en-US" sz="1800" kern="1200"/>
        </a:p>
      </dsp:txBody>
      <dsp:txXfrm>
        <a:off x="5273057" y="12"/>
        <a:ext cx="1562537" cy="937522"/>
      </dsp:txXfrm>
    </dsp:sp>
    <dsp:sp modelId="{2C492A91-0E47-4EA2-9D63-55BFB19A6EC8}">
      <dsp:nvSpPr>
        <dsp:cNvPr id="0" name=""/>
        <dsp:cNvSpPr/>
      </dsp:nvSpPr>
      <dsp:spPr>
        <a:xfrm>
          <a:off x="6991849" y="12"/>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a:t>Pensar criticamente.</a:t>
          </a:r>
          <a:endParaRPr lang="en-US" sz="1800" kern="1200"/>
        </a:p>
      </dsp:txBody>
      <dsp:txXfrm>
        <a:off x="6991849" y="12"/>
        <a:ext cx="1562537" cy="937522"/>
      </dsp:txXfrm>
    </dsp:sp>
    <dsp:sp modelId="{9B060F6F-7FB5-41A3-8A8C-892A30F7F7F6}">
      <dsp:nvSpPr>
        <dsp:cNvPr id="0" name=""/>
        <dsp:cNvSpPr/>
      </dsp:nvSpPr>
      <dsp:spPr>
        <a:xfrm>
          <a:off x="8710641" y="12"/>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a:t>Usar princípios éticos.</a:t>
          </a:r>
          <a:endParaRPr lang="en-US" sz="1800" kern="1200"/>
        </a:p>
      </dsp:txBody>
      <dsp:txXfrm>
        <a:off x="8710641" y="12"/>
        <a:ext cx="1562537" cy="937522"/>
      </dsp:txXfrm>
    </dsp:sp>
    <dsp:sp modelId="{D54CC74B-5C88-4917-923A-E36E4FD8C030}">
      <dsp:nvSpPr>
        <dsp:cNvPr id="0" name=""/>
        <dsp:cNvSpPr/>
      </dsp:nvSpPr>
      <dsp:spPr>
        <a:xfrm>
          <a:off x="4413662" y="1093789"/>
          <a:ext cx="1562537" cy="93752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PT" sz="1800" kern="1200"/>
            <a:t>Testar e reformular </a:t>
          </a:r>
          <a:endParaRPr lang="en-US" sz="1800" kern="1200"/>
        </a:p>
      </dsp:txBody>
      <dsp:txXfrm>
        <a:off x="4413662" y="1093789"/>
        <a:ext cx="1562537" cy="9375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F5219-C68E-4E94-B588-070A7036581B}">
      <dsp:nvSpPr>
        <dsp:cNvPr id="0" name=""/>
        <dsp:cNvSpPr/>
      </dsp:nvSpPr>
      <dsp:spPr>
        <a:xfrm>
          <a:off x="2763" y="1603185"/>
          <a:ext cx="2970063" cy="2970063"/>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3453" tIns="25400" rIns="163453" bIns="25400" numCol="1" spcCol="1270" anchor="ctr" anchorCtr="0">
          <a:noAutofit/>
        </a:bodyPr>
        <a:lstStyle/>
        <a:p>
          <a:pPr marL="0" lvl="0" indent="0" algn="ctr" defTabSz="889000">
            <a:lnSpc>
              <a:spcPct val="90000"/>
            </a:lnSpc>
            <a:spcBef>
              <a:spcPct val="0"/>
            </a:spcBef>
            <a:spcAft>
              <a:spcPct val="35000"/>
            </a:spcAft>
            <a:buNone/>
          </a:pPr>
          <a:r>
            <a:rPr lang="pt-PT" sz="2000" b="1" kern="1200" dirty="0"/>
            <a:t>Inovação</a:t>
          </a:r>
        </a:p>
      </dsp:txBody>
      <dsp:txXfrm>
        <a:off x="437719" y="2038141"/>
        <a:ext cx="2100151" cy="2100151"/>
      </dsp:txXfrm>
    </dsp:sp>
    <dsp:sp modelId="{35F1C042-96EF-47E8-B553-713E845AD374}">
      <dsp:nvSpPr>
        <dsp:cNvPr id="0" name=""/>
        <dsp:cNvSpPr/>
      </dsp:nvSpPr>
      <dsp:spPr>
        <a:xfrm>
          <a:off x="2378814" y="1603185"/>
          <a:ext cx="2970063" cy="2970063"/>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3453" tIns="25400" rIns="163453" bIns="25400" numCol="1" spcCol="1270" anchor="ctr" anchorCtr="0">
          <a:noAutofit/>
        </a:bodyPr>
        <a:lstStyle/>
        <a:p>
          <a:pPr marL="0" lvl="0" indent="0" algn="ctr" defTabSz="889000">
            <a:lnSpc>
              <a:spcPct val="90000"/>
            </a:lnSpc>
            <a:spcBef>
              <a:spcPct val="0"/>
            </a:spcBef>
            <a:spcAft>
              <a:spcPct val="35000"/>
            </a:spcAft>
            <a:buNone/>
          </a:pPr>
          <a:r>
            <a:rPr lang="pt-PT" sz="2000" b="1" kern="1200" dirty="0"/>
            <a:t>Trabalho de projeto</a:t>
          </a:r>
        </a:p>
      </dsp:txBody>
      <dsp:txXfrm>
        <a:off x="2813770" y="2038141"/>
        <a:ext cx="2100151" cy="2100151"/>
      </dsp:txXfrm>
    </dsp:sp>
    <dsp:sp modelId="{8B077A80-7D54-471B-A44A-C2FB4C54F5EB}">
      <dsp:nvSpPr>
        <dsp:cNvPr id="0" name=""/>
        <dsp:cNvSpPr/>
      </dsp:nvSpPr>
      <dsp:spPr>
        <a:xfrm>
          <a:off x="4754865" y="1603185"/>
          <a:ext cx="2870744" cy="2970063"/>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3453" tIns="25400" rIns="163453" bIns="25400" numCol="1" spcCol="1270" anchor="ctr" anchorCtr="0">
          <a:noAutofit/>
        </a:bodyPr>
        <a:lstStyle/>
        <a:p>
          <a:pPr marL="0" lvl="0" indent="0" algn="ctr" defTabSz="889000">
            <a:lnSpc>
              <a:spcPct val="90000"/>
            </a:lnSpc>
            <a:spcBef>
              <a:spcPct val="0"/>
            </a:spcBef>
            <a:spcAft>
              <a:spcPct val="35000"/>
            </a:spcAft>
            <a:buNone/>
          </a:pPr>
          <a:r>
            <a:rPr lang="pt-PT" sz="2000" b="1" i="0" kern="1200" dirty="0"/>
            <a:t>Metodologias ativas</a:t>
          </a:r>
        </a:p>
      </dsp:txBody>
      <dsp:txXfrm>
        <a:off x="5175276" y="2038141"/>
        <a:ext cx="2029922" cy="2100151"/>
      </dsp:txXfrm>
    </dsp:sp>
    <dsp:sp modelId="{E08B1FB8-9C17-4E30-9A75-EE26F7A6E62D}">
      <dsp:nvSpPr>
        <dsp:cNvPr id="0" name=""/>
        <dsp:cNvSpPr/>
      </dsp:nvSpPr>
      <dsp:spPr>
        <a:xfrm>
          <a:off x="7031597" y="1603185"/>
          <a:ext cx="2970063" cy="2970063"/>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3453" tIns="25400" rIns="163453" bIns="25400" numCol="1" spcCol="1270" anchor="ctr" anchorCtr="0">
          <a:noAutofit/>
        </a:bodyPr>
        <a:lstStyle/>
        <a:p>
          <a:pPr marL="0" lvl="0" indent="0" algn="ctr" defTabSz="889000">
            <a:lnSpc>
              <a:spcPct val="90000"/>
            </a:lnSpc>
            <a:spcBef>
              <a:spcPct val="0"/>
            </a:spcBef>
            <a:spcAft>
              <a:spcPct val="35000"/>
            </a:spcAft>
            <a:buNone/>
          </a:pPr>
          <a:r>
            <a:rPr lang="pt-PT" sz="2000" b="1" kern="1200" dirty="0"/>
            <a:t>Criatividade, sentido crítico, comunicação…</a:t>
          </a:r>
        </a:p>
      </dsp:txBody>
      <dsp:txXfrm>
        <a:off x="7466553" y="2038141"/>
        <a:ext cx="2100151" cy="21001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3F319D-AB9C-4351-BD97-424AEF2A8D35}">
      <dsp:nvSpPr>
        <dsp:cNvPr id="0" name=""/>
        <dsp:cNvSpPr/>
      </dsp:nvSpPr>
      <dsp:spPr>
        <a:xfrm>
          <a:off x="4623151" y="28"/>
          <a:ext cx="1586894" cy="1031481"/>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Lento, deliberado e controlado</a:t>
          </a:r>
        </a:p>
      </dsp:txBody>
      <dsp:txXfrm>
        <a:off x="4673504" y="50381"/>
        <a:ext cx="1486188" cy="930775"/>
      </dsp:txXfrm>
    </dsp:sp>
    <dsp:sp modelId="{86665B55-575B-4C1B-AE0F-8CF6BCF27BF4}">
      <dsp:nvSpPr>
        <dsp:cNvPr id="0" name=""/>
        <dsp:cNvSpPr/>
      </dsp:nvSpPr>
      <dsp:spPr>
        <a:xfrm>
          <a:off x="3355443" y="515769"/>
          <a:ext cx="4122311" cy="4122311"/>
        </a:xfrm>
        <a:custGeom>
          <a:avLst/>
          <a:gdLst/>
          <a:ahLst/>
          <a:cxnLst/>
          <a:rect l="0" t="0" r="0" b="0"/>
          <a:pathLst>
            <a:path>
              <a:moveTo>
                <a:pt x="2865508" y="163425"/>
              </a:moveTo>
              <a:arcTo wR="2061155" hR="2061155" stAng="17578180" swAng="1961908"/>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0C7876B-ABD7-4924-8765-D1F5395BD51E}">
      <dsp:nvSpPr>
        <dsp:cNvPr id="0" name=""/>
        <dsp:cNvSpPr/>
      </dsp:nvSpPr>
      <dsp:spPr>
        <a:xfrm>
          <a:off x="6583427" y="1424251"/>
          <a:ext cx="1586894" cy="1031481"/>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Pensar  de uma forma ponderada e intencional</a:t>
          </a:r>
        </a:p>
      </dsp:txBody>
      <dsp:txXfrm>
        <a:off x="6633780" y="1474604"/>
        <a:ext cx="1486188" cy="930775"/>
      </dsp:txXfrm>
    </dsp:sp>
    <dsp:sp modelId="{07CDA472-15F9-4479-A526-AEC37D42DC75}">
      <dsp:nvSpPr>
        <dsp:cNvPr id="0" name=""/>
        <dsp:cNvSpPr/>
      </dsp:nvSpPr>
      <dsp:spPr>
        <a:xfrm>
          <a:off x="3355443" y="515769"/>
          <a:ext cx="4122311" cy="4122311"/>
        </a:xfrm>
        <a:custGeom>
          <a:avLst/>
          <a:gdLst/>
          <a:ahLst/>
          <a:cxnLst/>
          <a:rect l="0" t="0" r="0" b="0"/>
          <a:pathLst>
            <a:path>
              <a:moveTo>
                <a:pt x="4119479" y="1953141"/>
              </a:moveTo>
              <a:arcTo wR="2061155" hR="2061155" stAng="21419763" swAng="2196588"/>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615E12-EC06-4295-9DC8-1E5AD65D6F6C}">
      <dsp:nvSpPr>
        <dsp:cNvPr id="0" name=""/>
        <dsp:cNvSpPr/>
      </dsp:nvSpPr>
      <dsp:spPr>
        <a:xfrm>
          <a:off x="5834668" y="3728693"/>
          <a:ext cx="1586894" cy="1031481"/>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Refletido e autocorretivo</a:t>
          </a:r>
        </a:p>
      </dsp:txBody>
      <dsp:txXfrm>
        <a:off x="5885021" y="3779046"/>
        <a:ext cx="1486188" cy="930775"/>
      </dsp:txXfrm>
    </dsp:sp>
    <dsp:sp modelId="{0DB4A67A-E504-4E75-B8B7-61E37DEE11D1}">
      <dsp:nvSpPr>
        <dsp:cNvPr id="0" name=""/>
        <dsp:cNvSpPr/>
      </dsp:nvSpPr>
      <dsp:spPr>
        <a:xfrm>
          <a:off x="3355443" y="515769"/>
          <a:ext cx="4122311" cy="4122311"/>
        </a:xfrm>
        <a:custGeom>
          <a:avLst/>
          <a:gdLst/>
          <a:ahLst/>
          <a:cxnLst/>
          <a:rect l="0" t="0" r="0" b="0"/>
          <a:pathLst>
            <a:path>
              <a:moveTo>
                <a:pt x="2471034" y="4081146"/>
              </a:moveTo>
              <a:arcTo wR="2061155" hR="2061155" stAng="4711786" swAng="1376427"/>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AEC067-E811-4BBA-93A0-D832EE456C22}">
      <dsp:nvSpPr>
        <dsp:cNvPr id="0" name=""/>
        <dsp:cNvSpPr/>
      </dsp:nvSpPr>
      <dsp:spPr>
        <a:xfrm>
          <a:off x="3411634" y="3728693"/>
          <a:ext cx="1586894" cy="1031481"/>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Autêntico</a:t>
          </a:r>
        </a:p>
      </dsp:txBody>
      <dsp:txXfrm>
        <a:off x="3461987" y="3779046"/>
        <a:ext cx="1486188" cy="930775"/>
      </dsp:txXfrm>
    </dsp:sp>
    <dsp:sp modelId="{A7C65DF7-B1C0-4374-8631-0ADD8352E31D}">
      <dsp:nvSpPr>
        <dsp:cNvPr id="0" name=""/>
        <dsp:cNvSpPr/>
      </dsp:nvSpPr>
      <dsp:spPr>
        <a:xfrm>
          <a:off x="3355443" y="515769"/>
          <a:ext cx="4122311" cy="4122311"/>
        </a:xfrm>
        <a:custGeom>
          <a:avLst/>
          <a:gdLst/>
          <a:ahLst/>
          <a:cxnLst/>
          <a:rect l="0" t="0" r="0" b="0"/>
          <a:pathLst>
            <a:path>
              <a:moveTo>
                <a:pt x="344491" y="3201956"/>
              </a:moveTo>
              <a:arcTo wR="2061155" hR="2061155" stAng="8783650" swAng="2196588"/>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38F8FD-1F3B-45C0-A157-6BA885FE85CF}">
      <dsp:nvSpPr>
        <dsp:cNvPr id="0" name=""/>
        <dsp:cNvSpPr/>
      </dsp:nvSpPr>
      <dsp:spPr>
        <a:xfrm>
          <a:off x="2662876" y="1424251"/>
          <a:ext cx="1586894" cy="1031481"/>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PT" sz="1500" kern="1200" dirty="0"/>
            <a:t>Empenho e dedicação</a:t>
          </a:r>
        </a:p>
      </dsp:txBody>
      <dsp:txXfrm>
        <a:off x="2713229" y="1474604"/>
        <a:ext cx="1486188" cy="930775"/>
      </dsp:txXfrm>
    </dsp:sp>
    <dsp:sp modelId="{B0333C76-FCE2-41BF-BED7-A3D4E413F24A}">
      <dsp:nvSpPr>
        <dsp:cNvPr id="0" name=""/>
        <dsp:cNvSpPr/>
      </dsp:nvSpPr>
      <dsp:spPr>
        <a:xfrm>
          <a:off x="3355443" y="515769"/>
          <a:ext cx="4122311" cy="4122311"/>
        </a:xfrm>
        <a:custGeom>
          <a:avLst/>
          <a:gdLst/>
          <a:ahLst/>
          <a:cxnLst/>
          <a:rect l="0" t="0" r="0" b="0"/>
          <a:pathLst>
            <a:path>
              <a:moveTo>
                <a:pt x="359084" y="898694"/>
              </a:moveTo>
              <a:arcTo wR="2061155" hR="2061155" stAng="12859912" swAng="1961908"/>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C154D-E8B5-4C84-885C-44CA8C8C4438}">
      <dsp:nvSpPr>
        <dsp:cNvPr id="0" name=""/>
        <dsp:cNvSpPr/>
      </dsp:nvSpPr>
      <dsp:spPr>
        <a:xfrm>
          <a:off x="4257546" y="686"/>
          <a:ext cx="2015649" cy="1310172"/>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PT" sz="1900" kern="1200" dirty="0"/>
            <a:t>Fazer perguntas</a:t>
          </a:r>
        </a:p>
      </dsp:txBody>
      <dsp:txXfrm>
        <a:off x="4321503" y="64643"/>
        <a:ext cx="1887735" cy="1182258"/>
      </dsp:txXfrm>
    </dsp:sp>
    <dsp:sp modelId="{5F0E18BC-A205-4110-865D-CCC0DD2AB85A}">
      <dsp:nvSpPr>
        <dsp:cNvPr id="0" name=""/>
        <dsp:cNvSpPr/>
      </dsp:nvSpPr>
      <dsp:spPr>
        <a:xfrm>
          <a:off x="3518320" y="655772"/>
          <a:ext cx="3494100" cy="3494100"/>
        </a:xfrm>
        <a:custGeom>
          <a:avLst/>
          <a:gdLst/>
          <a:ahLst/>
          <a:cxnLst/>
          <a:rect l="0" t="0" r="0" b="0"/>
          <a:pathLst>
            <a:path>
              <a:moveTo>
                <a:pt x="3025310" y="556153"/>
              </a:moveTo>
              <a:arcTo wR="1747050" hR="1747050" stAng="19021584" swAng="2301643"/>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0035EDE-6CC9-4A50-9BF3-61AED30E582C}">
      <dsp:nvSpPr>
        <dsp:cNvPr id="0" name=""/>
        <dsp:cNvSpPr/>
      </dsp:nvSpPr>
      <dsp:spPr>
        <a:xfrm>
          <a:off x="5770535" y="2621262"/>
          <a:ext cx="2015649" cy="1310172"/>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PT" sz="1900" kern="1200" dirty="0"/>
            <a:t>Responder a essas perguntas através de um raciocínio</a:t>
          </a:r>
        </a:p>
      </dsp:txBody>
      <dsp:txXfrm>
        <a:off x="5834492" y="2685219"/>
        <a:ext cx="1887735" cy="1182258"/>
      </dsp:txXfrm>
    </dsp:sp>
    <dsp:sp modelId="{CF4309CF-10E0-4AAB-8541-0179F48B1CFE}">
      <dsp:nvSpPr>
        <dsp:cNvPr id="0" name=""/>
        <dsp:cNvSpPr/>
      </dsp:nvSpPr>
      <dsp:spPr>
        <a:xfrm>
          <a:off x="3518320" y="655772"/>
          <a:ext cx="3494100" cy="3494100"/>
        </a:xfrm>
        <a:custGeom>
          <a:avLst/>
          <a:gdLst/>
          <a:ahLst/>
          <a:cxnLst/>
          <a:rect l="0" t="0" r="0" b="0"/>
          <a:pathLst>
            <a:path>
              <a:moveTo>
                <a:pt x="2282923" y="3409886"/>
              </a:moveTo>
              <a:arcTo wR="1747050" hR="1747050" stAng="4328263" swAng="2143474"/>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02ED7DB-BE0D-49E2-9C95-7171B9B65BA4}">
      <dsp:nvSpPr>
        <dsp:cNvPr id="0" name=""/>
        <dsp:cNvSpPr/>
      </dsp:nvSpPr>
      <dsp:spPr>
        <a:xfrm>
          <a:off x="2744556" y="2621262"/>
          <a:ext cx="2015649" cy="1310172"/>
        </a:xfrm>
        <a:prstGeom prst="round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PT" sz="1900" kern="1200" dirty="0"/>
            <a:t>Acreditar nos resultados desse raciocínio</a:t>
          </a:r>
        </a:p>
      </dsp:txBody>
      <dsp:txXfrm>
        <a:off x="2808513" y="2685219"/>
        <a:ext cx="1887735" cy="1182258"/>
      </dsp:txXfrm>
    </dsp:sp>
    <dsp:sp modelId="{AB48838F-1FB3-41C9-9FBC-81DBAF924885}">
      <dsp:nvSpPr>
        <dsp:cNvPr id="0" name=""/>
        <dsp:cNvSpPr/>
      </dsp:nvSpPr>
      <dsp:spPr>
        <a:xfrm>
          <a:off x="3518320" y="655772"/>
          <a:ext cx="3494100" cy="3494100"/>
        </a:xfrm>
        <a:custGeom>
          <a:avLst/>
          <a:gdLst/>
          <a:ahLst/>
          <a:cxnLst/>
          <a:rect l="0" t="0" r="0" b="0"/>
          <a:pathLst>
            <a:path>
              <a:moveTo>
                <a:pt x="5658" y="1606547"/>
              </a:moveTo>
              <a:arcTo wR="1747050" hR="1747050" stAng="11076773" swAng="2301643"/>
            </a:path>
          </a:pathLst>
        </a:custGeom>
        <a:noFill/>
        <a:ln w="6350" cap="flat" cmpd="sng" algn="in">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BF2593-E2B0-4971-9B46-EAFFAA9E4D7A}" type="datetimeFigureOut">
              <a:rPr lang="pt-PT" smtClean="0"/>
              <a:t>31/05/2026</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917B30-6551-4B59-9DA7-681D8F3CDE26}" type="slidenum">
              <a:rPr lang="pt-PT" smtClean="0"/>
              <a:t>‹nº›</a:t>
            </a:fld>
            <a:endParaRPr lang="pt-PT"/>
          </a:p>
        </p:txBody>
      </p:sp>
    </p:spTree>
    <p:extLst>
      <p:ext uri="{BB962C8B-B14F-4D97-AF65-F5344CB8AC3E}">
        <p14:creationId xmlns:p14="http://schemas.microsoft.com/office/powerpoint/2010/main" val="356600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pt-PT"/>
              <a:t>Clique para editar o estilo de título do Modelo Global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5/31/2026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‹nº›</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eparador">
    <p:spTree>
      <p:nvGrpSpPr>
        <p:cNvPr id="1" name=""/>
        <p:cNvGrpSpPr/>
        <p:nvPr/>
      </p:nvGrpSpPr>
      <p:grpSpPr>
        <a:xfrm>
          <a:off x="0" y="0"/>
          <a:ext cx="0" cy="0"/>
          <a:chOff x="0" y="0"/>
          <a:chExt cx="0" cy="0"/>
        </a:xfrm>
      </p:grpSpPr>
      <p:sp>
        <p:nvSpPr>
          <p:cNvPr id="2" name="Title 1"/>
          <p:cNvSpPr>
            <a:spLocks noGrp="1"/>
          </p:cNvSpPr>
          <p:nvPr>
            <p:ph type="title"/>
          </p:nvPr>
        </p:nvSpPr>
        <p:spPr>
          <a:xfrm>
            <a:off x="536055" y="1156859"/>
            <a:ext cx="7642745" cy="1457753"/>
          </a:xfrm>
        </p:spPr>
        <p:txBody>
          <a:bodyPr anchor="t">
            <a:noAutofit/>
          </a:bodyPr>
          <a:lstStyle>
            <a:lvl1pPr>
              <a:defRPr sz="5000"/>
            </a:lvl1pPr>
          </a:lstStyle>
          <a:p>
            <a:endParaRPr lang="pt-PT" noProof="0" dirty="0"/>
          </a:p>
        </p:txBody>
      </p:sp>
      <p:sp>
        <p:nvSpPr>
          <p:cNvPr id="3" name="Content Placeholder 2"/>
          <p:cNvSpPr>
            <a:spLocks noGrp="1"/>
          </p:cNvSpPr>
          <p:nvPr>
            <p:ph idx="1"/>
          </p:nvPr>
        </p:nvSpPr>
        <p:spPr>
          <a:xfrm>
            <a:off x="536055" y="2614613"/>
            <a:ext cx="5156720" cy="3333740"/>
          </a:xfrm>
        </p:spPr>
        <p:txBody>
          <a:bodyPr>
            <a:noAutofit/>
          </a:bodyPr>
          <a:lstStyle>
            <a:lvl1pPr marL="0" indent="0">
              <a:buNone/>
              <a:defRPr sz="4500"/>
            </a:lvl1pPr>
          </a:lstStyle>
          <a:p>
            <a:pPr lvl="0"/>
            <a:endParaRPr lang="pt-PT" noProof="0" dirty="0"/>
          </a:p>
        </p:txBody>
      </p:sp>
      <p:sp>
        <p:nvSpPr>
          <p:cNvPr id="5" name="Footer Placeholder 4"/>
          <p:cNvSpPr>
            <a:spLocks noGrp="1"/>
          </p:cNvSpPr>
          <p:nvPr>
            <p:ph type="ftr" sz="quarter" idx="11"/>
          </p:nvPr>
        </p:nvSpPr>
        <p:spPr>
          <a:xfrm>
            <a:off x="536054" y="179388"/>
            <a:ext cx="5699645" cy="365125"/>
          </a:xfrm>
          <a:prstGeom prst="rect">
            <a:avLst/>
          </a:prstGeom>
        </p:spPr>
        <p:txBody>
          <a:bodyPr>
            <a:noAutofit/>
          </a:bodyPr>
          <a:lstStyle>
            <a:lvl1pPr>
              <a:defRPr sz="1200" b="1" i="0" cap="all" baseline="0">
                <a:solidFill>
                  <a:srgbClr val="36873A"/>
                </a:solidFill>
                <a:latin typeface="Verdana" charset="0"/>
                <a:ea typeface="Verdana" charset="0"/>
                <a:cs typeface="Verdana" charset="0"/>
              </a:defRPr>
            </a:lvl1pPr>
          </a:lstStyle>
          <a:p>
            <a:endParaRPr lang="pt-PT" dirty="0"/>
          </a:p>
        </p:txBody>
      </p:sp>
    </p:spTree>
    <p:extLst>
      <p:ext uri="{BB962C8B-B14F-4D97-AF65-F5344CB8AC3E}">
        <p14:creationId xmlns:p14="http://schemas.microsoft.com/office/powerpoint/2010/main" val="3599702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udo">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55" y="1156861"/>
            <a:ext cx="5156720" cy="2257852"/>
          </a:xfrm>
        </p:spPr>
        <p:txBody>
          <a:bodyPr>
            <a:noAutofit/>
          </a:bodyPr>
          <a:lstStyle>
            <a:lvl1pPr marL="0" indent="0">
              <a:buNone/>
              <a:defRPr sz="3600">
                <a:solidFill>
                  <a:schemeClr val="tx1"/>
                </a:solidFill>
              </a:defRPr>
            </a:lvl1pPr>
          </a:lstStyle>
          <a:p>
            <a:pPr lvl="0"/>
            <a:endParaRPr lang="pt-PT" noProof="0" dirty="0"/>
          </a:p>
        </p:txBody>
      </p:sp>
      <p:sp>
        <p:nvSpPr>
          <p:cNvPr id="5" name="Footer Placeholder 4"/>
          <p:cNvSpPr>
            <a:spLocks noGrp="1"/>
          </p:cNvSpPr>
          <p:nvPr>
            <p:ph type="ftr" sz="quarter" idx="11"/>
          </p:nvPr>
        </p:nvSpPr>
        <p:spPr>
          <a:xfrm>
            <a:off x="536054" y="179388"/>
            <a:ext cx="5485333" cy="365125"/>
          </a:xfrm>
          <a:prstGeom prst="rect">
            <a:avLst/>
          </a:prstGeom>
        </p:spPr>
        <p:txBody>
          <a:bodyPr/>
          <a:lstStyle>
            <a:lvl1pPr>
              <a:defRPr sz="1200" b="1" i="0" cap="all" baseline="0">
                <a:solidFill>
                  <a:srgbClr val="36873A"/>
                </a:solidFill>
                <a:latin typeface="Verdana" charset="0"/>
                <a:ea typeface="Verdana" charset="0"/>
                <a:cs typeface="Verdana" charset="0"/>
              </a:defRPr>
            </a:lvl1pPr>
          </a:lstStyle>
          <a:p>
            <a:endParaRPr lang="pt-PT" dirty="0"/>
          </a:p>
        </p:txBody>
      </p:sp>
    </p:spTree>
    <p:extLst>
      <p:ext uri="{BB962C8B-B14F-4D97-AF65-F5344CB8AC3E}">
        <p14:creationId xmlns:p14="http://schemas.microsoft.com/office/powerpoint/2010/main" val="4214515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mpo">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36054" y="179388"/>
            <a:ext cx="5485333" cy="365125"/>
          </a:xfrm>
          <a:prstGeom prst="rect">
            <a:avLst/>
          </a:prstGeom>
        </p:spPr>
        <p:txBody>
          <a:bodyPr/>
          <a:lstStyle>
            <a:lvl1pPr>
              <a:defRPr sz="1200" b="1" i="0" cap="all" baseline="0">
                <a:solidFill>
                  <a:srgbClr val="36873A"/>
                </a:solidFill>
                <a:latin typeface="Verdana" charset="0"/>
                <a:ea typeface="Verdana" charset="0"/>
                <a:cs typeface="Verdana" charset="0"/>
              </a:defRPr>
            </a:lvl1pPr>
          </a:lstStyle>
          <a:p>
            <a:endParaRPr lang="pt-PT" dirty="0"/>
          </a:p>
        </p:txBody>
      </p:sp>
    </p:spTree>
    <p:extLst>
      <p:ext uri="{BB962C8B-B14F-4D97-AF65-F5344CB8AC3E}">
        <p14:creationId xmlns:p14="http://schemas.microsoft.com/office/powerpoint/2010/main" val="552704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udo 2">
    <p:spTree>
      <p:nvGrpSpPr>
        <p:cNvPr id="1" name=""/>
        <p:cNvGrpSpPr/>
        <p:nvPr/>
      </p:nvGrpSpPr>
      <p:grpSpPr>
        <a:xfrm>
          <a:off x="0" y="0"/>
          <a:ext cx="0" cy="0"/>
          <a:chOff x="0" y="0"/>
          <a:chExt cx="0" cy="0"/>
        </a:xfrm>
      </p:grpSpPr>
      <p:sp>
        <p:nvSpPr>
          <p:cNvPr id="3" name="Content Placeholder 2"/>
          <p:cNvSpPr>
            <a:spLocks noGrp="1"/>
          </p:cNvSpPr>
          <p:nvPr>
            <p:ph idx="1"/>
          </p:nvPr>
        </p:nvSpPr>
        <p:spPr>
          <a:xfrm>
            <a:off x="7572377" y="4243410"/>
            <a:ext cx="4200525" cy="2257408"/>
          </a:xfrm>
        </p:spPr>
        <p:txBody>
          <a:bodyPr>
            <a:noAutofit/>
          </a:bodyPr>
          <a:lstStyle>
            <a:lvl1pPr marL="0" indent="0" algn="r">
              <a:buNone/>
              <a:defRPr sz="2800">
                <a:solidFill>
                  <a:schemeClr val="tx1"/>
                </a:solidFill>
              </a:defRPr>
            </a:lvl1pPr>
          </a:lstStyle>
          <a:p>
            <a:pPr lvl="0"/>
            <a:endParaRPr lang="pt-PT" noProof="0" dirty="0"/>
          </a:p>
        </p:txBody>
      </p:sp>
      <p:sp>
        <p:nvSpPr>
          <p:cNvPr id="5" name="Footer Placeholder 4"/>
          <p:cNvSpPr>
            <a:spLocks noGrp="1"/>
          </p:cNvSpPr>
          <p:nvPr>
            <p:ph type="ftr" sz="quarter" idx="11"/>
          </p:nvPr>
        </p:nvSpPr>
        <p:spPr>
          <a:xfrm>
            <a:off x="536054" y="179388"/>
            <a:ext cx="5485333" cy="365125"/>
          </a:xfrm>
          <a:prstGeom prst="rect">
            <a:avLst/>
          </a:prstGeom>
        </p:spPr>
        <p:txBody>
          <a:bodyPr/>
          <a:lstStyle>
            <a:lvl1pPr>
              <a:defRPr sz="1200" b="1" i="0" cap="all" baseline="0">
                <a:solidFill>
                  <a:srgbClr val="36873A"/>
                </a:solidFill>
                <a:latin typeface="Verdana" charset="0"/>
                <a:ea typeface="Verdana" charset="0"/>
                <a:cs typeface="Verdana" charset="0"/>
              </a:defRPr>
            </a:lvl1pPr>
          </a:lstStyle>
          <a:p>
            <a:endParaRPr lang="pt-PT" dirty="0"/>
          </a:p>
        </p:txBody>
      </p:sp>
    </p:spTree>
    <p:extLst>
      <p:ext uri="{BB962C8B-B14F-4D97-AF65-F5344CB8AC3E}">
        <p14:creationId xmlns:p14="http://schemas.microsoft.com/office/powerpoint/2010/main" val="206035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9973824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081045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278740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7619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167677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080060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482543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568182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437990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516915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7404479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322004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479546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17049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5/31/2026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‹nº›</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619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8874144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7694650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5694346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002465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1548690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617410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729847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5/31/2026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1257300" y="2909102"/>
            <a:ext cx="4800600" cy="299639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6633864" y="2909102"/>
            <a:ext cx="4800600" cy="299639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5/31/2026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5/31/2026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5/31/2026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pt-PT"/>
              <a:t>Clique para editar o estilo de título do Modelo Global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5/31/2026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‹nº›</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pt-PT"/>
              <a:t>Clique para editar o estilo de título do Modelo Global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5/31/2026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5/31/2026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‹nº›</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6855" y="1228299"/>
            <a:ext cx="10766946" cy="1133901"/>
          </a:xfrm>
          <a:prstGeom prst="rect">
            <a:avLst/>
          </a:prstGeom>
        </p:spPr>
        <p:txBody>
          <a:bodyPr vert="horz" lIns="91440" tIns="45720" rIns="91440" bIns="45720" rtlCol="0" anchor="ctr">
            <a:noAutofit/>
          </a:bodyPr>
          <a:lstStyle/>
          <a:p>
            <a:r>
              <a:rPr lang="en-US" dirty="0"/>
              <a:t>Click to edit</a:t>
            </a:r>
            <a:endParaRPr lang="en-GB" dirty="0"/>
          </a:p>
        </p:txBody>
      </p:sp>
      <p:sp>
        <p:nvSpPr>
          <p:cNvPr id="3" name="Text Placeholder 2"/>
          <p:cNvSpPr>
            <a:spLocks noGrp="1"/>
          </p:cNvSpPr>
          <p:nvPr>
            <p:ph type="body" idx="1"/>
          </p:nvPr>
        </p:nvSpPr>
        <p:spPr>
          <a:xfrm>
            <a:off x="586855" y="2400299"/>
            <a:ext cx="10766946" cy="377666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689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dt="0"/>
  <p:txStyles>
    <p:titleStyle>
      <a:lvl1pPr algn="l" defTabSz="914400" rtl="0" eaLnBrk="1" latinLnBrk="0" hangingPunct="1">
        <a:lnSpc>
          <a:spcPct val="90000"/>
        </a:lnSpc>
        <a:spcBef>
          <a:spcPct val="0"/>
        </a:spcBef>
        <a:buNone/>
        <a:defRPr sz="6000" b="1" kern="1200" cap="all" baseline="0">
          <a:solidFill>
            <a:schemeClr val="bg2"/>
          </a:solidFill>
          <a:latin typeface="Verdana" charset="0"/>
          <a:ea typeface="Verdana" charset="0"/>
          <a:cs typeface="Verdana"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Verdana" charset="0"/>
          <a:ea typeface="Verdana" charset="0"/>
          <a:cs typeface="Verdana"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Verdana" charset="0"/>
          <a:ea typeface="Verdana" charset="0"/>
          <a:cs typeface="Verdana"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Verdana" charset="0"/>
          <a:ea typeface="Verdana" charset="0"/>
          <a:cs typeface="Verdana"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Verdana" charset="0"/>
          <a:ea typeface="Verdana" charset="0"/>
          <a:cs typeface="Verdana"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5/31/2026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27088471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353454433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hyperlink" Target="https://filosofiaparacriancas.us8.list-manage.com/track/click?u=c8038333c94054072b5fadbff&amp;id=a37a899177&amp;e=dde9639423" TargetMode="Externa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 Id="rId4" Type="http://schemas.openxmlformats.org/officeDocument/2006/relationships/hyperlink" Target="https://erte.dge.mec.pt/sites/default/files/noticias/orientacoes_para_professores_e_educadores_sobre_o-nc0922371ptn_3.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 Id="rId4" Type="http://schemas.openxmlformats.org/officeDocument/2006/relationships/hyperlink" Target="https://www.unesco.org/pt/articles/marco-referencial-de-competencias-em-ia-para-estudantes" TargetMode="Externa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33.xml"/><Relationship Id="rId4" Type="http://schemas.openxmlformats.org/officeDocument/2006/relationships/image" Target="../media/image124.png"/></Relationships>
</file>

<file path=ppt/slides/_rels/slide11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33.xml"/><Relationship Id="rId4" Type="http://schemas.openxmlformats.org/officeDocument/2006/relationships/image" Target="../media/image127.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hyperlink" Target="https://www.coe.int/en/web/education/digital-citizenship-education" TargetMode="External"/><Relationship Id="rId2" Type="http://schemas.openxmlformats.org/officeDocument/2006/relationships/hyperlink" Target="https://www.coe.int/en/web/education/european-year-of-digital-citizenship-education-2025" TargetMode="External"/><Relationship Id="rId1" Type="http://schemas.openxmlformats.org/officeDocument/2006/relationships/slideLayout" Target="../slideLayouts/slideLayout7.xml"/><Relationship Id="rId6" Type="http://schemas.openxmlformats.org/officeDocument/2006/relationships/hyperlink" Target="https://internetsegura.pt/sites/default/files/2024-12/easystepstohelplearnersbecomedigitalcitizens.pdf" TargetMode="External"/><Relationship Id="rId5" Type="http://schemas.openxmlformats.org/officeDocument/2006/relationships/hyperlink" Target="https://internetsegura.pt/sites/default/files/2024-12/re_guide_european-year-of-dce-2025.pdf" TargetMode="External"/><Relationship Id="rId4" Type="http://schemas.openxmlformats.org/officeDocument/2006/relationships/hyperlink" Target="https://rm.coe.int/168093586f" TargetMode="External"/></Relationships>
</file>

<file path=ppt/slides/_rels/slide116.xml.rels><?xml version="1.0" encoding="UTF-8" standalone="yes"?>
<Relationships xmlns="http://schemas.openxmlformats.org/package/2006/relationships"><Relationship Id="rId8" Type="http://schemas.openxmlformats.org/officeDocument/2006/relationships/hyperlink" Target="https://redeverbita.com.br/blog/pensamento-critico-por-que-e-importante-desenvolve-lo" TargetMode="External"/><Relationship Id="rId3" Type="http://schemas.openxmlformats.org/officeDocument/2006/relationships/hyperlink" Target="https://www.coe.int/en/web/education/european-year-of-digital-citizenship-education-2025" TargetMode="External"/><Relationship Id="rId7" Type="http://schemas.openxmlformats.org/officeDocument/2006/relationships/hyperlink" Target="https://internetsegura.pt/sites/default/files/2024-12/easystepstohelplearnersbecomedigitalcitizens.pdf" TargetMode="External"/><Relationship Id="rId2" Type="http://schemas.openxmlformats.org/officeDocument/2006/relationships/hyperlink" Target="https://www.revistas.unijui.edu.br/index.php/contextoeducacao/article/view/15618" TargetMode="External"/><Relationship Id="rId1" Type="http://schemas.openxmlformats.org/officeDocument/2006/relationships/slideLayout" Target="../slideLayouts/slideLayout22.xml"/><Relationship Id="rId6" Type="http://schemas.openxmlformats.org/officeDocument/2006/relationships/hyperlink" Target="https://internetsegura.pt/sites/default/files/2024-12/re_guide_european-year-of-dce-2025.pdf" TargetMode="External"/><Relationship Id="rId5" Type="http://schemas.openxmlformats.org/officeDocument/2006/relationships/hyperlink" Target="https://rm.coe.int/168093586f" TargetMode="External"/><Relationship Id="rId4" Type="http://schemas.openxmlformats.org/officeDocument/2006/relationships/hyperlink" Target="https://www.coe.int/en/web/education/digital-citizenship-education" TargetMode="External"/><Relationship Id="rId9" Type="http://schemas.openxmlformats.org/officeDocument/2006/relationships/hyperlink" Target="https://www.blog.schooladvisor.com.br/post/como-desenvolver-o-pensamento-cr%C3%ADtico-dos-estudant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youtube.com/watch?v=zxigwPm7KYg"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 Id="rId5" Type="http://schemas.openxmlformats.org/officeDocument/2006/relationships/image" Target="../media/image41.jpeg"/><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18ZuB21aCmU"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www.youtube.com/watch?v=Z-3kA4Aa5qA" TargetMode="External"/><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7.xml"/><Relationship Id="rId4" Type="http://schemas.openxmlformats.org/officeDocument/2006/relationships/image" Target="../media/image73.jpg"/></Relationships>
</file>

<file path=ppt/slides/_rels/slide6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dn.pt/autor/4616242244/viriato-soromenho-marques/" TargetMode="External"/><Relationship Id="rId2" Type="http://schemas.openxmlformats.org/officeDocument/2006/relationships/hyperlink" Target="https://www.facebook.com/barbara.wong.564?__cft__%5b0%5d=AZX4On5fonjpQWVlxuZ9bv7OxxoxmLhpa89Hq_QdatLKaVpAtCFBS2DD77U42M9qeVdfX0Bvpo87ZridjEGhi5jJuGtOWXXd7bOT1KVGppCL7rBmI34i-8ggt0CGPF3gr4pZ5lAUGSy9ScHRrZlE7JUO9igNwQgOAInf0TSyJwjkaA&amp;__tn__=-%5dK-R" TargetMode="Externa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0.png"/><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5.xml.rels><?xml version="1.0" encoding="UTF-8" standalone="yes"?>
<Relationships xmlns="http://schemas.openxmlformats.org/package/2006/relationships"><Relationship Id="rId3" Type="http://schemas.openxmlformats.org/officeDocument/2006/relationships/hyperlink" Target="https://raco.cat/index.php/Ensenanza/article/view/336741/427526" TargetMode="External"/><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hyperlink" Target="mailto:luisvillalon@uchile.cl" TargetMode="External"/><Relationship Id="rId5" Type="http://schemas.openxmlformats.org/officeDocument/2006/relationships/hyperlink" Target="https://techlib.net/techedu/aprendizaje-basado-en-preguntas/" TargetMode="External"/><Relationship Id="rId4" Type="http://schemas.openxmlformats.org/officeDocument/2006/relationships/hyperlink" Target="https://www.ipchile.cl/wp-content/uploads/2019/03/FICHA-IMPLEMENTAR-Y-EVALUAR-METODOLOG&#205;A-ABPC.pdf"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hyperlink" Target="https://www.youtube.com/watch?v=LAZCo2M2j6k" TargetMode="Externa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hyperlink" Target="https://jfborges.wordpress.com/2024/10/01/incentivar-o-pensamento-critico-com-o-uso-da-ia-na-sala-de-aula/" TargetMode="External"/><Relationship Id="rId1" Type="http://schemas.openxmlformats.org/officeDocument/2006/relationships/slideLayout" Target="../slideLayouts/slideLayout2.xml"/><Relationship Id="rId5" Type="http://schemas.openxmlformats.org/officeDocument/2006/relationships/image" Target="../media/image103.jpg"/><Relationship Id="rId4" Type="http://schemas.openxmlformats.org/officeDocument/2006/relationships/image" Target="../media/image102.jpg"/></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4.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3408ACDA-FBD2-4415-9EE4-4D1BBDF17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2" name="Rectangle 11">
            <a:extLst>
              <a:ext uri="{FF2B5EF4-FFF2-40B4-BE49-F238E27FC236}">
                <a16:creationId xmlns:a16="http://schemas.microsoft.com/office/drawing/2014/main" id="{5030595D-127E-4DC3-8E40-9374B113D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useBgFill="1">
        <p:nvSpPr>
          <p:cNvPr id="14" name="Rectangle 13">
            <a:extLst>
              <a:ext uri="{FF2B5EF4-FFF2-40B4-BE49-F238E27FC236}">
                <a16:creationId xmlns:a16="http://schemas.microsoft.com/office/drawing/2014/main" id="{DC032F75-F5AC-4D84-98D0-DD0FB8A25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EA21D3B4-EB95-40D8-ADD4-C28637F87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18" name="Freeform 11">
            <a:extLst>
              <a:ext uri="{FF2B5EF4-FFF2-40B4-BE49-F238E27FC236}">
                <a16:creationId xmlns:a16="http://schemas.microsoft.com/office/drawing/2014/main" id="{EC402CCD-3D73-4427-910D-80A619EAD5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48664" y="0"/>
            <a:ext cx="4643336"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a:lstStyle/>
          <a:p>
            <a:endParaRPr lang="pt-PT"/>
          </a:p>
        </p:txBody>
      </p:sp>
      <p:pic>
        <p:nvPicPr>
          <p:cNvPr id="5" name="Imagem 4" descr="Uma imagem com clipart, Desenho animado, ilustração, texto&#10;&#10;Descrição gerada automaticamente">
            <a:extLst>
              <a:ext uri="{FF2B5EF4-FFF2-40B4-BE49-F238E27FC236}">
                <a16:creationId xmlns:a16="http://schemas.microsoft.com/office/drawing/2014/main" id="{D967924E-2E59-239C-E41D-8CC29E0282A6}"/>
              </a:ext>
            </a:extLst>
          </p:cNvPr>
          <p:cNvPicPr>
            <a:picLocks noChangeAspect="1"/>
          </p:cNvPicPr>
          <p:nvPr/>
        </p:nvPicPr>
        <p:blipFill>
          <a:blip r:embed="rId2"/>
          <a:stretch>
            <a:fillRect/>
          </a:stretch>
        </p:blipFill>
        <p:spPr>
          <a:xfrm>
            <a:off x="1045464" y="291352"/>
            <a:ext cx="5334000" cy="6275295"/>
          </a:xfrm>
          <a:prstGeom prst="rect">
            <a:avLst/>
          </a:prstGeom>
        </p:spPr>
      </p:pic>
      <p:sp>
        <p:nvSpPr>
          <p:cNvPr id="4" name="Marcador de Posição do Texto 3">
            <a:extLst>
              <a:ext uri="{FF2B5EF4-FFF2-40B4-BE49-F238E27FC236}">
                <a16:creationId xmlns:a16="http://schemas.microsoft.com/office/drawing/2014/main" id="{B45CF893-E338-DE98-83E1-83C986AE7247}"/>
              </a:ext>
            </a:extLst>
          </p:cNvPr>
          <p:cNvSpPr>
            <a:spLocks noGrp="1"/>
          </p:cNvSpPr>
          <p:nvPr>
            <p:ph type="body" sz="half" idx="2"/>
          </p:nvPr>
        </p:nvSpPr>
        <p:spPr>
          <a:xfrm>
            <a:off x="8092711" y="1423053"/>
            <a:ext cx="3555242" cy="4224528"/>
          </a:xfrm>
        </p:spPr>
        <p:txBody>
          <a:bodyPr vert="horz" lIns="91440" tIns="45720" rIns="91440" bIns="45720" rtlCol="0">
            <a:normAutofit fontScale="92500" lnSpcReduction="20000"/>
          </a:bodyPr>
          <a:lstStyle/>
          <a:p>
            <a:pPr marL="0" marR="0" lvl="0" indent="-228600" algn="ctr" fontAlgn="auto">
              <a:lnSpc>
                <a:spcPct val="110000"/>
              </a:lnSpc>
              <a:spcBef>
                <a:spcPts val="700"/>
              </a:spcBef>
              <a:spcAft>
                <a:spcPts val="0"/>
              </a:spcAft>
              <a:buSzTx/>
              <a:buFontTx/>
              <a:buNone/>
              <a:tabLst/>
              <a:defRPr/>
            </a:pPr>
            <a:r>
              <a:rPr kumimoji="0" lang="en-US" sz="4000" b="1" i="0" u="none" strike="noStrike" cap="none" spc="0" normalizeH="0" baseline="0" noProof="0" dirty="0" err="1">
                <a:ln>
                  <a:noFill/>
                </a:ln>
                <a:solidFill>
                  <a:srgbClr val="FFFFFF"/>
                </a:solidFill>
                <a:effectLst/>
                <a:uLnTx/>
                <a:uFillTx/>
              </a:rPr>
              <a:t>Educação</a:t>
            </a:r>
            <a:r>
              <a:rPr kumimoji="0" lang="en-US" sz="4000" b="1" i="0" u="none" strike="noStrike" cap="none" spc="0" normalizeH="0" baseline="0" noProof="0" dirty="0">
                <a:ln>
                  <a:noFill/>
                </a:ln>
                <a:solidFill>
                  <a:srgbClr val="FFFFFF"/>
                </a:solidFill>
                <a:effectLst/>
                <a:uLnTx/>
                <a:uFillTx/>
              </a:rPr>
              <a:t> para a Cidadania /Cidadania Digital?</a:t>
            </a:r>
          </a:p>
          <a:p>
            <a:pPr marL="0" marR="0" lvl="0" indent="-228600" fontAlgn="auto">
              <a:lnSpc>
                <a:spcPct val="110000"/>
              </a:lnSpc>
              <a:spcBef>
                <a:spcPts val="700"/>
              </a:spcBef>
              <a:spcAft>
                <a:spcPts val="0"/>
              </a:spcAft>
              <a:buSzTx/>
              <a:buFontTx/>
              <a:buNone/>
              <a:tabLst/>
              <a:defRPr/>
            </a:pPr>
            <a:endParaRPr kumimoji="0" lang="en-US" sz="4000" b="1" i="0" u="none" strike="noStrike" cap="none" spc="0" normalizeH="0" baseline="0" noProof="0" dirty="0">
              <a:ln>
                <a:noFill/>
              </a:ln>
              <a:solidFill>
                <a:srgbClr val="FFFFFF"/>
              </a:solidFill>
              <a:effectLst/>
              <a:uLnTx/>
              <a:uFillTx/>
            </a:endParaRPr>
          </a:p>
          <a:p>
            <a:pPr marL="0" marR="0" lvl="0" indent="-228600" fontAlgn="auto">
              <a:lnSpc>
                <a:spcPct val="110000"/>
              </a:lnSpc>
              <a:spcBef>
                <a:spcPts val="700"/>
              </a:spcBef>
              <a:spcAft>
                <a:spcPts val="0"/>
              </a:spcAft>
              <a:buSzTx/>
              <a:buFontTx/>
              <a:buNone/>
              <a:tabLst/>
              <a:defRPr/>
            </a:pPr>
            <a:endParaRPr lang="en-US" sz="4000" b="1" dirty="0">
              <a:solidFill>
                <a:srgbClr val="FFFFFF"/>
              </a:solidFill>
            </a:endParaRPr>
          </a:p>
          <a:p>
            <a:pPr marL="0" marR="0" lvl="0" indent="-228600" algn="ctr" fontAlgn="auto">
              <a:lnSpc>
                <a:spcPct val="110000"/>
              </a:lnSpc>
              <a:spcBef>
                <a:spcPts val="700"/>
              </a:spcBef>
              <a:spcAft>
                <a:spcPts val="0"/>
              </a:spcAft>
              <a:buSzTx/>
              <a:buFontTx/>
              <a:buNone/>
              <a:tabLst/>
              <a:defRPr/>
            </a:pPr>
            <a:r>
              <a:rPr kumimoji="0" lang="en-US" sz="4000" b="1" i="0" u="none" strike="noStrike" cap="none" spc="0" normalizeH="0" baseline="0" noProof="0" dirty="0">
                <a:ln>
                  <a:noFill/>
                </a:ln>
                <a:solidFill>
                  <a:srgbClr val="FFFFFF"/>
                </a:solidFill>
                <a:effectLst/>
                <a:uLnTx/>
                <a:uFillTx/>
              </a:rPr>
              <a:t>PORQUÊ?</a:t>
            </a:r>
          </a:p>
          <a:p>
            <a:pPr indent="-228600">
              <a:lnSpc>
                <a:spcPct val="110000"/>
              </a:lnSpc>
              <a:spcBef>
                <a:spcPts val="700"/>
              </a:spcBef>
            </a:pPr>
            <a:endParaRPr lang="en-US" dirty="0">
              <a:solidFill>
                <a:srgbClr val="FFFFFF"/>
              </a:solidFill>
            </a:endParaRPr>
          </a:p>
        </p:txBody>
      </p:sp>
    </p:spTree>
    <p:extLst>
      <p:ext uri="{BB962C8B-B14F-4D97-AF65-F5344CB8AC3E}">
        <p14:creationId xmlns:p14="http://schemas.microsoft.com/office/powerpoint/2010/main" val="170152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428286-1F88-B6BD-BD3D-B4961EFE168D}"/>
              </a:ext>
            </a:extLst>
          </p:cNvPr>
          <p:cNvSpPr>
            <a:spLocks noGrp="1"/>
          </p:cNvSpPr>
          <p:nvPr>
            <p:ph type="title"/>
          </p:nvPr>
        </p:nvSpPr>
        <p:spPr>
          <a:xfrm>
            <a:off x="1251678" y="382384"/>
            <a:ext cx="10178322" cy="1629295"/>
          </a:xfrm>
        </p:spPr>
        <p:txBody>
          <a:bodyPr>
            <a:noAutofit/>
          </a:bodyPr>
          <a:lstStyle/>
          <a:p>
            <a:pPr algn="ctr"/>
            <a:r>
              <a:rPr lang="pt-PT" sz="4000" dirty="0"/>
              <a:t>Aplicação de medidas de educação para a cidadania- parlamento europeu- abril de 2022</a:t>
            </a:r>
          </a:p>
        </p:txBody>
      </p:sp>
      <p:sp>
        <p:nvSpPr>
          <p:cNvPr id="3" name="Marcador de Posição de Conteúdo 2">
            <a:extLst>
              <a:ext uri="{FF2B5EF4-FFF2-40B4-BE49-F238E27FC236}">
                <a16:creationId xmlns:a16="http://schemas.microsoft.com/office/drawing/2014/main" id="{964691BA-F038-55FD-0646-14364BD4BBBC}"/>
              </a:ext>
            </a:extLst>
          </p:cNvPr>
          <p:cNvSpPr>
            <a:spLocks noGrp="1"/>
          </p:cNvSpPr>
          <p:nvPr>
            <p:ph idx="1"/>
          </p:nvPr>
        </p:nvSpPr>
        <p:spPr/>
        <p:txBody>
          <a:bodyPr/>
          <a:lstStyle/>
          <a:p>
            <a:pPr marL="0" indent="0" algn="ctr">
              <a:buNone/>
            </a:pPr>
            <a:r>
              <a:rPr lang="pt-PT" sz="2400" dirty="0"/>
              <a:t>Os novos desafios sistémicos “exigem a correspondente adaptação dos sistemas de ensino, nomeadamente da educação para a cidadania.”</a:t>
            </a:r>
          </a:p>
          <a:p>
            <a:endParaRPr lang="pt-PT" dirty="0"/>
          </a:p>
          <a:p>
            <a:endParaRPr lang="pt-PT" dirty="0"/>
          </a:p>
          <a:p>
            <a:endParaRPr lang="pt-PT" dirty="0"/>
          </a:p>
        </p:txBody>
      </p:sp>
      <p:graphicFrame>
        <p:nvGraphicFramePr>
          <p:cNvPr id="5" name="Diagrama 4">
            <a:extLst>
              <a:ext uri="{FF2B5EF4-FFF2-40B4-BE49-F238E27FC236}">
                <a16:creationId xmlns:a16="http://schemas.microsoft.com/office/drawing/2014/main" id="{70493E4B-B8F6-E404-0995-D6E8CF3A1E85}"/>
              </a:ext>
            </a:extLst>
          </p:cNvPr>
          <p:cNvGraphicFramePr/>
          <p:nvPr/>
        </p:nvGraphicFramePr>
        <p:xfrm>
          <a:off x="1041009" y="3193366"/>
          <a:ext cx="10494499" cy="2944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ixaDeTexto 5">
            <a:extLst>
              <a:ext uri="{FF2B5EF4-FFF2-40B4-BE49-F238E27FC236}">
                <a16:creationId xmlns:a16="http://schemas.microsoft.com/office/drawing/2014/main" id="{406DE810-632F-EABC-CADF-4585BD775265}"/>
              </a:ext>
            </a:extLst>
          </p:cNvPr>
          <p:cNvSpPr txBox="1"/>
          <p:nvPr/>
        </p:nvSpPr>
        <p:spPr>
          <a:xfrm>
            <a:off x="7540283" y="3429000"/>
            <a:ext cx="1800664"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prstClr val="white"/>
                </a:solidFill>
                <a:effectLst/>
                <a:uLnTx/>
                <a:uFillTx/>
                <a:latin typeface="Gill Sans MT" panose="020B0502020104020203"/>
                <a:ea typeface="+mn-ea"/>
                <a:cs typeface="+mn-cs"/>
              </a:rPr>
              <a:t>Ressurgimento do racismo e da xenofobia</a:t>
            </a:r>
          </a:p>
        </p:txBody>
      </p:sp>
      <p:sp>
        <p:nvSpPr>
          <p:cNvPr id="7" name="CaixaDeTexto 6">
            <a:extLst>
              <a:ext uri="{FF2B5EF4-FFF2-40B4-BE49-F238E27FC236}">
                <a16:creationId xmlns:a16="http://schemas.microsoft.com/office/drawing/2014/main" id="{22D185CB-9288-8B13-DB61-195F93309562}"/>
              </a:ext>
            </a:extLst>
          </p:cNvPr>
          <p:cNvSpPr txBox="1"/>
          <p:nvPr/>
        </p:nvSpPr>
        <p:spPr>
          <a:xfrm>
            <a:off x="1251678" y="4882709"/>
            <a:ext cx="1669368"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prstClr val="white"/>
                </a:solidFill>
                <a:effectLst/>
                <a:uLnTx/>
                <a:uFillTx/>
                <a:latin typeface="Gill Sans MT" panose="020B0502020104020203"/>
                <a:ea typeface="+mn-ea"/>
                <a:cs typeface="+mn-cs"/>
              </a:rPr>
              <a:t>Aumento dos movimentos extremistas</a:t>
            </a:r>
          </a:p>
        </p:txBody>
      </p:sp>
      <p:sp>
        <p:nvSpPr>
          <p:cNvPr id="8" name="CaixaDeTexto 7">
            <a:extLst>
              <a:ext uri="{FF2B5EF4-FFF2-40B4-BE49-F238E27FC236}">
                <a16:creationId xmlns:a16="http://schemas.microsoft.com/office/drawing/2014/main" id="{A888003D-52CD-03F3-095D-C8E5FDF97081}"/>
              </a:ext>
            </a:extLst>
          </p:cNvPr>
          <p:cNvSpPr txBox="1"/>
          <p:nvPr/>
        </p:nvSpPr>
        <p:spPr>
          <a:xfrm>
            <a:off x="3211950" y="4853870"/>
            <a:ext cx="1995265"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prstClr val="white"/>
                </a:solidFill>
                <a:effectLst/>
                <a:uLnTx/>
                <a:uFillTx/>
                <a:latin typeface="Gill Sans MT" panose="020B0502020104020203"/>
                <a:ea typeface="+mn-ea"/>
                <a:cs typeface="+mn-cs"/>
              </a:rPr>
              <a:t>Informações falsas e desinformação</a:t>
            </a:r>
          </a:p>
        </p:txBody>
      </p:sp>
      <p:sp>
        <p:nvSpPr>
          <p:cNvPr id="9" name="CaixaDeTexto 8">
            <a:extLst>
              <a:ext uri="{FF2B5EF4-FFF2-40B4-BE49-F238E27FC236}">
                <a16:creationId xmlns:a16="http://schemas.microsoft.com/office/drawing/2014/main" id="{C016CC6D-B88E-5AB4-A2CB-CFE0D80FAF9B}"/>
              </a:ext>
            </a:extLst>
          </p:cNvPr>
          <p:cNvSpPr txBox="1"/>
          <p:nvPr/>
        </p:nvSpPr>
        <p:spPr>
          <a:xfrm>
            <a:off x="5325710" y="5092505"/>
            <a:ext cx="199526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prstClr val="white"/>
                </a:solidFill>
                <a:effectLst/>
                <a:uLnTx/>
                <a:uFillTx/>
                <a:latin typeface="Gill Sans MT" panose="020B0502020104020203"/>
                <a:ea typeface="+mn-ea"/>
                <a:cs typeface="+mn-cs"/>
              </a:rPr>
              <a:t>Autoritarismo</a:t>
            </a:r>
          </a:p>
        </p:txBody>
      </p:sp>
      <p:sp>
        <p:nvSpPr>
          <p:cNvPr id="10" name="CaixaDeTexto 9">
            <a:extLst>
              <a:ext uri="{FF2B5EF4-FFF2-40B4-BE49-F238E27FC236}">
                <a16:creationId xmlns:a16="http://schemas.microsoft.com/office/drawing/2014/main" id="{F7F91854-F152-B080-3A97-8FDF9D65DBEE}"/>
              </a:ext>
            </a:extLst>
          </p:cNvPr>
          <p:cNvSpPr txBox="1"/>
          <p:nvPr/>
        </p:nvSpPr>
        <p:spPr>
          <a:xfrm>
            <a:off x="9760633" y="4947134"/>
            <a:ext cx="1669367"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prstClr val="white"/>
                </a:solidFill>
                <a:effectLst/>
                <a:uLnTx/>
                <a:uFillTx/>
                <a:latin typeface="Gill Sans MT" panose="020B0502020104020203"/>
                <a:ea typeface="+mn-ea"/>
                <a:cs typeface="+mn-cs"/>
              </a:rPr>
              <a:t>Retrocesso democrático</a:t>
            </a:r>
          </a:p>
        </p:txBody>
      </p:sp>
    </p:spTree>
    <p:extLst>
      <p:ext uri="{BB962C8B-B14F-4D97-AF65-F5344CB8AC3E}">
        <p14:creationId xmlns:p14="http://schemas.microsoft.com/office/powerpoint/2010/main" val="26087589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EB6B63-C33D-8061-7DF4-69C03B74D0DF}"/>
              </a:ext>
            </a:extLst>
          </p:cNvPr>
          <p:cNvSpPr>
            <a:spLocks noGrp="1"/>
          </p:cNvSpPr>
          <p:nvPr>
            <p:ph type="title"/>
          </p:nvPr>
        </p:nvSpPr>
        <p:spPr/>
        <p:txBody>
          <a:bodyPr>
            <a:normAutofit/>
          </a:bodyPr>
          <a:lstStyle/>
          <a:p>
            <a:pPr algn="ctr"/>
            <a:r>
              <a:rPr lang="pt-PT" sz="4000" dirty="0"/>
              <a:t>Exemplos</a:t>
            </a:r>
          </a:p>
        </p:txBody>
      </p:sp>
      <p:sp>
        <p:nvSpPr>
          <p:cNvPr id="3" name="CaixaDeTexto 2">
            <a:extLst>
              <a:ext uri="{FF2B5EF4-FFF2-40B4-BE49-F238E27FC236}">
                <a16:creationId xmlns:a16="http://schemas.microsoft.com/office/drawing/2014/main" id="{57FA67D0-F8EB-64CB-C898-B2BE98F7AFFC}"/>
              </a:ext>
            </a:extLst>
          </p:cNvPr>
          <p:cNvSpPr txBox="1"/>
          <p:nvPr/>
        </p:nvSpPr>
        <p:spPr>
          <a:xfrm>
            <a:off x="1050878" y="996287"/>
            <a:ext cx="10713492" cy="53866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PT" sz="2000" dirty="0">
                <a:solidFill>
                  <a:prstClr val="black"/>
                </a:solidFill>
              </a:rPr>
              <a:t>1</a:t>
            </a:r>
            <a:r>
              <a:rPr kumimoji="0" lang="pt-PT" sz="2000" b="0" u="none" strike="noStrike" kern="1200" cap="none" spc="0" normalizeH="0" baseline="0" noProof="0" dirty="0">
                <a:ln>
                  <a:noFill/>
                </a:ln>
                <a:solidFill>
                  <a:prstClr val="black"/>
                </a:solidFill>
                <a:effectLst/>
                <a:uLnTx/>
                <a:uFillTx/>
                <a:ea typeface="+mn-ea"/>
                <a:cs typeface="+mn-cs"/>
              </a:rPr>
              <a:t>- Desdobrar a pergunta inicial:</a:t>
            </a:r>
          </a:p>
          <a:p>
            <a:pPr marL="0" marR="0" lvl="0" indent="0" algn="l" defTabSz="457200" rtl="0" eaLnBrk="1" fontAlgn="auto" latinLnBrk="0" hangingPunct="1">
              <a:lnSpc>
                <a:spcPct val="106000"/>
              </a:lnSpc>
              <a:spcBef>
                <a:spcPts val="0"/>
              </a:spcBef>
              <a:spcAft>
                <a:spcPts val="800"/>
              </a:spcAft>
              <a:buClrTx/>
              <a:buSzTx/>
              <a:buFontTx/>
              <a:buNone/>
              <a:tabLst/>
              <a:defRPr/>
            </a:pPr>
            <a:r>
              <a:rPr kumimoji="0" lang="pt-PT" sz="1800" b="1" u="none" strike="noStrike" kern="1200" cap="none" spc="0" normalizeH="0" baseline="0" noProof="0" dirty="0">
                <a:ln>
                  <a:noFill/>
                </a:ln>
                <a:solidFill>
                  <a:srgbClr val="000000"/>
                </a:solidFill>
                <a:effectLst/>
                <a:uLnTx/>
                <a:uFillTx/>
                <a:ea typeface="Times New Roman" panose="02020603050405020304" pitchFamily="18" charset="0"/>
                <a:cs typeface="Helvetica" panose="020B0604020202020204" pitchFamily="34" charset="0"/>
              </a:rPr>
              <a:t>O que é mais importante, amigos ou brinquedos?</a:t>
            </a:r>
            <a:endParaRPr kumimoji="0" lang="pt-PT" sz="1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6000"/>
              </a:lnSpc>
              <a:spcBef>
                <a:spcPts val="0"/>
              </a:spcBef>
              <a:spcAft>
                <a:spcPts val="800"/>
              </a:spcAft>
              <a:buClrTx/>
              <a:buSzTx/>
              <a:buFontTx/>
              <a:buNone/>
              <a:tabLst/>
              <a:defRPr/>
            </a:pPr>
            <a:r>
              <a:rPr kumimoji="0" lang="pt-PT" sz="1800" b="0" u="none" strike="noStrike" kern="1200" cap="none" spc="0" normalizeH="0" baseline="0" noProof="0" dirty="0">
                <a:ln>
                  <a:noFill/>
                </a:ln>
                <a:solidFill>
                  <a:srgbClr val="000000"/>
                </a:solidFill>
                <a:effectLst/>
                <a:uLnTx/>
                <a:uFillTx/>
                <a:ea typeface="Times New Roman" panose="02020603050405020304" pitchFamily="18" charset="0"/>
                <a:cs typeface="Helvetica" panose="020B0604020202020204" pitchFamily="34" charset="0"/>
              </a:rPr>
              <a:t>…Maria, o que há de bom em ter muitos amigos?</a:t>
            </a:r>
            <a:endParaRPr kumimoji="0" lang="pt-PT" sz="1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6000"/>
              </a:lnSpc>
              <a:spcBef>
                <a:spcPts val="0"/>
              </a:spcBef>
              <a:spcAft>
                <a:spcPts val="800"/>
              </a:spcAft>
              <a:buClrTx/>
              <a:buSzTx/>
              <a:buFontTx/>
              <a:buNone/>
              <a:tabLst/>
              <a:defRPr/>
            </a:pPr>
            <a:r>
              <a:rPr kumimoji="0" lang="pt-PT" sz="1800" b="0" u="none" strike="noStrike" kern="1200" cap="none" spc="0" normalizeH="0" baseline="0" noProof="0" dirty="0">
                <a:ln>
                  <a:noFill/>
                </a:ln>
                <a:solidFill>
                  <a:srgbClr val="000000"/>
                </a:solidFill>
                <a:effectLst/>
                <a:uLnTx/>
                <a:uFillTx/>
                <a:ea typeface="Times New Roman" panose="02020603050405020304" pitchFamily="18" charset="0"/>
                <a:cs typeface="Helvetica" panose="020B0604020202020204" pitchFamily="34" charset="0"/>
              </a:rPr>
              <a:t>…Carlos, o que é que os amigos podem fazer que os brinquedos não podem?</a:t>
            </a:r>
            <a:endParaRPr kumimoji="0" lang="pt-PT" sz="1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6000"/>
              </a:lnSpc>
              <a:spcBef>
                <a:spcPts val="0"/>
              </a:spcBef>
              <a:spcAft>
                <a:spcPts val="800"/>
              </a:spcAft>
              <a:buClrTx/>
              <a:buSzTx/>
              <a:buFontTx/>
              <a:buNone/>
              <a:tabLst/>
              <a:defRPr/>
            </a:pPr>
            <a:r>
              <a:rPr kumimoji="0" lang="pt-PT" sz="1800" b="0" u="none" strike="noStrike" kern="1200" cap="none" spc="0" normalizeH="0" baseline="0" noProof="0" dirty="0">
                <a:ln>
                  <a:noFill/>
                </a:ln>
                <a:solidFill>
                  <a:srgbClr val="000000"/>
                </a:solidFill>
                <a:effectLst/>
                <a:uLnTx/>
                <a:uFillTx/>
                <a:ea typeface="Times New Roman" panose="02020603050405020304" pitchFamily="18" charset="0"/>
                <a:cs typeface="Helvetica" panose="020B0604020202020204" pitchFamily="34" charset="0"/>
              </a:rPr>
              <a:t>…Pilar, é possível zangarmo-nos com brinquedos?</a:t>
            </a:r>
            <a:endParaRPr kumimoji="0" lang="pt-PT" sz="1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6000"/>
              </a:lnSpc>
              <a:spcBef>
                <a:spcPts val="0"/>
              </a:spcBef>
              <a:spcAft>
                <a:spcPts val="800"/>
              </a:spcAft>
              <a:buClrTx/>
              <a:buSzTx/>
              <a:buFontTx/>
              <a:buNone/>
              <a:tabLst/>
              <a:defRPr/>
            </a:pPr>
            <a:r>
              <a:rPr kumimoji="0" lang="pt-PT" sz="1800" b="0" u="none" strike="noStrike" kern="1200" cap="none" spc="0" normalizeH="0" baseline="0" noProof="0" dirty="0">
                <a:ln>
                  <a:noFill/>
                </a:ln>
                <a:solidFill>
                  <a:srgbClr val="000000"/>
                </a:solidFill>
                <a:effectLst/>
                <a:uLnTx/>
                <a:uFillTx/>
                <a:ea typeface="Times New Roman" panose="02020603050405020304" pitchFamily="18" charset="0"/>
                <a:cs typeface="Helvetica" panose="020B0604020202020204" pitchFamily="34" charset="0"/>
              </a:rPr>
              <a:t>…Miguel, o que é que alguém sem amigos poderia dizer sobre isto?</a:t>
            </a:r>
          </a:p>
          <a:p>
            <a:pPr marL="0" marR="0" lvl="0" indent="0" algn="l" defTabSz="457200" rtl="0" eaLnBrk="1" fontAlgn="auto" latinLnBrk="0" hangingPunct="1">
              <a:lnSpc>
                <a:spcPct val="106000"/>
              </a:lnSpc>
              <a:spcBef>
                <a:spcPts val="0"/>
              </a:spcBef>
              <a:spcAft>
                <a:spcPts val="800"/>
              </a:spcAft>
              <a:buClrTx/>
              <a:buSzTx/>
              <a:buFontTx/>
              <a:buNone/>
              <a:tabLst/>
              <a:defRPr/>
            </a:pPr>
            <a:endParaRPr kumimoji="0" lang="pt-PT" sz="2000" b="0" u="none" strike="noStrike" kern="1200" cap="none" spc="0" normalizeH="0" baseline="0" noProof="0" dirty="0">
              <a:ln>
                <a:noFill/>
              </a:ln>
              <a:solidFill>
                <a:srgbClr val="000000"/>
              </a:solidFill>
              <a:effectLst/>
              <a:uLnTx/>
              <a:uFillTx/>
              <a:ea typeface="Calibri" panose="020F0502020204030204" pitchFamily="34" charset="0"/>
              <a:cs typeface="Helvetica" panose="020B0604020202020204" pitchFamily="34" charset="0"/>
            </a:endParaRPr>
          </a:p>
          <a:p>
            <a:pPr marL="0" marR="0" lvl="0" indent="0" algn="l" defTabSz="457200" rtl="0" eaLnBrk="1" fontAlgn="auto" latinLnBrk="0" hangingPunct="1">
              <a:lnSpc>
                <a:spcPct val="106000"/>
              </a:lnSpc>
              <a:spcBef>
                <a:spcPts val="0"/>
              </a:spcBef>
              <a:spcAft>
                <a:spcPts val="800"/>
              </a:spcAft>
              <a:buClrTx/>
              <a:buSzTx/>
              <a:buFontTx/>
              <a:buNone/>
              <a:tabLst/>
              <a:defRPr/>
            </a:pPr>
            <a:r>
              <a:rPr kumimoji="0" lang="pt-PT" sz="2000" b="0" u="none" strike="noStrike" kern="1200" cap="none" spc="0" normalizeH="0" baseline="0" noProof="0" dirty="0">
                <a:ln>
                  <a:noFill/>
                </a:ln>
                <a:solidFill>
                  <a:srgbClr val="000000"/>
                </a:solidFill>
                <a:effectLst/>
                <a:uLnTx/>
                <a:uFillTx/>
                <a:ea typeface="Calibri" panose="020F0502020204030204" pitchFamily="34" charset="0"/>
                <a:cs typeface="Helvetica" panose="020B0604020202020204" pitchFamily="34" charset="0"/>
              </a:rPr>
              <a:t>2- Pensar de forma diferente:</a:t>
            </a:r>
          </a:p>
          <a:p>
            <a:pPr marL="0" marR="0" lvl="0" indent="0" algn="l" defTabSz="457200" rtl="0" eaLnBrk="1" fontAlgn="auto" latinLnBrk="0" hangingPunct="1">
              <a:lnSpc>
                <a:spcPct val="106000"/>
              </a:lnSpc>
              <a:spcBef>
                <a:spcPts val="0"/>
              </a:spcBef>
              <a:spcAft>
                <a:spcPts val="800"/>
              </a:spcAft>
              <a:buClrTx/>
              <a:buSzTx/>
              <a:buFontTx/>
              <a:buNone/>
              <a:tabLst/>
              <a:defRPr/>
            </a:pPr>
            <a:endParaRPr kumimoji="0" lang="pt-PT" sz="1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6000"/>
              </a:lnSpc>
              <a:spcBef>
                <a:spcPts val="0"/>
              </a:spcBef>
              <a:spcAft>
                <a:spcPts val="800"/>
              </a:spcAft>
              <a:buClrTx/>
              <a:buSzTx/>
              <a:buFontTx/>
              <a:buNone/>
              <a:tabLst/>
              <a:defRPr/>
            </a:pPr>
            <a:r>
              <a:rPr lang="pt-PT" dirty="0">
                <a:solidFill>
                  <a:srgbClr val="000000"/>
                </a:solidFill>
                <a:ea typeface="Times New Roman" panose="02020603050405020304" pitchFamily="18" charset="0"/>
                <a:cs typeface="Helvetica" panose="020B0604020202020204" pitchFamily="34" charset="0"/>
              </a:rPr>
              <a:t>D</a:t>
            </a:r>
            <a:r>
              <a:rPr kumimoji="0" lang="pt-PT" sz="1800" b="0" u="none" strike="noStrike" kern="1200" cap="none" spc="0" normalizeH="0" baseline="0" noProof="0" dirty="0">
                <a:ln>
                  <a:noFill/>
                </a:ln>
                <a:solidFill>
                  <a:srgbClr val="000000"/>
                </a:solidFill>
                <a:effectLst/>
                <a:uLnTx/>
                <a:uFillTx/>
                <a:ea typeface="Times New Roman" panose="02020603050405020304" pitchFamily="18" charset="0"/>
                <a:cs typeface="Helvetica" panose="020B0604020202020204" pitchFamily="34" charset="0"/>
              </a:rPr>
              <a:t>ê ao grupo uma categoria de coisas e desafie-os a nomear o maior número possível de itens diferentes. A única regra é que eles não podem repetir algo já dito. Por exemplo: “diz-me... coisas que encontras numa casa de banho”. Adicione um desafio extra adicionando um limite de tempo para cada resposta (para crianças mais velhas, isso pode ser uma questão de segundos). Também pode dar destaque na sala à pessoa que está a jogar e pedir-lhe para nomear 8 coisas o mais rápido possível, com a comemoração de todos, caso seja bem sucedida!</a:t>
            </a:r>
            <a:endParaRPr kumimoji="0" lang="pt-PT" sz="1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5198827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6">
            <a:extLst>
              <a:ext uri="{FF2B5EF4-FFF2-40B4-BE49-F238E27FC236}">
                <a16:creationId xmlns:a16="http://schemas.microsoft.com/office/drawing/2014/main" id="{3408ACDA-FBD2-4415-9EE4-4D1BBDF17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5030595D-127E-4DC3-8E40-9374B113D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5" name="Rectangle 14">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7"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CaixaDeTexto 1">
            <a:extLst>
              <a:ext uri="{FF2B5EF4-FFF2-40B4-BE49-F238E27FC236}">
                <a16:creationId xmlns:a16="http://schemas.microsoft.com/office/drawing/2014/main" id="{DE7C04E3-06F3-0661-EE0C-3E264931BF2F}"/>
              </a:ext>
            </a:extLst>
          </p:cNvPr>
          <p:cNvSpPr txBox="1"/>
          <p:nvPr/>
        </p:nvSpPr>
        <p:spPr>
          <a:xfrm>
            <a:off x="484632" y="1109043"/>
            <a:ext cx="6735810" cy="4950563"/>
          </a:xfrm>
          <a:prstGeom prst="rect">
            <a:avLst/>
          </a:prstGeom>
        </p:spPr>
        <p:txBody>
          <a:bodyPr vert="horz" lIns="91440" tIns="45720" rIns="91440" bIns="45720" rtlCol="0">
            <a:normAutofit lnSpcReduction="10000"/>
          </a:bodyPr>
          <a:lstStyle/>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3-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Modele</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o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desacordo</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discorde</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de um/a outro/a professor/a:</a:t>
            </a: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“Eu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discordo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de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si</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Professora</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Clara, e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aqui</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está</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uma</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razão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pensando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visivelmente</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e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penso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que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tenho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outro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motivo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diferente</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que é... (pausa para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pensar</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mais</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 e,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finalmente</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uma</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terceira</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1" u="none" strike="noStrike" kern="1200" cap="none" spc="0" normalizeH="0" baseline="0" noProof="0" dirty="0" err="1">
                <a:ln>
                  <a:noFill/>
                </a:ln>
                <a:solidFill>
                  <a:srgbClr val="000000"/>
                </a:solidFill>
                <a:effectLst/>
                <a:uLnTx/>
                <a:uFillTx/>
                <a:latin typeface="Gill Sans MT" panose="020B0502020104020203"/>
                <a:ea typeface="+mn-ea"/>
                <a:cs typeface="+mn-cs"/>
              </a:rPr>
              <a:t>razão</a:t>
            </a: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 é…”</a:t>
            </a: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r>
              <a:rPr kumimoji="0" lang="en-US" sz="2000" b="0" i="1" u="none" strike="noStrike" kern="1200" cap="none" spc="0" normalizeH="0" baseline="0" noProof="0" dirty="0">
                <a:ln>
                  <a:noFill/>
                </a:ln>
                <a:solidFill>
                  <a:srgbClr val="000000"/>
                </a:solidFill>
                <a:effectLst/>
                <a:uLnTx/>
                <a:uFillTx/>
                <a:latin typeface="Gill Sans MT" panose="020B0502020104020203"/>
                <a:ea typeface="+mn-ea"/>
                <a:cs typeface="+mn-cs"/>
              </a:rPr>
              <a:t>4- </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Use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estímulos</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visíveis</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e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detalhados</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que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convidam</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a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razões</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com base no que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podem</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ver</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a:t>
            </a:r>
            <a:r>
              <a:rPr kumimoji="0" lang="en-US" sz="2000" b="1" i="0" u="none" strike="noStrike" kern="1200" cap="none" spc="0" normalizeH="0" baseline="0" noProof="0" dirty="0" err="1">
                <a:ln>
                  <a:noFill/>
                </a:ln>
                <a:solidFill>
                  <a:srgbClr val="000000"/>
                </a:solidFill>
                <a:effectLst/>
                <a:uLnTx/>
                <a:uFillTx/>
                <a:latin typeface="Gill Sans MT" panose="020B0502020104020203"/>
                <a:ea typeface="+mn-ea"/>
                <a:cs typeface="+mn-cs"/>
              </a:rPr>
              <a:t>ler</a:t>
            </a:r>
            <a:r>
              <a:rPr kumimoji="0" lang="en-US" sz="2000" b="1" i="0" u="none" strike="noStrike" kern="1200" cap="none" spc="0" normalizeH="0" baseline="0" noProof="0" dirty="0">
                <a:ln>
                  <a:noFill/>
                </a:ln>
                <a:solidFill>
                  <a:srgbClr val="000000"/>
                </a:solidFill>
                <a:effectLst/>
                <a:uLnTx/>
                <a:uFillTx/>
                <a:latin typeface="Gill Sans MT" panose="020B0502020104020203"/>
                <a:ea typeface="+mn-ea"/>
                <a:cs typeface="+mn-cs"/>
              </a:rPr>
              <a:t>.</a:t>
            </a: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Por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exemplo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mostre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foto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de um </a:t>
            </a:r>
            <a:r>
              <a:rPr kumimoji="0" lang="en-US" sz="2000" b="0" i="0" u="sng" strike="noStrike" kern="1200" cap="none" spc="0" normalizeH="0" baseline="0" noProof="0" dirty="0" err="1">
                <a:ln>
                  <a:noFill/>
                </a:ln>
                <a:solidFill>
                  <a:srgbClr val="000000"/>
                </a:solidFill>
                <a:effectLst/>
                <a:uLnTx/>
                <a:uFillTx/>
                <a:latin typeface="Gill Sans MT" panose="020B0502020104020203"/>
                <a:ea typeface="+mn-ea"/>
                <a:cs typeface="+mn-cs"/>
                <a:hlinkClick r:id="rId2"/>
              </a:rPr>
              <a:t>peixe-bolha</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e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pergunte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“Pode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qualquer</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coisa</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pode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ser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bonita</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a:t>
            </a: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Incentive-</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os</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dizer</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o que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veem</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ao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apresentar</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as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suas</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razões</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Não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porque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os</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olhos</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são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muito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grandes</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Não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porque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pele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parece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viscosa</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“Sim,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porque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outro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peixe-bolha</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pode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achar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este</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a:t>
            </a:r>
            <a:r>
              <a:rPr kumimoji="0" lang="en-US" sz="2000" b="0" i="0" u="none" strike="noStrike" kern="1200" cap="none" spc="0" normalizeH="0" baseline="0" noProof="0" dirty="0" err="1">
                <a:ln>
                  <a:noFill/>
                </a:ln>
                <a:solidFill>
                  <a:srgbClr val="000000"/>
                </a:solidFill>
                <a:effectLst/>
                <a:uLnTx/>
                <a:uFillTx/>
                <a:latin typeface="Gill Sans MT" panose="020B0502020104020203"/>
                <a:ea typeface="+mn-ea"/>
                <a:cs typeface="+mn-cs"/>
              </a:rPr>
              <a:t>muito</a:t>
            </a:r>
            <a:r>
              <a:rPr kumimoji="0" lang="en-US" sz="2000" b="0" i="0" u="none" strike="noStrike" kern="1200" cap="none" spc="0" normalizeH="0" baseline="0" noProof="0" dirty="0">
                <a:ln>
                  <a:noFill/>
                </a:ln>
                <a:solidFill>
                  <a:srgbClr val="000000"/>
                </a:solidFill>
                <a:effectLst/>
                <a:uLnTx/>
                <a:uFillTx/>
                <a:latin typeface="Gill Sans MT" panose="020B0502020104020203"/>
                <a:ea typeface="+mn-ea"/>
                <a:cs typeface="+mn-cs"/>
              </a:rPr>
              <a:t> bonito!”</a:t>
            </a: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228600" algn="l" defTabSz="914400" rtl="0" eaLnBrk="1" fontAlgn="auto" latinLnBrk="0" hangingPunct="1">
              <a:lnSpc>
                <a:spcPct val="100000"/>
              </a:lnSpc>
              <a:spcBef>
                <a:spcPts val="700"/>
              </a:spcBef>
              <a:spcAft>
                <a:spcPts val="800"/>
              </a:spcAft>
              <a:buClr>
                <a:srgbClr val="0B082E"/>
              </a:buClr>
              <a:buSzTx/>
              <a:buFontTx/>
              <a:buNone/>
              <a:tabLst/>
              <a:defRPr/>
            </a:pPr>
            <a:endParaRPr kumimoji="0" lang="en-US" sz="15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pic>
        <p:nvPicPr>
          <p:cNvPr id="6" name="Imagem 5" descr="Uma imagem com texto, clipart, Desenho animado, desenho&#10;&#10;Os conteúdos gerados por IA poderão estar incorretos.">
            <a:extLst>
              <a:ext uri="{FF2B5EF4-FFF2-40B4-BE49-F238E27FC236}">
                <a16:creationId xmlns:a16="http://schemas.microsoft.com/office/drawing/2014/main" id="{F04F18BF-1D5A-C99F-72F2-FF231E102A12}"/>
              </a:ext>
            </a:extLst>
          </p:cNvPr>
          <p:cNvPicPr>
            <a:picLocks noChangeAspect="1"/>
          </p:cNvPicPr>
          <p:nvPr/>
        </p:nvPicPr>
        <p:blipFill>
          <a:blip r:embed="rId3"/>
          <a:stretch>
            <a:fillRect/>
          </a:stretch>
        </p:blipFill>
        <p:spPr>
          <a:xfrm>
            <a:off x="8050787" y="1751543"/>
            <a:ext cx="3656581" cy="3354913"/>
          </a:xfrm>
          <a:prstGeom prst="rect">
            <a:avLst/>
          </a:prstGeom>
        </p:spPr>
      </p:pic>
    </p:spTree>
    <p:extLst>
      <p:ext uri="{BB962C8B-B14F-4D97-AF65-F5344CB8AC3E}">
        <p14:creationId xmlns:p14="http://schemas.microsoft.com/office/powerpoint/2010/main" val="7143539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897C2C-09C0-90D4-BA9C-681EE0A988DE}"/>
              </a:ext>
            </a:extLst>
          </p:cNvPr>
          <p:cNvSpPr>
            <a:spLocks noGrp="1"/>
          </p:cNvSpPr>
          <p:nvPr>
            <p:ph type="title"/>
          </p:nvPr>
        </p:nvSpPr>
        <p:spPr/>
        <p:txBody>
          <a:bodyPr>
            <a:normAutofit/>
          </a:bodyPr>
          <a:lstStyle/>
          <a:p>
            <a:pPr algn="ctr"/>
            <a:r>
              <a:rPr lang="pt-PT" sz="4000" dirty="0"/>
              <a:t>APRENDIZAGEM COOPERATIVA</a:t>
            </a:r>
          </a:p>
        </p:txBody>
      </p:sp>
      <p:sp>
        <p:nvSpPr>
          <p:cNvPr id="3" name="Marcador de Posição de Conteúdo 2">
            <a:extLst>
              <a:ext uri="{FF2B5EF4-FFF2-40B4-BE49-F238E27FC236}">
                <a16:creationId xmlns:a16="http://schemas.microsoft.com/office/drawing/2014/main" id="{120926B9-9C2E-F1FD-8DC2-ADF92068C468}"/>
              </a:ext>
            </a:extLst>
          </p:cNvPr>
          <p:cNvSpPr>
            <a:spLocks noGrp="1"/>
          </p:cNvSpPr>
          <p:nvPr>
            <p:ph idx="1"/>
          </p:nvPr>
        </p:nvSpPr>
        <p:spPr>
          <a:xfrm>
            <a:off x="1126587" y="1227177"/>
            <a:ext cx="10651431" cy="4824515"/>
          </a:xfrm>
        </p:spPr>
        <p:txBody>
          <a:bodyPr>
            <a:normAutofit fontScale="92500" lnSpcReduction="10000"/>
          </a:bodyPr>
          <a:lstStyle/>
          <a:p>
            <a:pPr marL="0" indent="0">
              <a:buNone/>
            </a:pPr>
            <a:r>
              <a:rPr lang="pt-PT" sz="2800" dirty="0"/>
              <a:t>1-</a:t>
            </a:r>
            <a:r>
              <a:rPr lang="pt-PT" dirty="0"/>
              <a:t> Interdependência positiva (“são um por todos, todos por um”)</a:t>
            </a:r>
          </a:p>
          <a:p>
            <a:pPr marL="0" indent="0">
              <a:buNone/>
            </a:pPr>
            <a:r>
              <a:rPr lang="pt-PT" sz="2800" dirty="0"/>
              <a:t>2- </a:t>
            </a:r>
            <a:r>
              <a:rPr lang="pt-PT" dirty="0"/>
              <a:t>Responsabilidade individual e de grupo.</a:t>
            </a:r>
          </a:p>
          <a:p>
            <a:pPr marL="0" indent="0">
              <a:buNone/>
            </a:pPr>
            <a:r>
              <a:rPr lang="pt-PT" sz="2800" dirty="0"/>
              <a:t>3-</a:t>
            </a:r>
            <a:r>
              <a:rPr lang="pt-PT" dirty="0"/>
              <a:t> Interação estimuladora, face a face.</a:t>
            </a:r>
          </a:p>
          <a:p>
            <a:pPr marL="0" indent="0">
              <a:buNone/>
            </a:pPr>
            <a:r>
              <a:rPr lang="pt-PT" sz="2800" dirty="0"/>
              <a:t>4-</a:t>
            </a:r>
            <a:r>
              <a:rPr lang="pt-PT" dirty="0"/>
              <a:t> Domínio de competências sociais.</a:t>
            </a:r>
          </a:p>
          <a:p>
            <a:pPr marL="0" indent="0">
              <a:buNone/>
            </a:pPr>
            <a:r>
              <a:rPr lang="pt-PT" sz="2800" dirty="0"/>
              <a:t>5-</a:t>
            </a:r>
            <a:r>
              <a:rPr lang="pt-PT" dirty="0"/>
              <a:t> O processo de grupo ou avaliação do grupo.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José Pinto Lopes e outros “Pensamento Crítico e Criativo” </a:t>
            </a:r>
          </a:p>
          <a:p>
            <a:pPr marL="0" indent="0" algn="just">
              <a:buNone/>
            </a:pPr>
            <a:endParaRPr lang="pt-PT" dirty="0"/>
          </a:p>
          <a:p>
            <a:pPr marL="0" indent="0" algn="just">
              <a:buNone/>
            </a:pPr>
            <a:r>
              <a:rPr lang="pt-PT" dirty="0"/>
              <a:t>“Todos os membros do grupo são considerados iguais e as decisões resultam de uma cuidadosa consideração de todos os pontos de vista. Os membros do grupo adotam um conjunto de valores que incluem contribuir para o bem-estar dos companheiros de grupo e para o bem comum.  Todas estas características são também verdadeiras para as democracias e, pelas suas características, um grupo de aprendizagem cooperativa é um microcosmo de uma democracia” (</a:t>
            </a:r>
            <a:r>
              <a:rPr lang="pt-PT" dirty="0" err="1"/>
              <a:t>Johson</a:t>
            </a:r>
            <a:r>
              <a:rPr lang="pt-PT" dirty="0"/>
              <a:t> &amp; Johnson)</a:t>
            </a:r>
          </a:p>
          <a:p>
            <a:pPr marL="0" indent="0">
              <a:buNone/>
            </a:pPr>
            <a:endParaRPr lang="pt-PT" dirty="0"/>
          </a:p>
        </p:txBody>
      </p:sp>
      <p:sp>
        <p:nvSpPr>
          <p:cNvPr id="6" name="CaixaDeTexto 5">
            <a:extLst>
              <a:ext uri="{FF2B5EF4-FFF2-40B4-BE49-F238E27FC236}">
                <a16:creationId xmlns:a16="http://schemas.microsoft.com/office/drawing/2014/main" id="{A6FA858D-5C09-581F-53F8-591AE295E087}"/>
              </a:ext>
            </a:extLst>
          </p:cNvPr>
          <p:cNvSpPr txBox="1"/>
          <p:nvPr/>
        </p:nvSpPr>
        <p:spPr>
          <a:xfrm>
            <a:off x="1126587" y="6051692"/>
            <a:ext cx="931281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José Pinto Lopes e outros “Aprendizagem Cooperativa na Sala de Aula” </a:t>
            </a:r>
          </a:p>
        </p:txBody>
      </p:sp>
    </p:spTree>
    <p:extLst>
      <p:ext uri="{BB962C8B-B14F-4D97-AF65-F5344CB8AC3E}">
        <p14:creationId xmlns:p14="http://schemas.microsoft.com/office/powerpoint/2010/main" val="7973484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2"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descr="Uma imagem com texto, Desenho animado, cómico, ilustração&#10;&#10;Os conteúdos gerados por IA poderão estar incorretos.">
            <a:extLst>
              <a:ext uri="{FF2B5EF4-FFF2-40B4-BE49-F238E27FC236}">
                <a16:creationId xmlns:a16="http://schemas.microsoft.com/office/drawing/2014/main" id="{B289FE96-5BDA-3162-F851-F5E68C06C305}"/>
              </a:ext>
            </a:extLst>
          </p:cNvPr>
          <p:cNvPicPr>
            <a:picLocks noChangeAspect="1"/>
          </p:cNvPicPr>
          <p:nvPr/>
        </p:nvPicPr>
        <p:blipFill>
          <a:blip r:embed="rId2"/>
          <a:stretch>
            <a:fillRect/>
          </a:stretch>
        </p:blipFill>
        <p:spPr>
          <a:xfrm>
            <a:off x="3557708" y="965199"/>
            <a:ext cx="5814278" cy="4927601"/>
          </a:xfrm>
          <a:prstGeom prst="rect">
            <a:avLst/>
          </a:prstGeom>
        </p:spPr>
      </p:pic>
    </p:spTree>
    <p:extLst>
      <p:ext uri="{BB962C8B-B14F-4D97-AF65-F5344CB8AC3E}">
        <p14:creationId xmlns:p14="http://schemas.microsoft.com/office/powerpoint/2010/main" val="39594689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132A4D-07E4-5A8C-60B9-B2DD4F0D0748}"/>
              </a:ext>
            </a:extLst>
          </p:cNvPr>
          <p:cNvSpPr>
            <a:spLocks noGrp="1"/>
          </p:cNvSpPr>
          <p:nvPr>
            <p:ph type="title"/>
          </p:nvPr>
        </p:nvSpPr>
        <p:spPr>
          <a:xfrm>
            <a:off x="1575350" y="202089"/>
            <a:ext cx="10178322" cy="1492132"/>
          </a:xfrm>
        </p:spPr>
        <p:txBody>
          <a:bodyPr/>
          <a:lstStyle/>
          <a:p>
            <a:r>
              <a:rPr lang="pt-PT" dirty="0"/>
              <a:t>CONTROVÉRSIA CONSTRUTIVA</a:t>
            </a:r>
          </a:p>
        </p:txBody>
      </p:sp>
      <p:pic>
        <p:nvPicPr>
          <p:cNvPr id="4" name="Picture 3">
            <a:extLst>
              <a:ext uri="{FF2B5EF4-FFF2-40B4-BE49-F238E27FC236}">
                <a16:creationId xmlns:a16="http://schemas.microsoft.com/office/drawing/2014/main" id="{655DEF49-4992-84FB-9BB3-4ED030BE6DBA}"/>
              </a:ext>
            </a:extLst>
          </p:cNvPr>
          <p:cNvPicPr>
            <a:picLocks noChangeAspect="1" noChangeArrowheads="1"/>
          </p:cNvPicPr>
          <p:nvPr/>
        </p:nvPicPr>
        <p:blipFill>
          <a:blip r:embed="rId2"/>
          <a:srcRect l="7687" t="27344" r="4465" b="5273"/>
          <a:stretch>
            <a:fillRect/>
          </a:stretch>
        </p:blipFill>
        <p:spPr bwMode="auto">
          <a:xfrm>
            <a:off x="1098394" y="1133746"/>
            <a:ext cx="10224983" cy="5282908"/>
          </a:xfrm>
          <a:prstGeom prst="rect">
            <a:avLst/>
          </a:prstGeom>
          <a:noFill/>
          <a:ln w="9525">
            <a:noFill/>
            <a:miter lim="800000"/>
            <a:headEnd/>
            <a:tailEnd/>
          </a:ln>
          <a:effectLst/>
        </p:spPr>
      </p:pic>
      <p:sp>
        <p:nvSpPr>
          <p:cNvPr id="5" name="CaixaDeTexto 4">
            <a:extLst>
              <a:ext uri="{FF2B5EF4-FFF2-40B4-BE49-F238E27FC236}">
                <a16:creationId xmlns:a16="http://schemas.microsoft.com/office/drawing/2014/main" id="{BDDEE9CC-9F2C-2E4D-B589-DB882961B089}"/>
              </a:ext>
            </a:extLst>
          </p:cNvPr>
          <p:cNvSpPr txBox="1"/>
          <p:nvPr/>
        </p:nvSpPr>
        <p:spPr>
          <a:xfrm>
            <a:off x="2433711" y="6231988"/>
            <a:ext cx="755435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p>
        </p:txBody>
      </p:sp>
    </p:spTree>
    <p:extLst>
      <p:ext uri="{BB962C8B-B14F-4D97-AF65-F5344CB8AC3E}">
        <p14:creationId xmlns:p14="http://schemas.microsoft.com/office/powerpoint/2010/main" val="4106442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13B69D06-4090-4D0B-96BD-510952773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D405EE01-D2A1-4DA0-B509-02DF58A10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m 3" descr="Uma imagem com texto, desenho, esboço, escrita à mão&#10;&#10;Descrição gerada automaticamente">
            <a:extLst>
              <a:ext uri="{FF2B5EF4-FFF2-40B4-BE49-F238E27FC236}">
                <a16:creationId xmlns:a16="http://schemas.microsoft.com/office/drawing/2014/main" id="{38CBD966-213C-E64E-F56F-4DCA5F79BBFD}"/>
              </a:ext>
            </a:extLst>
          </p:cNvPr>
          <p:cNvPicPr>
            <a:picLocks noChangeAspect="1"/>
          </p:cNvPicPr>
          <p:nvPr/>
        </p:nvPicPr>
        <p:blipFill rotWithShape="1">
          <a:blip r:embed="rId2"/>
          <a:srcRect l="122" r="-4" b="-5"/>
          <a:stretch/>
        </p:blipFill>
        <p:spPr>
          <a:xfrm>
            <a:off x="810705" y="160868"/>
            <a:ext cx="5505544" cy="6527356"/>
          </a:xfrm>
          <a:prstGeom prst="rect">
            <a:avLst/>
          </a:prstGeom>
        </p:spPr>
      </p:pic>
      <p:sp>
        <p:nvSpPr>
          <p:cNvPr id="14" name="Freeform 6">
            <a:extLst>
              <a:ext uri="{FF2B5EF4-FFF2-40B4-BE49-F238E27FC236}">
                <a16:creationId xmlns:a16="http://schemas.microsoft.com/office/drawing/2014/main" id="{B83F869C-1ABC-466C-BB33-B3927D680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59872"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6" name="Freeform 6">
            <a:extLst>
              <a:ext uri="{FF2B5EF4-FFF2-40B4-BE49-F238E27FC236}">
                <a16:creationId xmlns:a16="http://schemas.microsoft.com/office/drawing/2014/main" id="{82728286-8527-49FC-BC7C-43F463630E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5" name="Imagem 4" descr="Uma imagem com esboço, desenho, texto, clipart&#10;&#10;Descrição gerada automaticamente">
            <a:extLst>
              <a:ext uri="{FF2B5EF4-FFF2-40B4-BE49-F238E27FC236}">
                <a16:creationId xmlns:a16="http://schemas.microsoft.com/office/drawing/2014/main" id="{2BEA61EC-EC03-7005-EB65-15EBC7EED235}"/>
              </a:ext>
            </a:extLst>
          </p:cNvPr>
          <p:cNvPicPr>
            <a:picLocks noChangeAspect="1"/>
          </p:cNvPicPr>
          <p:nvPr/>
        </p:nvPicPr>
        <p:blipFill rotWithShape="1">
          <a:blip r:embed="rId3"/>
          <a:srcRect r="13639" b="-2"/>
          <a:stretch/>
        </p:blipFill>
        <p:spPr>
          <a:xfrm>
            <a:off x="6477116" y="160867"/>
            <a:ext cx="5270552" cy="6527356"/>
          </a:xfrm>
          <a:prstGeom prst="rect">
            <a:avLst/>
          </a:prstGeom>
        </p:spPr>
      </p:pic>
      <p:sp>
        <p:nvSpPr>
          <p:cNvPr id="18" name="Rectangle 17">
            <a:extLst>
              <a:ext uri="{FF2B5EF4-FFF2-40B4-BE49-F238E27FC236}">
                <a16:creationId xmlns:a16="http://schemas.microsoft.com/office/drawing/2014/main" id="{F6A9BCF6-4B19-4858-AA56-79FA9AEA9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7599061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4AB387-41A8-D29F-0B87-1660BD3351BD}"/>
              </a:ext>
            </a:extLst>
          </p:cNvPr>
          <p:cNvSpPr>
            <a:spLocks noGrp="1"/>
          </p:cNvSpPr>
          <p:nvPr>
            <p:ph type="title"/>
          </p:nvPr>
        </p:nvSpPr>
        <p:spPr/>
        <p:txBody>
          <a:bodyPr/>
          <a:lstStyle/>
          <a:p>
            <a:r>
              <a:rPr lang="pt-PT" dirty="0"/>
              <a:t>INTELIGÊNCIA EMOCIONAL</a:t>
            </a:r>
          </a:p>
        </p:txBody>
      </p:sp>
      <p:pic>
        <p:nvPicPr>
          <p:cNvPr id="4" name="Marcador de Posição de Conteúdo 3">
            <a:extLst>
              <a:ext uri="{FF2B5EF4-FFF2-40B4-BE49-F238E27FC236}">
                <a16:creationId xmlns:a16="http://schemas.microsoft.com/office/drawing/2014/main" id="{4B3D9DDF-55FD-F51B-D721-08302CA7BD5A}"/>
              </a:ext>
            </a:extLst>
          </p:cNvPr>
          <p:cNvPicPr>
            <a:picLocks noGrp="1" noChangeAspect="1"/>
          </p:cNvPicPr>
          <p:nvPr>
            <p:ph idx="1"/>
          </p:nvPr>
        </p:nvPicPr>
        <p:blipFill>
          <a:blip r:embed="rId2"/>
          <a:stretch>
            <a:fillRect/>
          </a:stretch>
        </p:blipFill>
        <p:spPr>
          <a:xfrm>
            <a:off x="3568452" y="1470078"/>
            <a:ext cx="5055095" cy="500553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223156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AF7FB6C-60F3-690D-88F3-923620674932}"/>
            </a:ext>
          </a:extLst>
        </p:cNvPr>
        <p:cNvGrpSpPr/>
        <p:nvPr/>
      </p:nvGrpSpPr>
      <p:grpSpPr>
        <a:xfrm>
          <a:off x="0" y="0"/>
          <a:ext cx="0" cy="0"/>
          <a:chOff x="0" y="0"/>
          <a:chExt cx="0" cy="0"/>
        </a:xfrm>
      </p:grpSpPr>
      <p:pic>
        <p:nvPicPr>
          <p:cNvPr id="2" name="Imagem 1" descr="Uma imagem com Cara humana, vestuário, rapariga, água&#10;&#10;Descrição gerada automaticamente">
            <a:extLst>
              <a:ext uri="{FF2B5EF4-FFF2-40B4-BE49-F238E27FC236}">
                <a16:creationId xmlns:a16="http://schemas.microsoft.com/office/drawing/2014/main" id="{802DC253-F656-7A4B-3A69-5A2766617222}"/>
              </a:ext>
            </a:extLst>
          </p:cNvPr>
          <p:cNvPicPr>
            <a:picLocks noChangeAspect="1"/>
          </p:cNvPicPr>
          <p:nvPr/>
        </p:nvPicPr>
        <p:blipFill rotWithShape="1">
          <a:blip r:embed="rId2"/>
          <a:srcRect r="3" b="3940"/>
          <a:stretch/>
        </p:blipFill>
        <p:spPr>
          <a:xfrm>
            <a:off x="1023003" y="329568"/>
            <a:ext cx="5272015" cy="6330539"/>
          </a:xfrm>
          <a:prstGeom prst="rect">
            <a:avLst/>
          </a:prstGeom>
        </p:spPr>
      </p:pic>
      <p:pic>
        <p:nvPicPr>
          <p:cNvPr id="3" name="Imagem 2" descr="Uma imagem com texto, Cara humana, pessoa, captura de ecrã&#10;&#10;Descrição gerada automaticamente">
            <a:extLst>
              <a:ext uri="{FF2B5EF4-FFF2-40B4-BE49-F238E27FC236}">
                <a16:creationId xmlns:a16="http://schemas.microsoft.com/office/drawing/2014/main" id="{C6E1466E-E405-8B6E-0C02-17AF0098C305}"/>
              </a:ext>
            </a:extLst>
          </p:cNvPr>
          <p:cNvPicPr>
            <a:picLocks noChangeAspect="1"/>
          </p:cNvPicPr>
          <p:nvPr/>
        </p:nvPicPr>
        <p:blipFill rotWithShape="1">
          <a:blip r:embed="rId3"/>
          <a:srcRect r="3" b="3940"/>
          <a:stretch/>
        </p:blipFill>
        <p:spPr>
          <a:xfrm>
            <a:off x="6502884" y="329567"/>
            <a:ext cx="5272015" cy="6330539"/>
          </a:xfrm>
          <a:prstGeom prst="rect">
            <a:avLst/>
          </a:prstGeom>
        </p:spPr>
      </p:pic>
    </p:spTree>
    <p:extLst>
      <p:ext uri="{BB962C8B-B14F-4D97-AF65-F5344CB8AC3E}">
        <p14:creationId xmlns:p14="http://schemas.microsoft.com/office/powerpoint/2010/main" val="355834799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6471FE25-4711-A21B-0AF1-501504C86C47}"/>
              </a:ext>
            </a:extLst>
          </p:cNvPr>
          <p:cNvPicPr>
            <a:picLocks noChangeAspect="1"/>
          </p:cNvPicPr>
          <p:nvPr/>
        </p:nvPicPr>
        <p:blipFill rotWithShape="1">
          <a:blip r:embed="rId2"/>
          <a:srcRect l="-354" t="36393" r="2635" b="16232"/>
          <a:stretch/>
        </p:blipFill>
        <p:spPr bwMode="auto">
          <a:xfrm>
            <a:off x="6096000" y="4252171"/>
            <a:ext cx="5276850" cy="1438275"/>
          </a:xfrm>
          <a:prstGeom prst="rect">
            <a:avLst/>
          </a:prstGeom>
          <a:ln>
            <a:noFill/>
          </a:ln>
          <a:extLst>
            <a:ext uri="{53640926-AAD7-44D8-BBD7-CCE9431645EC}">
              <a14:shadowObscured xmlns:a14="http://schemas.microsoft.com/office/drawing/2010/main"/>
            </a:ext>
          </a:extLst>
        </p:spPr>
      </p:pic>
      <p:pic>
        <p:nvPicPr>
          <p:cNvPr id="3" name="Imagem 2">
            <a:extLst>
              <a:ext uri="{FF2B5EF4-FFF2-40B4-BE49-F238E27FC236}">
                <a16:creationId xmlns:a16="http://schemas.microsoft.com/office/drawing/2014/main" id="{24AD5F09-AE9D-E642-A2BA-FE18F23C230C}"/>
              </a:ext>
            </a:extLst>
          </p:cNvPr>
          <p:cNvPicPr>
            <a:picLocks noChangeAspect="1"/>
          </p:cNvPicPr>
          <p:nvPr/>
        </p:nvPicPr>
        <p:blipFill>
          <a:blip r:embed="rId3"/>
          <a:stretch>
            <a:fillRect/>
          </a:stretch>
        </p:blipFill>
        <p:spPr>
          <a:xfrm>
            <a:off x="1199414" y="457112"/>
            <a:ext cx="8638781" cy="3273836"/>
          </a:xfrm>
          <a:prstGeom prst="rect">
            <a:avLst/>
          </a:prstGeom>
        </p:spPr>
      </p:pic>
      <p:sp>
        <p:nvSpPr>
          <p:cNvPr id="4" name="CaixaDeTexto 3">
            <a:extLst>
              <a:ext uri="{FF2B5EF4-FFF2-40B4-BE49-F238E27FC236}">
                <a16:creationId xmlns:a16="http://schemas.microsoft.com/office/drawing/2014/main" id="{93EDBF33-69E8-45A1-8A8A-2B5C205DF1B4}"/>
              </a:ext>
            </a:extLst>
          </p:cNvPr>
          <p:cNvSpPr txBox="1"/>
          <p:nvPr/>
        </p:nvSpPr>
        <p:spPr>
          <a:xfrm>
            <a:off x="2143716" y="6211669"/>
            <a:ext cx="8275792" cy="646331"/>
          </a:xfrm>
          <a:prstGeom prst="rect">
            <a:avLst/>
          </a:prstGeom>
          <a:noFill/>
        </p:spPr>
        <p:txBody>
          <a:bodyPr wrap="square" rtlCol="0">
            <a:spAutoFit/>
          </a:bodyPr>
          <a:lstStyle/>
          <a:p>
            <a:pPr marL="0" marR="0" lvl="0" indent="-228600" algn="ctr" defTabSz="914400" rtl="0" eaLnBrk="1" fontAlgn="auto" latinLnBrk="0" hangingPunct="1">
              <a:lnSpc>
                <a:spcPct val="90000"/>
              </a:lnSpc>
              <a:spcBef>
                <a:spcPct val="0"/>
              </a:spcBef>
              <a:spcAft>
                <a:spcPts val="600"/>
              </a:spcAft>
              <a:buClr>
                <a:srgbClr val="0B082E"/>
              </a:buClr>
              <a:buSzTx/>
              <a:buFontTx/>
              <a:buNone/>
              <a:tabLst/>
              <a:defRPr/>
            </a:pPr>
            <a:r>
              <a:rPr kumimoji="0" lang="en-US" sz="2000" b="0" i="0" u="none" strike="noStrike" kern="1200" spc="800" normalizeH="0" baseline="0" noProof="0" dirty="0">
                <a:ln>
                  <a:noFill/>
                </a:ln>
                <a:solidFill>
                  <a:srgbClr val="0B082E"/>
                </a:solidFill>
                <a:effectLst/>
                <a:uLnTx/>
                <a:uFillTx/>
                <a:latin typeface="Impact" panose="020B0806030902050204"/>
                <a:ea typeface="+mn-ea"/>
                <a:cs typeface="+mn-cs"/>
              </a:rPr>
              <a:t>https://www.manifestamente.org/kit-crianccedilas.html</a:t>
            </a:r>
          </a:p>
        </p:txBody>
      </p:sp>
    </p:spTree>
    <p:extLst>
      <p:ext uri="{BB962C8B-B14F-4D97-AF65-F5344CB8AC3E}">
        <p14:creationId xmlns:p14="http://schemas.microsoft.com/office/powerpoint/2010/main" val="19798651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0450EEF-AF9A-46C7-AF24-796C102A8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1677" y="643467"/>
            <a:ext cx="5484741" cy="55649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a:extLst>
              <a:ext uri="{FF2B5EF4-FFF2-40B4-BE49-F238E27FC236}">
                <a16:creationId xmlns:a16="http://schemas.microsoft.com/office/drawing/2014/main" id="{6969ABAA-80BE-64AA-119B-4AB9AE484A23}"/>
              </a:ext>
            </a:extLst>
          </p:cNvPr>
          <p:cNvPicPr>
            <a:picLocks noChangeAspect="1"/>
          </p:cNvPicPr>
          <p:nvPr/>
        </p:nvPicPr>
        <p:blipFill>
          <a:blip r:embed="rId2"/>
          <a:srcRect l="35006" t="24032" r="37802" b="5368"/>
          <a:stretch/>
        </p:blipFill>
        <p:spPr>
          <a:xfrm>
            <a:off x="2188613" y="789185"/>
            <a:ext cx="3610868" cy="5273484"/>
          </a:xfrm>
          <a:prstGeom prst="rect">
            <a:avLst/>
          </a:prstGeom>
        </p:spPr>
      </p:pic>
      <p:sp>
        <p:nvSpPr>
          <p:cNvPr id="20" name="Rectangle 19">
            <a:extLst>
              <a:ext uri="{FF2B5EF4-FFF2-40B4-BE49-F238E27FC236}">
                <a16:creationId xmlns:a16="http://schemas.microsoft.com/office/drawing/2014/main" id="{D4A6B281-AE10-437C-8A19-A67FD3954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96556" y="643467"/>
            <a:ext cx="4323622" cy="55649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m 1">
            <a:extLst>
              <a:ext uri="{FF2B5EF4-FFF2-40B4-BE49-F238E27FC236}">
                <a16:creationId xmlns:a16="http://schemas.microsoft.com/office/drawing/2014/main" id="{1EC2CCAB-CF2D-B640-2C72-B79DF10022C8}"/>
              </a:ext>
            </a:extLst>
          </p:cNvPr>
          <p:cNvPicPr>
            <a:picLocks noChangeAspect="1"/>
          </p:cNvPicPr>
          <p:nvPr/>
        </p:nvPicPr>
        <p:blipFill>
          <a:blip r:embed="rId3"/>
          <a:stretch>
            <a:fillRect/>
          </a:stretch>
        </p:blipFill>
        <p:spPr>
          <a:xfrm>
            <a:off x="7554351" y="984537"/>
            <a:ext cx="3434469" cy="4888925"/>
          </a:xfrm>
          <a:prstGeom prst="rect">
            <a:avLst/>
          </a:prstGeom>
        </p:spPr>
      </p:pic>
      <p:sp>
        <p:nvSpPr>
          <p:cNvPr id="4" name="CaixaDeTexto 3">
            <a:extLst>
              <a:ext uri="{FF2B5EF4-FFF2-40B4-BE49-F238E27FC236}">
                <a16:creationId xmlns:a16="http://schemas.microsoft.com/office/drawing/2014/main" id="{E94BE840-69B5-2852-CCFD-DC2D6B0CCC22}"/>
              </a:ext>
            </a:extLst>
          </p:cNvPr>
          <p:cNvSpPr txBox="1"/>
          <p:nvPr/>
        </p:nvSpPr>
        <p:spPr>
          <a:xfrm>
            <a:off x="7096556" y="6294431"/>
            <a:ext cx="432362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800" b="0" i="0" u="none" strike="noStrike" kern="1200" cap="none" spc="0" normalizeH="0" baseline="0" noProof="0" dirty="0">
                <a:ln>
                  <a:noFill/>
                </a:ln>
                <a:solidFill>
                  <a:prstClr val="black"/>
                </a:solidFill>
                <a:effectLst/>
                <a:uLnTx/>
                <a:uFillTx/>
                <a:ea typeface="+mn-ea"/>
                <a:cs typeface="+mn-cs"/>
              </a:rPr>
              <a:t>https://book.coe.int/en/human-rights-democratic-citizenship-and-interculturalism/7820-pdf-referencias-manual-para-o-combate-do-discurso-de-odio-online-atraves-da-educacao-para-os-direitos-humanos-edicao-revista-2016-bookmarks-portuguese-version.html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800" b="0" i="0" u="none" strike="noStrike" kern="1200" cap="none" spc="0" normalizeH="0" baseline="0" noProof="0" dirty="0">
              <a:ln>
                <a:noFill/>
              </a:ln>
              <a:solidFill>
                <a:prstClr val="black"/>
              </a:solidFill>
              <a:effectLst/>
              <a:uLnTx/>
              <a:uFillTx/>
              <a:ea typeface="+mn-ea"/>
              <a:cs typeface="+mn-cs"/>
            </a:endParaRPr>
          </a:p>
        </p:txBody>
      </p:sp>
      <p:sp>
        <p:nvSpPr>
          <p:cNvPr id="5" name="CaixaDeTexto 4">
            <a:extLst>
              <a:ext uri="{FF2B5EF4-FFF2-40B4-BE49-F238E27FC236}">
                <a16:creationId xmlns:a16="http://schemas.microsoft.com/office/drawing/2014/main" id="{CD61669E-D0C9-3836-E546-CDFD456A6ED9}"/>
              </a:ext>
            </a:extLst>
          </p:cNvPr>
          <p:cNvSpPr txBox="1"/>
          <p:nvPr/>
        </p:nvSpPr>
        <p:spPr>
          <a:xfrm>
            <a:off x="1478309" y="6232876"/>
            <a:ext cx="50314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prstClr val="black"/>
                </a:solidFill>
                <a:effectLst/>
                <a:uLnTx/>
                <a:uFillTx/>
                <a:ea typeface="+mn-ea"/>
                <a:cs typeface="+mn-cs"/>
                <a:hlinkClick r:id="rId4"/>
              </a:rPr>
              <a:t>https://erte.dge.mec.pt/sites/default/files/noticias/orientacoes_para_professores_e_educadores_sobre_o-nc0922371ptn_3.pdf</a:t>
            </a:r>
            <a:endParaRPr kumimoji="0" lang="pt-PT" sz="1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839499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F46509-563B-52CB-4890-EF0D8F40CF89}"/>
              </a:ext>
            </a:extLst>
          </p:cNvPr>
          <p:cNvSpPr>
            <a:spLocks noGrp="1"/>
          </p:cNvSpPr>
          <p:nvPr>
            <p:ph type="title"/>
          </p:nvPr>
        </p:nvSpPr>
        <p:spPr/>
        <p:txBody>
          <a:bodyPr>
            <a:normAutofit/>
          </a:bodyPr>
          <a:lstStyle/>
          <a:p>
            <a:pPr algn="ctr"/>
            <a:r>
              <a:rPr lang="pt-PT" sz="4000" dirty="0"/>
              <a:t>DESAFIOS DA EDUCAÇÃO</a:t>
            </a:r>
          </a:p>
        </p:txBody>
      </p:sp>
      <p:sp>
        <p:nvSpPr>
          <p:cNvPr id="3" name="CaixaDeTexto 2">
            <a:extLst>
              <a:ext uri="{FF2B5EF4-FFF2-40B4-BE49-F238E27FC236}">
                <a16:creationId xmlns:a16="http://schemas.microsoft.com/office/drawing/2014/main" id="{A1C9CB08-A31E-B796-2F4E-3B289619A2DF}"/>
              </a:ext>
            </a:extLst>
          </p:cNvPr>
          <p:cNvSpPr txBox="1"/>
          <p:nvPr/>
        </p:nvSpPr>
        <p:spPr>
          <a:xfrm>
            <a:off x="1090863" y="1477108"/>
            <a:ext cx="10555188" cy="332398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pt-PT"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“Temos de pensar em melhorar as relações humanas, em criar mais compreensão humana, antes de pensarmos em partir à conquista do espaço.”</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“Eu penso que parte da juventude tomou consciência dos problemas do planeta e espero que seja nessa tomada de consciência e nesse compromisso que possa encontrar a satisfação moral e participar no combate vital pela espécie humana.”</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Edgar Morin, entrevista ao Diário de Notícias em 12/09/2023</a:t>
            </a:r>
          </a:p>
        </p:txBody>
      </p:sp>
    </p:spTree>
    <p:extLst>
      <p:ext uri="{BB962C8B-B14F-4D97-AF65-F5344CB8AC3E}">
        <p14:creationId xmlns:p14="http://schemas.microsoft.com/office/powerpoint/2010/main" val="33739180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450EEF-AF9A-46C7-AF24-796C102A8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1677" y="643467"/>
            <a:ext cx="5484741" cy="55649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a:extLst>
              <a:ext uri="{FF2B5EF4-FFF2-40B4-BE49-F238E27FC236}">
                <a16:creationId xmlns:a16="http://schemas.microsoft.com/office/drawing/2014/main" id="{36BAFA2B-A740-6834-34CA-9D5756570DD2}"/>
              </a:ext>
            </a:extLst>
          </p:cNvPr>
          <p:cNvPicPr>
            <a:picLocks noChangeAspect="1"/>
          </p:cNvPicPr>
          <p:nvPr/>
        </p:nvPicPr>
        <p:blipFill>
          <a:blip r:embed="rId2"/>
          <a:srcRect l="36005" t="18166" r="36165" b="4813"/>
          <a:stretch/>
        </p:blipFill>
        <p:spPr>
          <a:xfrm>
            <a:off x="2281681" y="760202"/>
            <a:ext cx="3424731" cy="5331447"/>
          </a:xfrm>
          <a:prstGeom prst="rect">
            <a:avLst/>
          </a:prstGeom>
        </p:spPr>
      </p:pic>
      <p:sp>
        <p:nvSpPr>
          <p:cNvPr id="10" name="Rectangle 9">
            <a:extLst>
              <a:ext uri="{FF2B5EF4-FFF2-40B4-BE49-F238E27FC236}">
                <a16:creationId xmlns:a16="http://schemas.microsoft.com/office/drawing/2014/main" id="{D4A6B281-AE10-437C-8A19-A67FD3954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96556" y="643467"/>
            <a:ext cx="4323622" cy="55649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m 1">
            <a:extLst>
              <a:ext uri="{FF2B5EF4-FFF2-40B4-BE49-F238E27FC236}">
                <a16:creationId xmlns:a16="http://schemas.microsoft.com/office/drawing/2014/main" id="{621DB441-E474-34E3-1E5C-3BCC7D0FAC57}"/>
              </a:ext>
            </a:extLst>
          </p:cNvPr>
          <p:cNvPicPr>
            <a:picLocks noChangeAspect="1"/>
          </p:cNvPicPr>
          <p:nvPr/>
        </p:nvPicPr>
        <p:blipFill>
          <a:blip r:embed="rId3"/>
          <a:srcRect l="34187" t="18583" r="35358" b="14712"/>
          <a:stretch/>
        </p:blipFill>
        <p:spPr>
          <a:xfrm>
            <a:off x="7274256" y="898773"/>
            <a:ext cx="4055949" cy="4997060"/>
          </a:xfrm>
          <a:prstGeom prst="rect">
            <a:avLst/>
          </a:prstGeom>
        </p:spPr>
      </p:pic>
      <p:sp>
        <p:nvSpPr>
          <p:cNvPr id="4" name="CaixaDeTexto 3">
            <a:extLst>
              <a:ext uri="{FF2B5EF4-FFF2-40B4-BE49-F238E27FC236}">
                <a16:creationId xmlns:a16="http://schemas.microsoft.com/office/drawing/2014/main" id="{FE37AB98-FD56-E2FC-DADD-CF9C7D1CE7D2}"/>
              </a:ext>
            </a:extLst>
          </p:cNvPr>
          <p:cNvSpPr txBox="1"/>
          <p:nvPr/>
        </p:nvSpPr>
        <p:spPr>
          <a:xfrm>
            <a:off x="1761821" y="6209528"/>
            <a:ext cx="42249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prstClr val="black"/>
                </a:solidFill>
                <a:effectLst/>
                <a:uLnTx/>
                <a:uFillTx/>
                <a:ea typeface="+mn-ea"/>
                <a:cs typeface="+mn-cs"/>
              </a:rPr>
              <a:t>https://www.coe.int/en/web/education/-/manual-de-educa%C3%A7%C3%A3o-para-a-cidadania-digital</a:t>
            </a:r>
          </a:p>
        </p:txBody>
      </p:sp>
      <p:sp>
        <p:nvSpPr>
          <p:cNvPr id="5" name="CaixaDeTexto 4">
            <a:extLst>
              <a:ext uri="{FF2B5EF4-FFF2-40B4-BE49-F238E27FC236}">
                <a16:creationId xmlns:a16="http://schemas.microsoft.com/office/drawing/2014/main" id="{2DA6C352-9D6F-EFFC-5DAB-0772115B3396}"/>
              </a:ext>
            </a:extLst>
          </p:cNvPr>
          <p:cNvSpPr txBox="1"/>
          <p:nvPr/>
        </p:nvSpPr>
        <p:spPr>
          <a:xfrm>
            <a:off x="7229269" y="6209528"/>
            <a:ext cx="41459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prstClr val="black"/>
                </a:solidFill>
                <a:effectLst/>
                <a:uLnTx/>
                <a:uFillTx/>
                <a:ea typeface="+mn-ea"/>
                <a:cs typeface="+mn-cs"/>
                <a:hlinkClick r:id="rId4"/>
              </a:rPr>
              <a:t>https://www.unesco.org/pt/articles/marco-referencial-de-competencias-em-ia-para-estudantes</a:t>
            </a:r>
            <a:endParaRPr kumimoji="0" lang="pt-PT" sz="1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914503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0" y="164592"/>
            <a:ext cx="12191695" cy="45720"/>
          </a:xfrm>
          <a:prstGeom prst="rect">
            <a:avLst/>
          </a:prstGeom>
          <a:solidFill>
            <a:srgbClr val="004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502920" y="384048"/>
            <a:ext cx="8778240" cy="411480"/>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004288"/>
                </a:solidFill>
                <a:effectLst/>
                <a:uLnTx/>
                <a:uFillTx/>
                <a:latin typeface="Aptos"/>
                <a:ea typeface="+mn-ea"/>
                <a:cs typeface="+mn-cs"/>
              </a:rPr>
              <a:t>11. Síntese final para usar na apresentação</a:t>
            </a:r>
          </a:p>
        </p:txBody>
      </p:sp>
      <p:sp>
        <p:nvSpPr>
          <p:cNvPr id="5" name="TextBox 4"/>
          <p:cNvSpPr txBox="1"/>
          <p:nvPr/>
        </p:nvSpPr>
        <p:spPr>
          <a:xfrm>
            <a:off x="530352" y="804672"/>
            <a:ext cx="8961120" cy="25603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5A6371"/>
                </a:solidFill>
                <a:effectLst/>
                <a:uLnTx/>
                <a:uFillTx/>
                <a:latin typeface="Aptos"/>
                <a:ea typeface="+mn-ea"/>
                <a:cs typeface="+mn-cs"/>
              </a:rPr>
              <a:t>Três mensagens fortes, fiéis ao relatório</a:t>
            </a:r>
          </a:p>
        </p:txBody>
      </p:sp>
      <p:sp>
        <p:nvSpPr>
          <p:cNvPr id="6" name="TextBox 5"/>
          <p:cNvSpPr txBox="1"/>
          <p:nvPr/>
        </p:nvSpPr>
        <p:spPr>
          <a:xfrm>
            <a:off x="10561320" y="347472"/>
            <a:ext cx="1005840" cy="256032"/>
          </a:xfrm>
          <a:prstGeom prst="rect">
            <a:avLst/>
          </a:prstGeom>
          <a:noFill/>
        </p:spPr>
        <p:txBody>
          <a:bodyPr wrap="square" lIns="45720" tIns="27432" rIns="45720" bIns="27432">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AE8E"/>
                </a:solidFill>
                <a:effectLst/>
                <a:uLnTx/>
                <a:uFillTx/>
                <a:latin typeface="Aptos"/>
                <a:ea typeface="+mn-ea"/>
                <a:cs typeface="+mn-cs"/>
              </a:rPr>
              <a:t>digi.well</a:t>
            </a:r>
          </a:p>
        </p:txBody>
      </p:sp>
      <p:sp>
        <p:nvSpPr>
          <p:cNvPr id="7" name="Rounded Rectangle 6"/>
          <p:cNvSpPr/>
          <p:nvPr/>
        </p:nvSpPr>
        <p:spPr>
          <a:xfrm>
            <a:off x="2148840" y="1325880"/>
            <a:ext cx="548640" cy="548640"/>
          </a:xfrm>
          <a:prstGeom prst="round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ptos"/>
                <a:ea typeface="+mn-ea"/>
                <a:cs typeface="+mn-cs"/>
              </a:rPr>
              <a:t>1</a:t>
            </a:r>
          </a:p>
        </p:txBody>
      </p:sp>
      <p:sp>
        <p:nvSpPr>
          <p:cNvPr id="8" name="Rounded Rectangle 7"/>
          <p:cNvSpPr/>
          <p:nvPr/>
        </p:nvSpPr>
        <p:spPr>
          <a:xfrm>
            <a:off x="822960" y="2011680"/>
            <a:ext cx="3246120" cy="233172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00AE8E"/>
                </a:solidFill>
                <a:effectLst/>
                <a:uLnTx/>
                <a:uFillTx/>
                <a:latin typeface="Aptos"/>
                <a:ea typeface="+mn-ea"/>
                <a:cs typeface="+mn-cs"/>
              </a:rPr>
              <a:t>O digital faz parte da vida dos alunos</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400" b="0" i="0" u="none" strike="noStrike" kern="1200" cap="none" spc="0" normalizeH="0" baseline="0" noProof="0">
                <a:ln>
                  <a:noFill/>
                </a:ln>
                <a:solidFill>
                  <a:srgbClr val="5A6371"/>
                </a:solidFill>
                <a:effectLst/>
                <a:uLnTx/>
                <a:uFillTx/>
                <a:latin typeface="Aptos"/>
                <a:ea typeface="+mn-ea"/>
                <a:cs typeface="+mn-cs"/>
              </a:rPr>
              <a:t>A pergunta não é ‘como eliminar’, mas como integrar o digital num estilo de vida saudável.</a:t>
            </a:r>
          </a:p>
        </p:txBody>
      </p:sp>
      <p:sp>
        <p:nvSpPr>
          <p:cNvPr id="9" name="Rounded Rectangle 8"/>
          <p:cNvSpPr/>
          <p:nvPr/>
        </p:nvSpPr>
        <p:spPr>
          <a:xfrm>
            <a:off x="5897880" y="1325880"/>
            <a:ext cx="548640" cy="548640"/>
          </a:xfrm>
          <a:prstGeom prst="roundRect">
            <a:avLst/>
          </a:prstGeom>
          <a:solidFill>
            <a:srgbClr val="004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ptos"/>
                <a:ea typeface="+mn-ea"/>
                <a:cs typeface="+mn-cs"/>
              </a:rPr>
              <a:t>2</a:t>
            </a:r>
          </a:p>
        </p:txBody>
      </p:sp>
      <p:sp>
        <p:nvSpPr>
          <p:cNvPr id="10" name="Rounded Rectangle 9"/>
          <p:cNvSpPr/>
          <p:nvPr/>
        </p:nvSpPr>
        <p:spPr>
          <a:xfrm>
            <a:off x="4572000" y="2011680"/>
            <a:ext cx="3246120" cy="233172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004288"/>
                </a:solidFill>
                <a:effectLst/>
                <a:uLnTx/>
                <a:uFillTx/>
                <a:latin typeface="Aptos"/>
                <a:ea typeface="+mn-ea"/>
                <a:cs typeface="+mn-cs"/>
              </a:rPr>
              <a:t>Bem-estar digital = segurança + equilíbrio + responsabilidade</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400" b="0" i="0" u="none" strike="noStrike" kern="1200" cap="none" spc="0" normalizeH="0" baseline="0" noProof="0">
                <a:ln>
                  <a:noFill/>
                </a:ln>
                <a:solidFill>
                  <a:srgbClr val="5A6371"/>
                </a:solidFill>
                <a:effectLst/>
                <a:uLnTx/>
                <a:uFillTx/>
                <a:latin typeface="Aptos"/>
                <a:ea typeface="+mn-ea"/>
                <a:cs typeface="+mn-cs"/>
              </a:rPr>
              <a:t>A escola deve trabalhar riscos, competências emocionais, literacia digital e convivência online.</a:t>
            </a:r>
          </a:p>
        </p:txBody>
      </p:sp>
      <p:sp>
        <p:nvSpPr>
          <p:cNvPr id="11" name="Rounded Rectangle 10"/>
          <p:cNvSpPr/>
          <p:nvPr/>
        </p:nvSpPr>
        <p:spPr>
          <a:xfrm>
            <a:off x="9646919" y="1325880"/>
            <a:ext cx="548640" cy="548640"/>
          </a:xfrm>
          <a:prstGeom prst="round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ptos"/>
                <a:ea typeface="+mn-ea"/>
                <a:cs typeface="+mn-cs"/>
              </a:rPr>
              <a:t>3</a:t>
            </a:r>
          </a:p>
        </p:txBody>
      </p:sp>
      <p:sp>
        <p:nvSpPr>
          <p:cNvPr id="12" name="Rounded Rectangle 11"/>
          <p:cNvSpPr/>
          <p:nvPr/>
        </p:nvSpPr>
        <p:spPr>
          <a:xfrm>
            <a:off x="8321040" y="2011680"/>
            <a:ext cx="3246120" cy="233172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00AE8E"/>
                </a:solidFill>
                <a:effectLst/>
                <a:uLnTx/>
                <a:uFillTx/>
                <a:latin typeface="Aptos"/>
                <a:ea typeface="+mn-ea"/>
                <a:cs typeface="+mn-cs"/>
              </a:rPr>
              <a:t>A resposta tem de ser coletiva</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400" b="0" i="0" u="none" strike="noStrike" kern="1200" cap="none" spc="0" normalizeH="0" baseline="0" noProof="0">
                <a:ln>
                  <a:noFill/>
                </a:ln>
                <a:solidFill>
                  <a:srgbClr val="5A6371"/>
                </a:solidFill>
                <a:effectLst/>
                <a:uLnTx/>
                <a:uFillTx/>
                <a:latin typeface="Aptos"/>
                <a:ea typeface="+mn-ea"/>
                <a:cs typeface="+mn-cs"/>
              </a:rPr>
              <a:t>Alunos, professores, famílias, liderança e serviços externos precisam de agir em conjunto.</a:t>
            </a:r>
          </a:p>
        </p:txBody>
      </p:sp>
      <p:sp>
        <p:nvSpPr>
          <p:cNvPr id="13" name="Rounded Rectangle 12"/>
          <p:cNvSpPr/>
          <p:nvPr/>
        </p:nvSpPr>
        <p:spPr>
          <a:xfrm>
            <a:off x="1097280" y="5074920"/>
            <a:ext cx="9966960" cy="777240"/>
          </a:xfrm>
          <a:prstGeom prst="roundRect">
            <a:avLst/>
          </a:prstGeom>
          <a:solidFill>
            <a:srgbClr val="E5F2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004288"/>
                </a:solidFill>
                <a:effectLst/>
                <a:uLnTx/>
                <a:uFillTx/>
                <a:latin typeface="Aptos"/>
                <a:ea typeface="+mn-ea"/>
                <a:cs typeface="+mn-cs"/>
              </a:rPr>
              <a:t>🚀 Frase de fecho</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300" b="0" i="0" u="none" strike="noStrike" kern="1200" cap="none" spc="0" normalizeH="0" baseline="0" noProof="0">
                <a:ln>
                  <a:noFill/>
                </a:ln>
                <a:solidFill>
                  <a:srgbClr val="5A6371"/>
                </a:solidFill>
                <a:effectLst/>
                <a:uLnTx/>
                <a:uFillTx/>
                <a:latin typeface="Aptos"/>
                <a:ea typeface="+mn-ea"/>
                <a:cs typeface="+mn-cs"/>
              </a:rPr>
              <a:t>A prioridade é transformar consciência em ação: ferramentas práticas, diálogo seguro e políticas que funcionem na realidade da escola.</a:t>
            </a:r>
          </a:p>
        </p:txBody>
      </p:sp>
      <p:sp>
        <p:nvSpPr>
          <p:cNvPr id="14" name="TextBox 13"/>
          <p:cNvSpPr txBox="1"/>
          <p:nvPr/>
        </p:nvSpPr>
        <p:spPr>
          <a:xfrm>
            <a:off x="502920" y="6510528"/>
            <a:ext cx="10424160" cy="16459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50" b="0" i="0" u="none" strike="noStrike" kern="1200" cap="none" spc="0" normalizeH="0" baseline="0" noProof="0">
                <a:ln>
                  <a:noFill/>
                </a:ln>
                <a:solidFill>
                  <a:srgbClr val="5A6371"/>
                </a:solidFill>
                <a:effectLst/>
                <a:uLnTx/>
                <a:uFillTx/>
                <a:latin typeface="Aptos"/>
                <a:ea typeface="+mn-ea"/>
                <a:cs typeface="+mn-cs"/>
              </a:rPr>
              <a:t>Fonte: European Schoolnet (2025), digi.well report — pp. 35–40</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89C00BAF-030D-EF62-3333-CDA5E6877FA0}"/>
              </a:ext>
            </a:extLst>
          </p:cNvPr>
          <p:cNvPicPr>
            <a:picLocks noChangeAspect="1"/>
          </p:cNvPicPr>
          <p:nvPr/>
        </p:nvPicPr>
        <p:blipFill>
          <a:blip r:embed="rId2"/>
          <a:srcRect t="23228" r="7704" b="22208"/>
          <a:stretch>
            <a:fillRect/>
          </a:stretch>
        </p:blipFill>
        <p:spPr>
          <a:xfrm>
            <a:off x="949942" y="1702190"/>
            <a:ext cx="2848336" cy="3742007"/>
          </a:xfrm>
          <a:prstGeom prst="rect">
            <a:avLst/>
          </a:prstGeom>
        </p:spPr>
      </p:pic>
      <p:sp>
        <p:nvSpPr>
          <p:cNvPr id="3" name="AutoShape 2">
            <a:extLst>
              <a:ext uri="{FF2B5EF4-FFF2-40B4-BE49-F238E27FC236}">
                <a16:creationId xmlns:a16="http://schemas.microsoft.com/office/drawing/2014/main" id="{06A7AA32-F222-427E-DB21-CE5F9EA621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6" name="Imagem 5">
            <a:extLst>
              <a:ext uri="{FF2B5EF4-FFF2-40B4-BE49-F238E27FC236}">
                <a16:creationId xmlns:a16="http://schemas.microsoft.com/office/drawing/2014/main" id="{BF2D4200-0DE3-BEDC-7901-5C19041B1CDB}"/>
              </a:ext>
            </a:extLst>
          </p:cNvPr>
          <p:cNvPicPr>
            <a:picLocks noChangeAspect="1"/>
          </p:cNvPicPr>
          <p:nvPr/>
        </p:nvPicPr>
        <p:blipFill>
          <a:blip r:embed="rId3"/>
          <a:srcRect t="14359" r="-5916" b="40923"/>
          <a:stretch>
            <a:fillRect/>
          </a:stretch>
        </p:blipFill>
        <p:spPr>
          <a:xfrm>
            <a:off x="4552949" y="984738"/>
            <a:ext cx="3268687" cy="3066757"/>
          </a:xfrm>
          <a:prstGeom prst="rect">
            <a:avLst/>
          </a:prstGeom>
        </p:spPr>
      </p:pic>
      <p:pic>
        <p:nvPicPr>
          <p:cNvPr id="7" name="Imagem 6">
            <a:extLst>
              <a:ext uri="{FF2B5EF4-FFF2-40B4-BE49-F238E27FC236}">
                <a16:creationId xmlns:a16="http://schemas.microsoft.com/office/drawing/2014/main" id="{3E848CBB-724D-F61E-506D-F3648336517E}"/>
              </a:ext>
            </a:extLst>
          </p:cNvPr>
          <p:cNvPicPr>
            <a:picLocks noChangeAspect="1"/>
          </p:cNvPicPr>
          <p:nvPr/>
        </p:nvPicPr>
        <p:blipFill>
          <a:blip r:embed="rId4"/>
          <a:srcRect t="27128" r="-5916" b="18308"/>
          <a:stretch>
            <a:fillRect/>
          </a:stretch>
        </p:blipFill>
        <p:spPr>
          <a:xfrm>
            <a:off x="8644303" y="1828800"/>
            <a:ext cx="3268687" cy="3742007"/>
          </a:xfrm>
          <a:prstGeom prst="rect">
            <a:avLst/>
          </a:prstGeom>
        </p:spPr>
      </p:pic>
    </p:spTree>
    <p:extLst>
      <p:ext uri="{BB962C8B-B14F-4D97-AF65-F5344CB8AC3E}">
        <p14:creationId xmlns:p14="http://schemas.microsoft.com/office/powerpoint/2010/main" val="12012257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097BCCBA-4720-B9D6-BA64-8CC75566037A}"/>
              </a:ext>
            </a:extLst>
          </p:cNvPr>
          <p:cNvPicPr>
            <a:picLocks noChangeAspect="1"/>
          </p:cNvPicPr>
          <p:nvPr/>
        </p:nvPicPr>
        <p:blipFill>
          <a:blip r:embed="rId2"/>
          <a:srcRect l="-1" t="14564" r="-2127" b="30052"/>
          <a:stretch>
            <a:fillRect/>
          </a:stretch>
        </p:blipFill>
        <p:spPr>
          <a:xfrm>
            <a:off x="431116" y="1195754"/>
            <a:ext cx="3151749" cy="3798277"/>
          </a:xfrm>
          <a:prstGeom prst="rect">
            <a:avLst/>
          </a:prstGeom>
        </p:spPr>
      </p:pic>
      <p:pic>
        <p:nvPicPr>
          <p:cNvPr id="3" name="Imagem 2">
            <a:extLst>
              <a:ext uri="{FF2B5EF4-FFF2-40B4-BE49-F238E27FC236}">
                <a16:creationId xmlns:a16="http://schemas.microsoft.com/office/drawing/2014/main" id="{DD5E0592-0B39-B3E1-F272-973FFB37F815}"/>
              </a:ext>
            </a:extLst>
          </p:cNvPr>
          <p:cNvPicPr>
            <a:picLocks noChangeAspect="1"/>
          </p:cNvPicPr>
          <p:nvPr/>
        </p:nvPicPr>
        <p:blipFill>
          <a:blip r:embed="rId3"/>
          <a:srcRect l="-1" t="25230" r="-8651" b="28615"/>
          <a:stretch>
            <a:fillRect/>
          </a:stretch>
        </p:blipFill>
        <p:spPr>
          <a:xfrm>
            <a:off x="4552949" y="1730326"/>
            <a:ext cx="3353094" cy="3165231"/>
          </a:xfrm>
          <a:prstGeom prst="rect">
            <a:avLst/>
          </a:prstGeom>
        </p:spPr>
      </p:pic>
      <p:pic>
        <p:nvPicPr>
          <p:cNvPr id="4" name="Imagem 3">
            <a:extLst>
              <a:ext uri="{FF2B5EF4-FFF2-40B4-BE49-F238E27FC236}">
                <a16:creationId xmlns:a16="http://schemas.microsoft.com/office/drawing/2014/main" id="{6F97D463-96B8-559C-A587-8DBC93E97B82}"/>
              </a:ext>
            </a:extLst>
          </p:cNvPr>
          <p:cNvPicPr>
            <a:picLocks noChangeAspect="1"/>
          </p:cNvPicPr>
          <p:nvPr/>
        </p:nvPicPr>
        <p:blipFill>
          <a:blip r:embed="rId4"/>
          <a:srcRect l="-1" t="21744" r="-2127" b="22872"/>
          <a:stretch>
            <a:fillRect/>
          </a:stretch>
        </p:blipFill>
        <p:spPr>
          <a:xfrm>
            <a:off x="8609133" y="1491174"/>
            <a:ext cx="3151749" cy="3798277"/>
          </a:xfrm>
          <a:prstGeom prst="rect">
            <a:avLst/>
          </a:prstGeom>
        </p:spPr>
      </p:pic>
    </p:spTree>
    <p:extLst>
      <p:ext uri="{BB962C8B-B14F-4D97-AF65-F5344CB8AC3E}">
        <p14:creationId xmlns:p14="http://schemas.microsoft.com/office/powerpoint/2010/main" val="107397192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1722C-670F-6809-AED6-8477CB234C7E}"/>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FD615A17-9AD6-496C-5BEA-02C0308A2CD5}"/>
              </a:ext>
            </a:extLst>
          </p:cNvPr>
          <p:cNvSpPr txBox="1"/>
          <p:nvPr/>
        </p:nvSpPr>
        <p:spPr>
          <a:xfrm>
            <a:off x="1786596" y="1097280"/>
            <a:ext cx="9101797" cy="3170099"/>
          </a:xfrm>
          <a:prstGeom prst="rect">
            <a:avLst/>
          </a:prstGeom>
          <a:noFill/>
        </p:spPr>
        <p:txBody>
          <a:bodyPr wrap="square">
            <a:spAutoFit/>
          </a:bodyPr>
          <a:lstStyle/>
          <a:p>
            <a:pPr marL="274320" marR="0" lvl="0" indent="-274320" algn="ctr"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3200" b="1" i="0" u="none" strike="noStrike" kern="1200" cap="none" spc="0" normalizeH="0" baseline="0" noProof="0" dirty="0">
                <a:ln>
                  <a:noFill/>
                </a:ln>
                <a:solidFill>
                  <a:prstClr val="black"/>
                </a:solidFill>
                <a:effectLst/>
                <a:uLnTx/>
                <a:uFillTx/>
                <a:latin typeface="Georgia"/>
                <a:ea typeface="+mn-ea"/>
                <a:cs typeface="+mn-cs"/>
              </a:rPr>
              <a:t>Educar para e na Cidadania</a:t>
            </a:r>
            <a:endParaRPr kumimoji="0" lang="pt-PT" sz="3200" b="0" i="0" u="none" strike="noStrike" kern="1200" cap="none" spc="0" normalizeH="0" baseline="0" noProof="0" dirty="0">
              <a:ln>
                <a:noFill/>
              </a:ln>
              <a:solidFill>
                <a:prstClr val="black"/>
              </a:solidFill>
              <a:effectLst/>
              <a:uLnTx/>
              <a:uFillTx/>
              <a:latin typeface="Georg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None/>
              <a:tabLst/>
              <a:defRPr/>
            </a:pPr>
            <a:endParaRPr kumimoji="0" lang="pt-PT" sz="2700" b="1" i="0" u="none" strike="noStrike" kern="1200" cap="none" spc="0" normalizeH="0" baseline="0" noProof="0" dirty="0">
              <a:ln>
                <a:noFill/>
              </a:ln>
              <a:solidFill>
                <a:prstClr val="black"/>
              </a:solidFill>
              <a:effectLst/>
              <a:uLnTx/>
              <a:uFillTx/>
              <a:latin typeface="Georg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3200" b="1" i="0" u="none" strike="noStrike" kern="1200" cap="none" spc="0" normalizeH="0" baseline="0" noProof="0" dirty="0">
                <a:ln>
                  <a:noFill/>
                </a:ln>
                <a:solidFill>
                  <a:prstClr val="black"/>
                </a:solidFill>
                <a:effectLst/>
                <a:uLnTx/>
                <a:uFillTx/>
                <a:latin typeface="Georgia"/>
                <a:ea typeface="+mn-ea"/>
                <a:cs typeface="+mn-cs"/>
              </a:rPr>
              <a:t>Um imperativo…</a:t>
            </a:r>
            <a:endParaRPr kumimoji="0" lang="pt-PT" sz="3200" b="0" i="0" u="none" strike="noStrike" kern="1200" cap="none" spc="0" normalizeH="0" baseline="0" noProof="0" dirty="0">
              <a:ln>
                <a:noFill/>
              </a:ln>
              <a:solidFill>
                <a:prstClr val="black"/>
              </a:solidFill>
              <a:effectLst/>
              <a:uLnTx/>
              <a:uFillTx/>
              <a:latin typeface="Georg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None/>
              <a:tabLst/>
              <a:defRPr/>
            </a:pPr>
            <a:endParaRPr kumimoji="0" lang="pt-PT" sz="2700" b="0" i="0" u="none" strike="noStrike" kern="1200" cap="none" spc="0" normalizeH="0" baseline="0" noProof="0" dirty="0">
              <a:ln>
                <a:noFill/>
              </a:ln>
              <a:solidFill>
                <a:prstClr val="black"/>
              </a:solidFill>
              <a:effectLst/>
              <a:uLnTx/>
              <a:uFillTx/>
              <a:latin typeface="Georgia"/>
              <a:ea typeface="+mn-ea"/>
              <a:cs typeface="+mn-cs"/>
            </a:endParaRPr>
          </a:p>
          <a:p>
            <a:pPr marL="274320" marR="0" lvl="0" indent="-274320" algn="ctr"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5400" b="1" i="0" u="none" strike="noStrike" kern="1200" cap="none" spc="0" normalizeH="0" baseline="0" noProof="0" dirty="0">
                <a:ln w="18000">
                  <a:solidFill>
                    <a:srgbClr val="009DD9">
                      <a:satMod val="140000"/>
                    </a:srgbClr>
                  </a:solidFill>
                  <a:prstDash val="solid"/>
                  <a:miter lim="800000"/>
                </a:ln>
                <a:solidFill>
                  <a:srgbClr val="0F6FC6">
                    <a:lumMod val="60000"/>
                    <a:lumOff val="40000"/>
                  </a:srgbClr>
                </a:solidFill>
                <a:effectLst>
                  <a:outerShdw blurRad="25500" dist="23000" dir="7020000" algn="tl">
                    <a:srgbClr val="000000">
                      <a:alpha val="50000"/>
                    </a:srgbClr>
                  </a:outerShdw>
                </a:effectLst>
                <a:uLnTx/>
                <a:uFillTx/>
                <a:latin typeface="Georgia"/>
                <a:ea typeface="+mn-ea"/>
                <a:cs typeface="+mn-cs"/>
              </a:rPr>
              <a:t>DA ESCOLA</a:t>
            </a:r>
          </a:p>
        </p:txBody>
      </p:sp>
    </p:spTree>
    <p:extLst>
      <p:ext uri="{BB962C8B-B14F-4D97-AF65-F5344CB8AC3E}">
        <p14:creationId xmlns:p14="http://schemas.microsoft.com/office/powerpoint/2010/main" val="6586073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C9F4A22-AA17-820B-79D5-A37E5BB84A73}"/>
              </a:ext>
            </a:extLst>
          </p:cNvPr>
          <p:cNvSpPr txBox="1"/>
          <p:nvPr/>
        </p:nvSpPr>
        <p:spPr>
          <a:xfrm>
            <a:off x="846162" y="245661"/>
            <a:ext cx="10986448" cy="387285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800"/>
              </a:spcAft>
              <a:buClrTx/>
              <a:buSzTx/>
              <a:buFontTx/>
              <a:buNone/>
              <a:tabLst/>
              <a:defRPr/>
            </a:pPr>
            <a:r>
              <a:rPr kumimoji="0" lang="pt-PT" sz="3200" b="1" i="0" u="none" strike="noStrike" kern="15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BIBLIOGRAFIA:</a:t>
            </a:r>
          </a:p>
          <a:p>
            <a:pPr marL="342900" marR="0" lvl="0" indent="-342900" algn="just" defTabSz="457200" rtl="0" eaLnBrk="1" fontAlgn="auto" latinLnBrk="0" hangingPunct="1">
              <a:lnSpc>
                <a:spcPct val="100000"/>
              </a:lnSpc>
              <a:spcBef>
                <a:spcPts val="600"/>
              </a:spcBef>
              <a:spcAft>
                <a:spcPts val="600"/>
              </a:spcAft>
              <a:buClrTx/>
              <a:buSzTx/>
              <a:buFont typeface="+mj-lt"/>
              <a:buAutoNum type="arabicPeriod"/>
              <a:tabLst/>
              <a:defRPr/>
            </a:pP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Conselho da Europa (2024). </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Ano Europeu da Educação para a Cidadania Digital 2025</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0" u="sng" strike="noStrike" kern="0" cap="none" spc="0" normalizeH="0" baseline="0" noProof="0" dirty="0">
                <a:ln>
                  <a:noFill/>
                </a:ln>
                <a:solidFill>
                  <a:srgbClr val="FF5252"/>
                </a:solidFill>
                <a:effectLst/>
                <a:uLnTx/>
                <a:uFillTx/>
                <a:ea typeface="Times New Roman" panose="02020603050405020304" pitchFamily="18" charset="0"/>
                <a:cs typeface="Times New Roman" panose="02020603050405020304" pitchFamily="18" charset="0"/>
                <a:hlinkClick r:id="rId2"/>
              </a:rPr>
              <a:t>https://www.coe.int/en/web/education/european-year-of-digital-citizenship-education-2025</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endParaRPr kumimoji="0" lang="pt-PT" sz="1600" b="0" i="0" u="none" strike="noStrike" kern="15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600"/>
              </a:spcBef>
              <a:spcAft>
                <a:spcPts val="600"/>
              </a:spcAft>
              <a:buClrTx/>
              <a:buSzTx/>
              <a:buFont typeface="+mj-lt"/>
              <a:buAutoNum type="arabicPeriod"/>
              <a:tabLst/>
              <a:defRPr/>
            </a:pP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Conselho da Europa (</a:t>
            </a:r>
            <a:r>
              <a:rPr kumimoji="0" lang="pt-PT" sz="1800" b="0" i="0"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s.d</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Educação para a Cidadania Digital</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0" u="sng" strike="noStrike" kern="0" cap="none" spc="0" normalizeH="0" baseline="0" noProof="0" dirty="0">
                <a:ln>
                  <a:noFill/>
                </a:ln>
                <a:solidFill>
                  <a:srgbClr val="FF5252"/>
                </a:solidFill>
                <a:effectLst/>
                <a:uLnTx/>
                <a:uFillTx/>
                <a:ea typeface="Times New Roman" panose="02020603050405020304" pitchFamily="18" charset="0"/>
                <a:cs typeface="Times New Roman" panose="02020603050405020304" pitchFamily="18" charset="0"/>
                <a:hlinkClick r:id="rId3"/>
              </a:rPr>
              <a:t>https://www.coe.int/en/web/education/digital-citizenship-education</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endParaRPr kumimoji="0" lang="pt-PT" sz="1600" b="0" i="0" u="none" strike="noStrike" kern="15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600"/>
              </a:spcBef>
              <a:spcAft>
                <a:spcPts val="600"/>
              </a:spcAft>
              <a:buClrTx/>
              <a:buSzTx/>
              <a:buFont typeface="+mj-lt"/>
              <a:buAutoNum type="arabicPeriod"/>
              <a:tabLst/>
              <a:defRPr/>
            </a:pP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Conselho da Europa (2019). </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Digital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citizenship</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education</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handbook</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0" u="sng" strike="noStrike" kern="0" cap="none" spc="0" normalizeH="0" baseline="0" noProof="0" dirty="0">
                <a:ln>
                  <a:noFill/>
                </a:ln>
                <a:solidFill>
                  <a:srgbClr val="FF5252"/>
                </a:solidFill>
                <a:effectLst/>
                <a:uLnTx/>
                <a:uFillTx/>
                <a:ea typeface="Times New Roman" panose="02020603050405020304" pitchFamily="18" charset="0"/>
                <a:cs typeface="Times New Roman" panose="02020603050405020304" pitchFamily="18" charset="0"/>
                <a:hlinkClick r:id="rId4"/>
              </a:rPr>
              <a:t>https://rm.coe.int/168093586f</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endParaRPr kumimoji="0" lang="pt-PT" sz="1600" b="0" i="0" u="none" strike="noStrike" kern="15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600"/>
              </a:spcBef>
              <a:spcAft>
                <a:spcPts val="600"/>
              </a:spcAft>
              <a:buClrTx/>
              <a:buSzTx/>
              <a:buFont typeface="+mj-lt"/>
              <a:buAutoNum type="arabicPeriod"/>
              <a:tabLst/>
              <a:defRPr/>
            </a:pP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Conselho da Europa (2024).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European</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year</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of</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digital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citizenship</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education</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2025 a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comprehensive</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guide</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0" u="sng" strike="noStrike" kern="0" cap="none" spc="0" normalizeH="0" baseline="0" noProof="0" dirty="0">
                <a:ln>
                  <a:noFill/>
                </a:ln>
                <a:solidFill>
                  <a:srgbClr val="FF5252"/>
                </a:solidFill>
                <a:effectLst/>
                <a:uLnTx/>
                <a:uFillTx/>
                <a:ea typeface="Times New Roman" panose="02020603050405020304" pitchFamily="18" charset="0"/>
                <a:cs typeface="Times New Roman" panose="02020603050405020304" pitchFamily="18" charset="0"/>
                <a:hlinkClick r:id="rId5"/>
              </a:rPr>
              <a:t>https://internetsegura.pt/sites/default/files/2024-12/re_guide_european-year-of-dce-2025.pdf</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endParaRPr kumimoji="0" lang="pt-PT" sz="1600" b="0" i="0" u="none" strike="noStrike" kern="15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600"/>
              </a:spcBef>
              <a:spcAft>
                <a:spcPts val="600"/>
              </a:spcAft>
              <a:buClrTx/>
              <a:buSzTx/>
              <a:buFont typeface="+mj-lt"/>
              <a:buAutoNum type="arabicPeriod"/>
              <a:tabLst/>
              <a:defRPr/>
            </a:pP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Conselho da Europa. (2023).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Easy</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steps to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help</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learners</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become</a:t>
            </a:r>
            <a:r>
              <a:rPr kumimoji="0" lang="pt-PT" sz="1800" b="0" i="1"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Digital </a:t>
            </a:r>
            <a:r>
              <a:rPr kumimoji="0" lang="pt-PT" sz="1800" b="0" i="1" u="none" strike="noStrike" kern="0" cap="none" spc="0" normalizeH="0" baseline="0" noProof="0" dirty="0" err="1">
                <a:ln>
                  <a:noFill/>
                </a:ln>
                <a:solidFill>
                  <a:srgbClr val="666666"/>
                </a:solidFill>
                <a:effectLst/>
                <a:uLnTx/>
                <a:uFillTx/>
                <a:ea typeface="Times New Roman" panose="02020603050405020304" pitchFamily="18" charset="0"/>
                <a:cs typeface="Times New Roman" panose="02020603050405020304" pitchFamily="18" charset="0"/>
              </a:rPr>
              <a:t>Citizens</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r>
              <a:rPr kumimoji="0" lang="pt-PT" sz="1800" b="0" i="0" u="sng" strike="noStrike" kern="0" cap="none" spc="0" normalizeH="0" baseline="0" noProof="0" dirty="0">
                <a:ln>
                  <a:noFill/>
                </a:ln>
                <a:solidFill>
                  <a:srgbClr val="FF5252"/>
                </a:solidFill>
                <a:effectLst/>
                <a:uLnTx/>
                <a:uFillTx/>
                <a:ea typeface="Times New Roman" panose="02020603050405020304" pitchFamily="18" charset="0"/>
                <a:cs typeface="Times New Roman" panose="02020603050405020304" pitchFamily="18" charset="0"/>
                <a:hlinkClick r:id="rId6"/>
              </a:rPr>
              <a:t>https://internetsegura.pt/sites/default/files/2024-12/easystepstohelplearnersbecomedigitalcitizens.pdf</a:t>
            </a:r>
            <a:r>
              <a:rPr kumimoji="0" lang="pt-PT" sz="1800" b="0" i="0" u="none" strike="noStrike" kern="0" cap="none" spc="0" normalizeH="0" baseline="0" noProof="0" dirty="0">
                <a:ln>
                  <a:noFill/>
                </a:ln>
                <a:solidFill>
                  <a:srgbClr val="666666"/>
                </a:solidFill>
                <a:effectLst/>
                <a:uLnTx/>
                <a:uFillTx/>
                <a:ea typeface="Times New Roman" panose="02020603050405020304" pitchFamily="18" charset="0"/>
                <a:cs typeface="Times New Roman" panose="02020603050405020304" pitchFamily="18" charset="0"/>
              </a:rPr>
              <a:t> </a:t>
            </a:r>
            <a:endParaRPr kumimoji="0" lang="pt-PT" sz="1600" b="0" i="0" u="none" strike="noStrike" kern="15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7547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62907BB-E6AA-20C0-641C-A287BC6F935D}"/>
              </a:ext>
            </a:extLst>
          </p:cNvPr>
          <p:cNvSpPr txBox="1"/>
          <p:nvPr/>
        </p:nvSpPr>
        <p:spPr>
          <a:xfrm>
            <a:off x="254000" y="228600"/>
            <a:ext cx="9601200" cy="584775"/>
          </a:xfrm>
          <a:prstGeom prst="rect">
            <a:avLst/>
          </a:prstGeom>
          <a:noFill/>
        </p:spPr>
        <p:txBody>
          <a:bodyPr wrap="square" rtlCol="0">
            <a:spAutoFit/>
          </a:bodyPr>
          <a:lstStyle/>
          <a:p>
            <a:pPr defTabSz="609630"/>
            <a:r>
              <a:rPr lang="pt-PT" sz="3200" dirty="0">
                <a:solidFill>
                  <a:srgbClr val="C00000"/>
                </a:solidFill>
                <a:latin typeface="Impact" panose="020B0806030902050204" pitchFamily="34" charset="0"/>
              </a:rPr>
              <a:t>BIBLOGRAFIA</a:t>
            </a:r>
          </a:p>
        </p:txBody>
      </p:sp>
      <p:sp>
        <p:nvSpPr>
          <p:cNvPr id="4" name="CaixaDeTexto 3">
            <a:extLst>
              <a:ext uri="{FF2B5EF4-FFF2-40B4-BE49-F238E27FC236}">
                <a16:creationId xmlns:a16="http://schemas.microsoft.com/office/drawing/2014/main" id="{98040C49-461D-6DFC-B7A9-5D753818C8CD}"/>
              </a:ext>
            </a:extLst>
          </p:cNvPr>
          <p:cNvSpPr txBox="1"/>
          <p:nvPr/>
        </p:nvSpPr>
        <p:spPr>
          <a:xfrm>
            <a:off x="254000" y="1041400"/>
            <a:ext cx="11582400" cy="5479385"/>
          </a:xfrm>
          <a:prstGeom prst="rect">
            <a:avLst/>
          </a:prstGeom>
          <a:noFill/>
        </p:spPr>
        <p:txBody>
          <a:bodyPr wrap="square" rtlCol="0">
            <a:spAutoFit/>
          </a:bodyPr>
          <a:lstStyle/>
          <a:p>
            <a:pPr algn="just" defTabSz="457223">
              <a:spcBef>
                <a:spcPts val="600"/>
              </a:spcBef>
              <a:spcAft>
                <a:spcPts val="600"/>
              </a:spcAft>
              <a:defRPr/>
            </a:pPr>
            <a:r>
              <a:rPr lang="pt-PT" sz="1867" dirty="0">
                <a:solidFill>
                  <a:srgbClr val="1F497D"/>
                </a:solidFill>
                <a:latin typeface="Gill Sans MT" panose="020B0502020104020203" pitchFamily="34" charset="0"/>
              </a:rPr>
              <a:t>Borba, V., &amp; Santos, B. (2024). Currículo e avaliação da aprendizagem no projeto Escola Cidadã. </a:t>
            </a:r>
            <a:r>
              <a:rPr lang="pt-PT" sz="1867" i="1" dirty="0">
                <a:solidFill>
                  <a:srgbClr val="1F497D"/>
                </a:solidFill>
                <a:latin typeface="Gill Sans MT" panose="020B0502020104020203" pitchFamily="34" charset="0"/>
              </a:rPr>
              <a:t>Revista Contexto &amp; Educação</a:t>
            </a:r>
            <a:r>
              <a:rPr lang="pt-PT" sz="1867" dirty="0">
                <a:solidFill>
                  <a:srgbClr val="1F497D"/>
                </a:solidFill>
                <a:latin typeface="Gill Sans MT" panose="020B0502020104020203" pitchFamily="34" charset="0"/>
              </a:rPr>
              <a:t>, 39(123), e15618. </a:t>
            </a:r>
            <a:r>
              <a:rPr lang="pt-PT" sz="1867" dirty="0">
                <a:solidFill>
                  <a:srgbClr val="1F497D"/>
                </a:solidFill>
                <a:latin typeface="Gill Sans MT" panose="020B0502020104020203" pitchFamily="34" charset="0"/>
                <a:hlinkClick r:id="rId2">
                  <a:extLst>
                    <a:ext uri="{A12FA001-AC4F-418D-AE19-62706E023703}">
                      <ahyp:hlinkClr xmlns:ahyp="http://schemas.microsoft.com/office/drawing/2018/hyperlinkcolor" val="tx"/>
                    </a:ext>
                  </a:extLst>
                </a:hlinkClick>
              </a:rPr>
              <a:t>https://www.revistas.unijui.edu.br/index.php/contextoeducacao/article/view/15618</a:t>
            </a:r>
            <a:r>
              <a:rPr lang="pt-PT" sz="1867" dirty="0">
                <a:solidFill>
                  <a:srgbClr val="1F497D"/>
                </a:solidFill>
                <a:latin typeface="Gill Sans MT" panose="020B0502020104020203" pitchFamily="34" charset="0"/>
              </a:rPr>
              <a:t> </a:t>
            </a:r>
            <a:endPar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endParaRPr>
          </a:p>
          <a:p>
            <a:pPr algn="just" defTabSz="457223">
              <a:spcBef>
                <a:spcPts val="600"/>
              </a:spcBef>
              <a:spcAft>
                <a:spcPts val="600"/>
              </a:spcAft>
              <a:defRPr/>
            </a:pP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Conselho da Europa (2024). </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Ano Europeu da Educação para a Cidadania Digital 2025</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u="sng"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https://www.coe.int/en/web/education/european-year-of-digital-citizenship-education-2025</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endParaRPr lang="pt-PT" sz="1867" kern="15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endParaRPr>
          </a:p>
          <a:p>
            <a:pPr algn="just" defTabSz="457223">
              <a:spcBef>
                <a:spcPts val="600"/>
              </a:spcBef>
              <a:spcAft>
                <a:spcPts val="600"/>
              </a:spcAft>
              <a:defRPr/>
            </a:pP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Conselho da Europa (</a:t>
            </a:r>
            <a:r>
              <a:rPr lang="pt-PT" sz="1867"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s.d</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Educação para a Cidadania Digital</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u="sng"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https://www.coe.int/en/web/education/digital-citizenship-education</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endParaRPr lang="pt-PT" sz="1867" kern="150" dirty="0">
              <a:solidFill>
                <a:srgbClr val="1F497D"/>
              </a:solidFill>
              <a:latin typeface="Gill Sans MT" panose="020B0502020104020203" pitchFamily="34" charset="0"/>
              <a:ea typeface="Calibri" panose="020F0502020204030204" pitchFamily="34" charset="0"/>
              <a:cs typeface="Times New Roman" panose="02020603050405020304" pitchFamily="18" charset="0"/>
            </a:endParaRPr>
          </a:p>
          <a:p>
            <a:pPr algn="just" defTabSz="457223">
              <a:spcBef>
                <a:spcPts val="600"/>
              </a:spcBef>
              <a:spcAft>
                <a:spcPts val="600"/>
              </a:spcAft>
              <a:defRPr/>
            </a:pP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Conselho da Europa (2019). </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Digital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citizenship</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education</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handbook</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u="sng"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https://rm.coe.int/168093586f</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endParaRPr lang="pt-PT" sz="1867" kern="150" dirty="0">
              <a:solidFill>
                <a:srgbClr val="1F497D"/>
              </a:solidFill>
              <a:latin typeface="Gill Sans MT" panose="020B0502020104020203" pitchFamily="34" charset="0"/>
              <a:ea typeface="Calibri" panose="020F0502020204030204" pitchFamily="34" charset="0"/>
              <a:cs typeface="Times New Roman" panose="02020603050405020304" pitchFamily="18" charset="0"/>
            </a:endParaRPr>
          </a:p>
          <a:p>
            <a:pPr algn="just" defTabSz="457223">
              <a:spcBef>
                <a:spcPts val="600"/>
              </a:spcBef>
              <a:spcAft>
                <a:spcPts val="600"/>
              </a:spcAft>
              <a:defRPr/>
            </a:pP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Conselho da Europa (2024).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European</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year</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of</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digital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citizenship</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education</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2025 a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comprehensive</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guide</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u="sng"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https://internetsegura.pt/sites/default/files/2024-12/re_guide_european-year-of-dce-2025.pdf</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endParaRPr lang="pt-PT" sz="1867" kern="150" dirty="0">
              <a:solidFill>
                <a:srgbClr val="1F497D"/>
              </a:solidFill>
              <a:latin typeface="Gill Sans MT" panose="020B0502020104020203" pitchFamily="34" charset="0"/>
              <a:ea typeface="Calibri" panose="020F0502020204030204" pitchFamily="34" charset="0"/>
              <a:cs typeface="Times New Roman" panose="02020603050405020304" pitchFamily="18" charset="0"/>
            </a:endParaRPr>
          </a:p>
          <a:p>
            <a:pPr algn="just" defTabSz="457223">
              <a:spcBef>
                <a:spcPts val="600"/>
              </a:spcBef>
              <a:spcAft>
                <a:spcPts val="600"/>
              </a:spcAft>
              <a:defRPr/>
            </a:pP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Conselho da Europa. (2023).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Easy</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steps to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help</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learners</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become</a:t>
            </a:r>
            <a:r>
              <a:rPr lang="pt-PT" sz="1867" i="1"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Digital </a:t>
            </a:r>
            <a:r>
              <a:rPr lang="pt-PT" sz="1867" i="1" kern="0" dirty="0" err="1">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Citizens</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r>
              <a:rPr lang="pt-PT" sz="1867" u="sng"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https://internetsegura.pt/sites/default/files/2024-12/easystepstohelplearnersbecomedigitalcitizens.pdf</a:t>
            </a:r>
            <a:r>
              <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rPr>
              <a:t> </a:t>
            </a:r>
          </a:p>
          <a:p>
            <a:pPr algn="just" defTabSz="457223">
              <a:spcBef>
                <a:spcPts val="600"/>
              </a:spcBef>
              <a:spcAft>
                <a:spcPts val="600"/>
              </a:spcAft>
              <a:defRPr/>
            </a:pPr>
            <a:r>
              <a:rPr lang="pt-PT" sz="1867" dirty="0">
                <a:solidFill>
                  <a:srgbClr val="1F497D"/>
                </a:solidFill>
                <a:latin typeface="Gill Sans MT" panose="020B0502020104020203" pitchFamily="34" charset="0"/>
              </a:rPr>
              <a:t>Rede </a:t>
            </a:r>
            <a:r>
              <a:rPr lang="pt-PT" sz="1867" dirty="0" err="1">
                <a:solidFill>
                  <a:srgbClr val="1F497D"/>
                </a:solidFill>
                <a:latin typeface="Gill Sans MT" panose="020B0502020104020203" pitchFamily="34" charset="0"/>
              </a:rPr>
              <a:t>Verbita</a:t>
            </a:r>
            <a:r>
              <a:rPr lang="pt-PT" sz="1867" dirty="0">
                <a:solidFill>
                  <a:srgbClr val="1F497D"/>
                </a:solidFill>
                <a:latin typeface="Gill Sans MT" panose="020B0502020104020203" pitchFamily="34" charset="0"/>
              </a:rPr>
              <a:t>. (2023). Pensamento crítico: por que é importante desenvolvê-lo? </a:t>
            </a:r>
            <a:r>
              <a:rPr lang="pt-PT" sz="1867" dirty="0">
                <a:solidFill>
                  <a:srgbClr val="1F497D"/>
                </a:solidFill>
                <a:latin typeface="Gill Sans MT" panose="020B0502020104020203" pitchFamily="34" charset="0"/>
                <a:hlinkClick r:id="rId8">
                  <a:extLst>
                    <a:ext uri="{A12FA001-AC4F-418D-AE19-62706E023703}">
                      <ahyp:hlinkClr xmlns:ahyp="http://schemas.microsoft.com/office/drawing/2018/hyperlinkcolor" val="tx"/>
                    </a:ext>
                  </a:extLst>
                </a:hlinkClick>
              </a:rPr>
              <a:t>https://redeverbita.com.br/blog/pensamento-critico-por-que-e-importante-desenvolve-lo</a:t>
            </a:r>
            <a:r>
              <a:rPr lang="pt-PT" sz="1867" dirty="0">
                <a:solidFill>
                  <a:srgbClr val="1F497D"/>
                </a:solidFill>
                <a:latin typeface="Gill Sans MT" panose="020B0502020104020203" pitchFamily="34" charset="0"/>
              </a:rPr>
              <a:t> </a:t>
            </a:r>
          </a:p>
          <a:p>
            <a:pPr algn="just" defTabSz="457223">
              <a:spcBef>
                <a:spcPts val="600"/>
              </a:spcBef>
              <a:spcAft>
                <a:spcPts val="600"/>
              </a:spcAft>
              <a:defRPr/>
            </a:pPr>
            <a:r>
              <a:rPr lang="pt-PT" sz="1867" dirty="0" err="1">
                <a:solidFill>
                  <a:srgbClr val="1F497D"/>
                </a:solidFill>
                <a:latin typeface="Gill Sans MT" panose="020B0502020104020203" pitchFamily="34" charset="0"/>
              </a:rPr>
              <a:t>School</a:t>
            </a:r>
            <a:r>
              <a:rPr lang="pt-PT" sz="1867" dirty="0">
                <a:solidFill>
                  <a:srgbClr val="1F497D"/>
                </a:solidFill>
                <a:latin typeface="Gill Sans MT" panose="020B0502020104020203" pitchFamily="34" charset="0"/>
              </a:rPr>
              <a:t> </a:t>
            </a:r>
            <a:r>
              <a:rPr lang="pt-PT" sz="1867" dirty="0" err="1">
                <a:solidFill>
                  <a:srgbClr val="1F497D"/>
                </a:solidFill>
                <a:latin typeface="Gill Sans MT" panose="020B0502020104020203" pitchFamily="34" charset="0"/>
              </a:rPr>
              <a:t>Advisor</a:t>
            </a:r>
            <a:r>
              <a:rPr lang="pt-PT" sz="1867" dirty="0">
                <a:solidFill>
                  <a:srgbClr val="1F497D"/>
                </a:solidFill>
                <a:latin typeface="Gill Sans MT" panose="020B0502020104020203" pitchFamily="34" charset="0"/>
              </a:rPr>
              <a:t>. (2025). Como desenvolver o pensamento crítico dos estudantes. </a:t>
            </a:r>
            <a:r>
              <a:rPr lang="pt-PT" sz="1867" dirty="0">
                <a:solidFill>
                  <a:srgbClr val="1F497D"/>
                </a:solidFill>
                <a:latin typeface="Gill Sans MT" panose="020B0502020104020203" pitchFamily="34" charset="0"/>
                <a:hlinkClick r:id="rId9">
                  <a:extLst>
                    <a:ext uri="{A12FA001-AC4F-418D-AE19-62706E023703}">
                      <ahyp:hlinkClr xmlns:ahyp="http://schemas.microsoft.com/office/drawing/2018/hyperlinkcolor" val="tx"/>
                    </a:ext>
                  </a:extLst>
                </a:hlinkClick>
              </a:rPr>
              <a:t>https://www.blog.schooladvisor.com.br/post/como-desenvolver-o-pensamento-crítico-dos-estudantes</a:t>
            </a:r>
            <a:r>
              <a:rPr lang="pt-PT" sz="1867" dirty="0">
                <a:solidFill>
                  <a:srgbClr val="1F497D"/>
                </a:solidFill>
                <a:latin typeface="Gill Sans MT" panose="020B0502020104020203" pitchFamily="34" charset="0"/>
              </a:rPr>
              <a:t> </a:t>
            </a:r>
            <a:endParaRPr lang="pt-PT" sz="1867" kern="0" dirty="0">
              <a:solidFill>
                <a:srgbClr val="1F497D"/>
              </a:solidFill>
              <a:latin typeface="Gill Sans MT" panose="020B05020201040202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7974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B51C81-56F3-E066-516C-7AD669605BE5}"/>
              </a:ext>
            </a:extLst>
          </p:cNvPr>
          <p:cNvSpPr>
            <a:spLocks noGrp="1"/>
          </p:cNvSpPr>
          <p:nvPr>
            <p:ph type="title"/>
          </p:nvPr>
        </p:nvSpPr>
        <p:spPr>
          <a:xfrm>
            <a:off x="1006839" y="410520"/>
            <a:ext cx="10178322" cy="897775"/>
          </a:xfrm>
        </p:spPr>
        <p:txBody>
          <a:bodyPr>
            <a:normAutofit/>
          </a:bodyPr>
          <a:lstStyle/>
          <a:p>
            <a:pPr algn="ctr"/>
            <a:r>
              <a:rPr kumimoji="0" lang="pt-PT" sz="4000" b="0" i="0" u="none" strike="noStrike" kern="1200" cap="none" spc="0" normalizeH="0" baseline="0" noProof="0" dirty="0">
                <a:ln>
                  <a:noFill/>
                </a:ln>
                <a:solidFill>
                  <a:srgbClr val="0BD0D9">
                    <a:shade val="75000"/>
                  </a:srgbClr>
                </a:solidFill>
                <a:effectLst/>
                <a:uLnTx/>
                <a:uFillTx/>
                <a:ea typeface="+mj-ea"/>
                <a:cs typeface="+mj-cs"/>
              </a:rPr>
              <a:t>Educação para a Cidadania</a:t>
            </a:r>
            <a:endParaRPr lang="pt-PT" sz="4000" dirty="0"/>
          </a:p>
        </p:txBody>
      </p:sp>
      <p:sp>
        <p:nvSpPr>
          <p:cNvPr id="3" name="Marcador de Posição de Conteúdo 2">
            <a:extLst>
              <a:ext uri="{FF2B5EF4-FFF2-40B4-BE49-F238E27FC236}">
                <a16:creationId xmlns:a16="http://schemas.microsoft.com/office/drawing/2014/main" id="{4C7F2225-1755-8765-A226-F1863030BFCA}"/>
              </a:ext>
            </a:extLst>
          </p:cNvPr>
          <p:cNvSpPr>
            <a:spLocks noGrp="1"/>
          </p:cNvSpPr>
          <p:nvPr>
            <p:ph idx="1"/>
          </p:nvPr>
        </p:nvSpPr>
        <p:spPr>
          <a:xfrm>
            <a:off x="1265746" y="2049409"/>
            <a:ext cx="10178322" cy="1142999"/>
          </a:xfrm>
        </p:spPr>
        <p:txBody>
          <a:bodyPr>
            <a:normAutofit fontScale="92500" lnSpcReduction="20000"/>
          </a:bodyPr>
          <a:lstStyle/>
          <a:p>
            <a:pPr marL="0" marR="0" lvl="0" indent="0" algn="ctr" defTabSz="914400" rtl="0" eaLnBrk="1" fontAlgn="auto" latinLnBrk="0" hangingPunct="1">
              <a:lnSpc>
                <a:spcPct val="100000"/>
              </a:lnSpc>
              <a:spcBef>
                <a:spcPct val="20000"/>
              </a:spcBef>
              <a:spcAft>
                <a:spcPts val="0"/>
              </a:spcAft>
              <a:buClr>
                <a:srgbClr val="0F6FC6"/>
              </a:buClr>
              <a:buSzPct val="85000"/>
              <a:buNone/>
              <a:tabLst/>
              <a:defRPr/>
            </a:pPr>
            <a:r>
              <a:rPr kumimoji="0" lang="pt-PT" sz="2800" b="0" i="0" u="none" strike="noStrike" kern="1200" cap="none" spc="0" normalizeH="0" baseline="0" noProof="0" dirty="0">
                <a:ln>
                  <a:noFill/>
                </a:ln>
                <a:solidFill>
                  <a:prstClr val="black"/>
                </a:solidFill>
                <a:effectLst/>
                <a:uLnTx/>
                <a:uFillTx/>
                <a:ea typeface="+mn-ea"/>
                <a:cs typeface="+mn-cs"/>
              </a:rPr>
              <a:t>Conceito envolto em equívocos, preconceitos, expetativas e receios ligados a uma polissemia que aponta para práticas multifacetadas e denominações ambíguas.</a:t>
            </a: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Wingdings 2"/>
              <a:buChar char=""/>
              <a:tabLst/>
              <a:defRPr/>
            </a:pPr>
            <a:endParaRPr kumimoji="0" lang="pt-PT" sz="2000" b="0" i="0" u="none" strike="noStrike" kern="1200" cap="none" spc="0" normalizeH="0" baseline="0" noProof="0" dirty="0">
              <a:ln>
                <a:noFill/>
              </a:ln>
              <a:solidFill>
                <a:prstClr val="black"/>
              </a:solidFill>
              <a:effectLst/>
              <a:uLnTx/>
              <a:uFillTx/>
              <a:ea typeface="+mn-ea"/>
              <a:cs typeface="+mn-cs"/>
            </a:endParaRP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Wingdings 2"/>
              <a:buChar char=""/>
              <a:tabLst/>
              <a:defRPr/>
            </a:pPr>
            <a:endParaRPr kumimoji="0" lang="pt-PT" sz="2000" b="0" i="0" u="none" strike="noStrike" kern="1200" cap="none" spc="0" normalizeH="0" baseline="0" noProof="0" dirty="0">
              <a:ln>
                <a:noFill/>
              </a:ln>
              <a:solidFill>
                <a:prstClr val="black"/>
              </a:solidFill>
              <a:effectLst/>
              <a:uLnTx/>
              <a:uFillTx/>
              <a:ea typeface="+mn-ea"/>
              <a:cs typeface="+mn-cs"/>
            </a:endParaRP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Wingdings 2"/>
              <a:buChar char=""/>
              <a:tabLst/>
              <a:defRPr/>
            </a:pPr>
            <a:endParaRPr kumimoji="0" lang="pt-PT" sz="2000" b="0" i="0" u="none" strike="noStrike" kern="1200" cap="none" spc="0" normalizeH="0" baseline="0" noProof="0" dirty="0">
              <a:ln>
                <a:noFill/>
              </a:ln>
              <a:solidFill>
                <a:prstClr val="black"/>
              </a:solidFill>
              <a:effectLst/>
              <a:uLnTx/>
              <a:uFillTx/>
              <a:ea typeface="+mn-ea"/>
              <a:cs typeface="+mn-cs"/>
            </a:endParaRPr>
          </a:p>
          <a:p>
            <a:endParaRPr lang="pt-PT" dirty="0"/>
          </a:p>
        </p:txBody>
      </p:sp>
      <p:sp>
        <p:nvSpPr>
          <p:cNvPr id="5" name="CaixaDeTexto 4">
            <a:extLst>
              <a:ext uri="{FF2B5EF4-FFF2-40B4-BE49-F238E27FC236}">
                <a16:creationId xmlns:a16="http://schemas.microsoft.com/office/drawing/2014/main" id="{084B2247-F6E2-6D67-9EA5-052F882EF08F}"/>
              </a:ext>
            </a:extLst>
          </p:cNvPr>
          <p:cNvSpPr txBox="1"/>
          <p:nvPr/>
        </p:nvSpPr>
        <p:spPr>
          <a:xfrm>
            <a:off x="3046828" y="3933522"/>
            <a:ext cx="6098344" cy="1569660"/>
          </a:xfrm>
          <a:prstGeom prst="rect">
            <a:avLst/>
          </a:prstGeom>
          <a:solidFill>
            <a:schemeClr val="accent1">
              <a:lumMod val="40000"/>
              <a:lumOff val="60000"/>
            </a:schemeClr>
          </a:solidFill>
        </p:spPr>
        <p:txBody>
          <a:bodyPr wrap="square">
            <a:spAutoFit/>
          </a:bodyPr>
          <a:lstStyle/>
          <a:p>
            <a:pPr marL="274320" marR="0" lvl="0" indent="-274320" algn="ctr"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2400" b="1" i="0" u="none" strike="noStrike" kern="1200" cap="none" spc="0" normalizeH="0" baseline="0" noProof="0" dirty="0">
                <a:ln>
                  <a:noFill/>
                </a:ln>
                <a:solidFill>
                  <a:srgbClr val="0070C0"/>
                </a:solidFill>
                <a:effectLst/>
                <a:uLnTx/>
                <a:uFillTx/>
                <a:ea typeface="+mn-ea"/>
                <a:cs typeface="+mn-cs"/>
              </a:rPr>
              <a:t>A existência humana individual só é possível pela real presença do outro, as suas possibilidades e os seus projetos, são sempre partilhados .</a:t>
            </a:r>
          </a:p>
        </p:txBody>
      </p:sp>
    </p:spTree>
    <p:extLst>
      <p:ext uri="{BB962C8B-B14F-4D97-AF65-F5344CB8AC3E}">
        <p14:creationId xmlns:p14="http://schemas.microsoft.com/office/powerpoint/2010/main" val="2419503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77B80-84D2-9457-FE1A-02A7B6438344}"/>
              </a:ext>
            </a:extLst>
          </p:cNvPr>
          <p:cNvSpPr>
            <a:spLocks noGrp="1"/>
          </p:cNvSpPr>
          <p:nvPr>
            <p:ph type="title"/>
          </p:nvPr>
        </p:nvSpPr>
        <p:spPr/>
        <p:txBody>
          <a:bodyPr>
            <a:normAutofit/>
          </a:bodyPr>
          <a:lstStyle/>
          <a:p>
            <a:pPr algn="ctr"/>
            <a:r>
              <a:rPr kumimoji="0" lang="pt-PT" sz="4000" b="0" i="0" u="none" strike="noStrike" kern="1200" cap="none" spc="0" normalizeH="0" baseline="0" noProof="0" dirty="0">
                <a:ln>
                  <a:noFill/>
                </a:ln>
                <a:solidFill>
                  <a:srgbClr val="0BD0D9">
                    <a:shade val="75000"/>
                  </a:srgbClr>
                </a:solidFill>
                <a:effectLst/>
                <a:uLnTx/>
                <a:uFillTx/>
                <a:ea typeface="+mj-ea"/>
                <a:cs typeface="+mj-cs"/>
              </a:rPr>
              <a:t>Conceito de Educação para a Cidadania</a:t>
            </a:r>
            <a:endParaRPr lang="pt-PT" sz="4000" dirty="0"/>
          </a:p>
        </p:txBody>
      </p:sp>
      <p:sp>
        <p:nvSpPr>
          <p:cNvPr id="3" name="Marcador de Posição de Conteúdo 2">
            <a:extLst>
              <a:ext uri="{FF2B5EF4-FFF2-40B4-BE49-F238E27FC236}">
                <a16:creationId xmlns:a16="http://schemas.microsoft.com/office/drawing/2014/main" id="{D380C702-DBF4-A819-A002-221CCD35B683}"/>
              </a:ext>
            </a:extLst>
          </p:cNvPr>
          <p:cNvSpPr>
            <a:spLocks noGrp="1"/>
          </p:cNvSpPr>
          <p:nvPr>
            <p:ph idx="1"/>
          </p:nvPr>
        </p:nvSpPr>
        <p:spPr>
          <a:xfrm>
            <a:off x="948425" y="1476553"/>
            <a:ext cx="10784827" cy="3593591"/>
          </a:xfrm>
        </p:spPr>
        <p:txBody>
          <a:bodyPr>
            <a:noAutofit/>
          </a:bodyPr>
          <a:lstStyle/>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Arial" pitchFamily="34" charset="0"/>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Educar para a cidadania é formar os nossos jovens para a cidade é prepará-los para uma sociedade que se rege pelos princípios da democracia, liberdade, espírito crítico, participação cívica, justiça e representatividade.</a:t>
            </a: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Arial" pitchFamily="34" charset="0"/>
              <a:buChar char="•"/>
              <a:tabLst/>
              <a:defRPr/>
            </a:pPr>
            <a:endParaRPr kumimoji="0" lang="pt-PT" sz="2400" b="0" i="0" u="none" strike="noStrike" kern="1200" cap="none" spc="0" normalizeH="0" baseline="0" noProof="0" dirty="0">
              <a:ln>
                <a:noFill/>
              </a:ln>
              <a:solidFill>
                <a:prstClr val="black"/>
              </a:solidFill>
              <a:effectLst/>
              <a:uLnTx/>
              <a:uFillTx/>
              <a:ea typeface="+mn-ea"/>
              <a:cs typeface="+mn-cs"/>
            </a:endParaRP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Arial" pitchFamily="34" charset="0"/>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 </a:t>
            </a:r>
            <a:r>
              <a:rPr kumimoji="0" lang="pt-PT" sz="2400" b="0" i="0" u="none" strike="noStrike" kern="1200" cap="none" spc="0" normalizeH="0" baseline="0" noProof="0" dirty="0">
                <a:ln>
                  <a:noFill/>
                </a:ln>
                <a:solidFill>
                  <a:prstClr val="black"/>
                </a:solidFill>
                <a:effectLst/>
                <a:uLnTx/>
                <a:uFillTx/>
                <a:latin typeface="Gill Sans MT" panose="020B0502020104020203"/>
                <a:ea typeface="+mn-ea"/>
                <a:cs typeface="+mn-cs"/>
              </a:rPr>
              <a:t>Educar para a cidadania pressupõe um conjunto de práticas didáticas específicas, de orientações pedagógicas e conteúdos que proporcionem ao aluno uma formação enquanto cidadão participativo na sua comunidade social e consciente da necessidade dessa mesma participação.</a:t>
            </a: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Arial" pitchFamily="34" charset="0"/>
              <a:buChar char="•"/>
              <a:tabLst/>
              <a:defRPr/>
            </a:pPr>
            <a:endParaRPr kumimoji="0" lang="pt-PT" sz="2400" b="0" i="0" u="none" strike="noStrike" kern="1200" cap="none" spc="0" normalizeH="0" baseline="0" noProof="0" dirty="0">
              <a:ln>
                <a:noFill/>
              </a:ln>
              <a:solidFill>
                <a:prstClr val="black"/>
              </a:solidFill>
              <a:effectLst/>
              <a:uLnTx/>
              <a:uFillTx/>
              <a:ea typeface="+mn-ea"/>
              <a:cs typeface="+mn-cs"/>
            </a:endParaRP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Arial" pitchFamily="34" charset="0"/>
              <a:buChar char="•"/>
              <a:tabLst/>
              <a:defRPr/>
            </a:pPr>
            <a:endParaRPr lang="pt-PT" sz="2400" dirty="0">
              <a:solidFill>
                <a:prstClr val="black"/>
              </a:solidFill>
              <a:latin typeface="OpenSans-Regular"/>
            </a:endParaRPr>
          </a:p>
          <a:p>
            <a:pPr marL="274320" marR="0" lvl="0" indent="-274320" algn="just" defTabSz="914400" rtl="0" eaLnBrk="1" fontAlgn="auto" latinLnBrk="0" hangingPunct="1">
              <a:lnSpc>
                <a:spcPct val="100000"/>
              </a:lnSpc>
              <a:spcBef>
                <a:spcPct val="20000"/>
              </a:spcBef>
              <a:spcAft>
                <a:spcPts val="0"/>
              </a:spcAft>
              <a:buClr>
                <a:srgbClr val="0F6FC6"/>
              </a:buClr>
              <a:buSzPct val="85000"/>
              <a:buFont typeface="Arial" pitchFamily="34" charset="0"/>
              <a:buChar char="•"/>
              <a:tabLst/>
              <a:defRPr/>
            </a:pPr>
            <a:r>
              <a:rPr lang="pt-PT" sz="2400" i="0" u="none" strike="noStrike" baseline="0" dirty="0">
                <a:solidFill>
                  <a:schemeClr val="tx1"/>
                </a:solidFill>
              </a:rPr>
              <a:t>Ser cidadão é participar ativa, crítica e responsavelmente na vida coletiva, reivindicando e exercendo direitos civis, políticos, sociais, económicos, culturais, digitais e ecológicos.</a:t>
            </a:r>
            <a:endParaRPr kumimoji="0" lang="pt-PT" sz="2400" i="0" u="none" strike="noStrike" kern="1200" cap="none" spc="0" normalizeH="0" baseline="0" noProof="0" dirty="0">
              <a:ln>
                <a:noFill/>
              </a:ln>
              <a:solidFill>
                <a:schemeClr val="tx1"/>
              </a:solidFill>
              <a:effectLst/>
              <a:uLnTx/>
              <a:uFillTx/>
              <a:ea typeface="+mn-ea"/>
              <a:cs typeface="+mn-cs"/>
            </a:endParaRPr>
          </a:p>
          <a:p>
            <a:pPr marL="0" indent="0">
              <a:buNone/>
            </a:pPr>
            <a:endParaRPr lang="pt-PT" sz="2400" dirty="0"/>
          </a:p>
        </p:txBody>
      </p:sp>
    </p:spTree>
    <p:extLst>
      <p:ext uri="{BB962C8B-B14F-4D97-AF65-F5344CB8AC3E}">
        <p14:creationId xmlns:p14="http://schemas.microsoft.com/office/powerpoint/2010/main" val="2267565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199EFC1D-DA5B-21A7-0325-A17FF9DC420C}"/>
              </a:ext>
            </a:extLst>
          </p:cNvPr>
          <p:cNvSpPr txBox="1"/>
          <p:nvPr/>
        </p:nvSpPr>
        <p:spPr>
          <a:xfrm>
            <a:off x="1090864" y="500538"/>
            <a:ext cx="10876547" cy="5856924"/>
          </a:xfrm>
          <a:prstGeom prst="rect">
            <a:avLst/>
          </a:prstGeom>
          <a:noFill/>
        </p:spPr>
        <p:txBody>
          <a:bodyPr wrap="square">
            <a:spAutoFit/>
          </a:bodyPr>
          <a:lstStyle/>
          <a:p>
            <a:pPr>
              <a:lnSpc>
                <a:spcPct val="106000"/>
              </a:lnSpc>
              <a:spcAft>
                <a:spcPts val="800"/>
              </a:spcAft>
              <a:buNone/>
            </a:pPr>
            <a:r>
              <a:rPr lang="pt-PT" sz="2400" kern="150" dirty="0">
                <a:effectLst/>
                <a:ea typeface="Aptos" panose="020B0004020202020204" pitchFamily="34" charset="0"/>
                <a:cs typeface="Times New Roman" panose="02020603050405020304" pitchFamily="18" charset="0"/>
              </a:rPr>
              <a:t>A democracia não se protege só com leis. Protege-se na forma como tratamos quem nos serve um café, na disponibilidade para ajudar um amigo. Rejeitar o hiperindividualismo e cultivar a comunidade não são gestos menores, são altos democráticos. É lembrar que não vivemos sozinhos e que o bem-estar de todos começa nos pequenos gestos de cada um. Não é abdicar da liberdade pessoal, é reconhecer que a nossa liberdade está ligada à dos outros. Liberdade também é cuidar dos outros.</a:t>
            </a:r>
          </a:p>
          <a:p>
            <a:pPr>
              <a:lnSpc>
                <a:spcPct val="106000"/>
              </a:lnSpc>
              <a:spcAft>
                <a:spcPts val="800"/>
              </a:spcAft>
              <a:buNone/>
            </a:pPr>
            <a:r>
              <a:rPr lang="pt-PT" sz="2400" kern="150" dirty="0">
                <a:effectLst/>
                <a:ea typeface="Aptos" panose="020B0004020202020204" pitchFamily="34" charset="0"/>
                <a:cs typeface="Times New Roman" panose="02020603050405020304" pitchFamily="18" charset="0"/>
              </a:rPr>
              <a:t> </a:t>
            </a:r>
          </a:p>
          <a:p>
            <a:pPr>
              <a:lnSpc>
                <a:spcPct val="106000"/>
              </a:lnSpc>
              <a:spcAft>
                <a:spcPts val="800"/>
              </a:spcAft>
              <a:buNone/>
            </a:pPr>
            <a:r>
              <a:rPr lang="pt-PT" sz="2400" kern="150" dirty="0">
                <a:effectLst/>
                <a:ea typeface="Aptos" panose="020B0004020202020204" pitchFamily="34" charset="0"/>
                <a:cs typeface="Times New Roman" panose="02020603050405020304" pitchFamily="18" charset="0"/>
              </a:rPr>
              <a:t>A empatia que praticamos no quotidiano – ao escutar, ao cuidar, ao partilhar – é a mesma que precisamos de cultivar quando nos sentamos para falar de política com quem pensa de forma diferente. O combate ao extremismo exige firmeza e disponibilidade para compreender a dor e a frustração dos outros.</a:t>
            </a:r>
          </a:p>
          <a:p>
            <a:pPr>
              <a:lnSpc>
                <a:spcPct val="106000"/>
              </a:lnSpc>
              <a:spcAft>
                <a:spcPts val="800"/>
              </a:spcAft>
            </a:pPr>
            <a:r>
              <a:rPr lang="pt-PT" sz="2400" kern="150" dirty="0">
                <a:effectLst/>
                <a:ea typeface="Aptos" panose="020B0004020202020204" pitchFamily="34" charset="0"/>
                <a:cs typeface="Times New Roman" panose="02020603050405020304" pitchFamily="18" charset="0"/>
              </a:rPr>
              <a:t>A empatia e a comunidade não são adereços morais. São a base invisível que sustenta a democracia. </a:t>
            </a:r>
          </a:p>
        </p:txBody>
      </p:sp>
    </p:spTree>
    <p:extLst>
      <p:ext uri="{BB962C8B-B14F-4D97-AF65-F5344CB8AC3E}">
        <p14:creationId xmlns:p14="http://schemas.microsoft.com/office/powerpoint/2010/main" val="448500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6B9F4EF-EBE6-8FE1-8A5A-333EFC5DDB92}"/>
              </a:ext>
            </a:extLst>
          </p:cNvPr>
          <p:cNvSpPr txBox="1"/>
          <p:nvPr/>
        </p:nvSpPr>
        <p:spPr>
          <a:xfrm>
            <a:off x="1017767" y="567656"/>
            <a:ext cx="6944139" cy="4745915"/>
          </a:xfrm>
          <a:prstGeom prst="rect">
            <a:avLst/>
          </a:prstGeom>
          <a:noFill/>
        </p:spPr>
        <p:txBody>
          <a:bodyPr wrap="square">
            <a:spAutoFit/>
          </a:bodyPr>
          <a:lstStyle/>
          <a:p>
            <a:pPr marL="0" marR="0" lvl="0" indent="0" algn="l"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2400" b="0" i="0" u="none" strike="noStrike" kern="1200" cap="none" spc="0" normalizeH="0" baseline="0" noProof="0" dirty="0">
                <a:ln>
                  <a:noFill/>
                </a:ln>
                <a:solidFill>
                  <a:prstClr val="black"/>
                </a:solidFill>
                <a:effectLst/>
                <a:uLnTx/>
                <a:uFillTx/>
                <a:ea typeface="+mn-ea"/>
                <a:cs typeface="+mn-cs"/>
              </a:rPr>
              <a:t>“Estou a ensinar de uma maneira que requer (exige mesmo) que os meus alunos:</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questionem a informação recebida</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pensem criticamente</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recolham e analisem dados</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tomem decisões</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pensem com independência, ao mesmo tempo que trabalham cooperativamente com os outros</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comuniquem o que pensam aos seus pares</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mantenham uma mente aberta</a:t>
            </a:r>
          </a:p>
          <a:p>
            <a:pPr marL="274320" marR="0" lvl="0" indent="-274320" algn="l" defTabSz="914400" rtl="0" eaLnBrk="1" fontAlgn="auto" latinLnBrk="0" hangingPunct="1">
              <a:lnSpc>
                <a:spcPct val="100000"/>
              </a:lnSpc>
              <a:spcBef>
                <a:spcPct val="20000"/>
              </a:spcBef>
              <a:spcAft>
                <a:spcPts val="0"/>
              </a:spcAft>
              <a:buClr>
                <a:srgbClr val="0F6FC6"/>
              </a:buClr>
              <a:buSzPct val="85000"/>
              <a:buFont typeface="Wingdings 2"/>
              <a:buChar char=""/>
              <a:tabLst/>
              <a:defRPr/>
            </a:pPr>
            <a:r>
              <a:rPr kumimoji="0" lang="pt-PT" sz="2400" b="0" i="0" u="none" strike="noStrike" kern="1200" cap="none" spc="0" normalizeH="0" baseline="0" noProof="0" dirty="0">
                <a:ln>
                  <a:noFill/>
                </a:ln>
                <a:solidFill>
                  <a:prstClr val="black"/>
                </a:solidFill>
                <a:effectLst/>
                <a:uLnTx/>
                <a:uFillTx/>
                <a:ea typeface="+mn-ea"/>
                <a:cs typeface="+mn-cs"/>
              </a:rPr>
              <a:t>apreciem e acolham as diferenças.”</a:t>
            </a:r>
          </a:p>
        </p:txBody>
      </p:sp>
      <p:sp>
        <p:nvSpPr>
          <p:cNvPr id="4" name="CaixaDeTexto 3">
            <a:extLst>
              <a:ext uri="{FF2B5EF4-FFF2-40B4-BE49-F238E27FC236}">
                <a16:creationId xmlns:a16="http://schemas.microsoft.com/office/drawing/2014/main" id="{6DDA2D90-84E1-81F5-5764-8398BD3B3F4F}"/>
              </a:ext>
            </a:extLst>
          </p:cNvPr>
          <p:cNvSpPr txBox="1"/>
          <p:nvPr/>
        </p:nvSpPr>
        <p:spPr>
          <a:xfrm>
            <a:off x="1410226" y="5471442"/>
            <a:ext cx="4801772" cy="1077218"/>
          </a:xfrm>
          <a:prstGeom prst="rect">
            <a:avLst/>
          </a:prstGeom>
          <a:noFill/>
        </p:spPr>
        <p:txBody>
          <a:bodyPr wrap="square" rtlCol="0">
            <a:spAutoFit/>
          </a:bodyPr>
          <a:lstStyle/>
          <a:p>
            <a:pPr algn="ctr"/>
            <a:r>
              <a:rPr kumimoji="0" lang="en-US" sz="1600" b="0" i="0" u="none" strike="noStrike" kern="1200" cap="none" spc="0" normalizeH="0" baseline="0" noProof="0" dirty="0">
                <a:ln>
                  <a:noFill/>
                </a:ln>
                <a:solidFill>
                  <a:prstClr val="black"/>
                </a:solidFill>
                <a:effectLst/>
                <a:uLnTx/>
                <a:uFillTx/>
                <a:ea typeface="+mn-ea"/>
                <a:cs typeface="+mn-cs"/>
              </a:rPr>
              <a:t>James </a:t>
            </a:r>
            <a:r>
              <a:rPr kumimoji="0" lang="en-US" sz="1600" b="0" i="0" u="none" strike="noStrike" kern="1200" cap="none" spc="0" normalizeH="0" baseline="0" noProof="0" dirty="0" err="1">
                <a:ln>
                  <a:noFill/>
                </a:ln>
                <a:solidFill>
                  <a:prstClr val="black"/>
                </a:solidFill>
                <a:effectLst/>
                <a:uLnTx/>
                <a:uFillTx/>
                <a:ea typeface="+mn-ea"/>
                <a:cs typeface="+mn-cs"/>
              </a:rPr>
              <a:t>Shiveley</a:t>
            </a:r>
            <a:r>
              <a:rPr kumimoji="0" lang="en-US" sz="1600" b="0" i="0" u="none" strike="noStrike" kern="1200" cap="none" spc="0" normalizeH="0" baseline="0" noProof="0" dirty="0">
                <a:ln>
                  <a:noFill/>
                </a:ln>
                <a:solidFill>
                  <a:prstClr val="black"/>
                </a:solidFill>
                <a:effectLst/>
                <a:uLnTx/>
                <a:uFillTx/>
                <a:ea typeface="+mn-ea"/>
                <a:cs typeface="+mn-cs"/>
              </a:rPr>
              <a:t>,  «Teaching for Democratic Citizenship: Arriving at a Guiding Question for Pedagogical Practice»,   Social Studies Research and Practice, Vol. 9 (3 ), 2014 (</a:t>
            </a:r>
            <a:r>
              <a:rPr kumimoji="0" lang="en-US" sz="1600" b="0" i="0" u="none" strike="noStrike" kern="1200" cap="none" spc="0" normalizeH="0" baseline="0" noProof="0" dirty="0" err="1">
                <a:ln>
                  <a:noFill/>
                </a:ln>
                <a:solidFill>
                  <a:prstClr val="black"/>
                </a:solidFill>
                <a:effectLst/>
                <a:uLnTx/>
                <a:uFillTx/>
                <a:ea typeface="+mn-ea"/>
                <a:cs typeface="+mn-cs"/>
              </a:rPr>
              <a:t>adaptado</a:t>
            </a:r>
            <a:r>
              <a:rPr kumimoji="0" lang="en-US" sz="1600" b="0" i="0" u="none" strike="noStrike" kern="1200" cap="none" spc="0" normalizeH="0" baseline="0" noProof="0" dirty="0">
                <a:ln>
                  <a:noFill/>
                </a:ln>
                <a:solidFill>
                  <a:prstClr val="black"/>
                </a:solidFill>
                <a:effectLst/>
                <a:uLnTx/>
                <a:uFillTx/>
                <a:ea typeface="+mn-ea"/>
                <a:cs typeface="+mn-cs"/>
              </a:rPr>
              <a:t>)</a:t>
            </a:r>
            <a:endParaRPr lang="pt-PT" dirty="0"/>
          </a:p>
        </p:txBody>
      </p:sp>
      <p:sp>
        <p:nvSpPr>
          <p:cNvPr id="5" name="CaixaDeTexto 4">
            <a:extLst>
              <a:ext uri="{FF2B5EF4-FFF2-40B4-BE49-F238E27FC236}">
                <a16:creationId xmlns:a16="http://schemas.microsoft.com/office/drawing/2014/main" id="{25C7E59B-35F7-DA77-6D59-49B84A1CEEB2}"/>
              </a:ext>
            </a:extLst>
          </p:cNvPr>
          <p:cNvSpPr txBox="1"/>
          <p:nvPr/>
        </p:nvSpPr>
        <p:spPr>
          <a:xfrm>
            <a:off x="8324404" y="410002"/>
            <a:ext cx="3180522" cy="4136517"/>
          </a:xfrm>
          <a:prstGeom prst="rect">
            <a:avLst/>
          </a:prstGeom>
          <a:noFill/>
          <a:ln w="57150">
            <a:solidFill>
              <a:srgbClr val="00B0F0"/>
            </a:solidFill>
          </a:ln>
        </p:spPr>
        <p:txBody>
          <a:bodyPr wrap="square" rtlCol="0">
            <a:spAutoFit/>
          </a:bodyPr>
          <a:lstStyle/>
          <a:p>
            <a:pPr marL="274320" marR="0" lvl="0" indent="-274320" algn="ctr"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2000" b="0" i="0" u="none" strike="noStrike" kern="1200" cap="none" spc="0" normalizeH="0" baseline="0" noProof="0" dirty="0">
                <a:ln>
                  <a:noFill/>
                </a:ln>
                <a:solidFill>
                  <a:prstClr val="black"/>
                </a:solidFill>
                <a:effectLst/>
                <a:uLnTx/>
                <a:uFillTx/>
                <a:ea typeface="+mn-ea"/>
                <a:cs typeface="+mn-cs"/>
              </a:rPr>
              <a:t>“A democracia baseia-se no pressuposto de que não há homens que nascem para mandar nem existem outros que nascem para obedecer, mas que todos nascemos com a capacidade de pensar e portanto com o direito político de intervir na gestão da comunidade da qual fazemos parte.”</a:t>
            </a:r>
            <a:r>
              <a:rPr kumimoji="0" lang="pt-PT" sz="2000" b="0" i="0" u="none" strike="noStrike" kern="1200" cap="none" spc="0" normalizeH="0" baseline="30000" noProof="0" dirty="0">
                <a:ln>
                  <a:noFill/>
                </a:ln>
                <a:solidFill>
                  <a:prstClr val="black"/>
                </a:solidFill>
                <a:effectLst/>
                <a:uLnTx/>
                <a:uFillTx/>
                <a:ea typeface="+mn-ea"/>
                <a:cs typeface="+mn-cs"/>
              </a:rPr>
              <a:t> </a:t>
            </a:r>
          </a:p>
          <a:p>
            <a:pPr marL="274320" marR="0" lvl="0" indent="-274320" algn="ctr" defTabSz="914400" rtl="0" eaLnBrk="1" fontAlgn="auto" latinLnBrk="0" hangingPunct="1">
              <a:lnSpc>
                <a:spcPct val="100000"/>
              </a:lnSpc>
              <a:spcBef>
                <a:spcPct val="20000"/>
              </a:spcBef>
              <a:spcAft>
                <a:spcPts val="0"/>
              </a:spcAft>
              <a:buClr>
                <a:srgbClr val="0F6FC6"/>
              </a:buClr>
              <a:buSzPct val="85000"/>
              <a:buFont typeface="Wingdings 2"/>
              <a:buNone/>
              <a:tabLst/>
              <a:defRPr/>
            </a:pPr>
            <a:r>
              <a:rPr kumimoji="0" lang="pt-PT" sz="1900" b="0" i="0" u="none" strike="noStrike" kern="1200" cap="none" spc="0" normalizeH="0" baseline="30000" noProof="0" dirty="0">
                <a:ln>
                  <a:noFill/>
                </a:ln>
                <a:solidFill>
                  <a:prstClr val="black"/>
                </a:solidFill>
                <a:effectLst/>
                <a:uLnTx/>
                <a:uFillTx/>
                <a:ea typeface="+mn-ea"/>
                <a:cs typeface="+mn-cs"/>
              </a:rPr>
              <a:t>      Fernando </a:t>
            </a:r>
            <a:r>
              <a:rPr kumimoji="0" lang="pt-PT" sz="1900" b="0" i="0" u="none" strike="noStrike" kern="1200" cap="none" spc="0" normalizeH="0" baseline="30000" noProof="0" dirty="0" err="1">
                <a:ln>
                  <a:noFill/>
                </a:ln>
                <a:solidFill>
                  <a:prstClr val="black"/>
                </a:solidFill>
                <a:effectLst/>
                <a:uLnTx/>
                <a:uFillTx/>
                <a:ea typeface="+mn-ea"/>
                <a:cs typeface="+mn-cs"/>
              </a:rPr>
              <a:t>Savater</a:t>
            </a:r>
            <a:endParaRPr kumimoji="0" lang="pt-PT" sz="19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102013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94C325-452E-98BB-3333-EE48722C4FBC}"/>
              </a:ext>
            </a:extLst>
          </p:cNvPr>
          <p:cNvSpPr>
            <a:spLocks noGrp="1"/>
          </p:cNvSpPr>
          <p:nvPr>
            <p:ph type="title"/>
          </p:nvPr>
        </p:nvSpPr>
        <p:spPr>
          <a:xfrm>
            <a:off x="1251678" y="218612"/>
            <a:ext cx="10178322" cy="1492132"/>
          </a:xfrm>
        </p:spPr>
        <p:txBody>
          <a:bodyPr>
            <a:normAutofit fontScale="90000"/>
          </a:bodyPr>
          <a:lstStyle/>
          <a:p>
            <a:pPr algn="l"/>
            <a:r>
              <a:rPr lang="pt-PT" sz="4000" b="1" i="0" u="none" strike="noStrike" baseline="0" dirty="0"/>
              <a:t>Estratégia Nacional de Educação para a Cidadania - </a:t>
            </a:r>
            <a:r>
              <a:rPr lang="pt-PT" sz="1200" b="1" i="0" dirty="0">
                <a:solidFill>
                  <a:srgbClr val="101213"/>
                </a:solidFill>
                <a:effectLst/>
                <a:latin typeface="Roboto" panose="02000000000000000000" pitchFamily="2" charset="0"/>
              </a:rPr>
              <a:t>Resolução do Conselho de Ministros n.º 127/2025, de 29 de agosto</a:t>
            </a:r>
            <a:br>
              <a:rPr lang="pt-PT" sz="1200" b="1" i="0" dirty="0">
                <a:solidFill>
                  <a:srgbClr val="272B30"/>
                </a:solidFill>
                <a:effectLst/>
                <a:latin typeface="Roboto" panose="02000000000000000000" pitchFamily="2" charset="0"/>
              </a:rPr>
            </a:br>
            <a:endParaRPr lang="pt-PT" sz="4000" b="1" dirty="0"/>
          </a:p>
        </p:txBody>
      </p:sp>
      <p:sp>
        <p:nvSpPr>
          <p:cNvPr id="3" name="Marcador de Posição de Conteúdo 2">
            <a:extLst>
              <a:ext uri="{FF2B5EF4-FFF2-40B4-BE49-F238E27FC236}">
                <a16:creationId xmlns:a16="http://schemas.microsoft.com/office/drawing/2014/main" id="{B9922B08-BB58-54FE-6986-9FE2CFE422B9}"/>
              </a:ext>
            </a:extLst>
          </p:cNvPr>
          <p:cNvSpPr>
            <a:spLocks noGrp="1"/>
          </p:cNvSpPr>
          <p:nvPr>
            <p:ph idx="1"/>
          </p:nvPr>
        </p:nvSpPr>
        <p:spPr>
          <a:xfrm>
            <a:off x="1251678" y="1460311"/>
            <a:ext cx="10178322" cy="5015304"/>
          </a:xfrm>
        </p:spPr>
        <p:txBody>
          <a:bodyPr>
            <a:normAutofit fontScale="85000" lnSpcReduction="20000"/>
          </a:bodyPr>
          <a:lstStyle/>
          <a:p>
            <a:pPr marL="0" indent="0" algn="just">
              <a:buNone/>
            </a:pPr>
            <a:r>
              <a:rPr lang="pt-PT" sz="2100" b="0" i="0" u="none" strike="noStrike" baseline="0" dirty="0"/>
              <a:t>A Educação para a Cidadania é uma responsabilidade de todos na escola e deve estar apoiada numa abordagem que envolva alunos, docentes, famílias e comunidade, na sala de aula, na cultura da escola e na relação com a comunidade, beneficiando de:</a:t>
            </a:r>
          </a:p>
          <a:p>
            <a:pPr algn="just"/>
            <a:r>
              <a:rPr lang="pt-PT" sz="2100" b="0" i="0" u="none" strike="noStrike" baseline="0" dirty="0"/>
              <a:t>Práticas sustentadas no tempo e não de meras intervenções pontuais;</a:t>
            </a:r>
          </a:p>
          <a:p>
            <a:pPr algn="just"/>
            <a:r>
              <a:rPr lang="pt-PT" sz="2100" b="0" i="0" u="none" strike="noStrike" baseline="0" dirty="0"/>
              <a:t>Integração no currículo, nas atividades letivas e não-letivas, nas práticas diárias da vida escolar e sua articulação com a comunidade;</a:t>
            </a:r>
          </a:p>
          <a:p>
            <a:pPr algn="just"/>
            <a:r>
              <a:rPr lang="pt-PT" sz="2100" b="0" i="0" u="none" strike="noStrike" baseline="0" dirty="0"/>
              <a:t>Práticas educativas promotoras da inclusão, apoiadas no desenvolvimento profissional contínuo dos docentes;</a:t>
            </a:r>
          </a:p>
          <a:p>
            <a:pPr algn="just"/>
            <a:r>
              <a:rPr lang="pt-PT" sz="2100" b="0" i="0" u="none" strike="noStrike" baseline="0" dirty="0"/>
              <a:t>Envolvimento de alunos em metodologias ativas (nomeadamente, ações de voluntariado), oferecendo oportunidades de desenvolvimento de competências pessoais e sociais;</a:t>
            </a:r>
          </a:p>
          <a:p>
            <a:pPr algn="just"/>
            <a:r>
              <a:rPr lang="pt-PT" sz="2100" b="0" i="0" u="none" strike="noStrike" baseline="0" dirty="0"/>
              <a:t>Integração nas políticas e práticas de uma escola democrática, envolvendo toda a comunidade escolar;</a:t>
            </a:r>
          </a:p>
          <a:p>
            <a:pPr algn="just"/>
            <a:r>
              <a:rPr lang="pt-PT" sz="2100" b="0" i="0" u="none" strike="noStrike" baseline="0" dirty="0"/>
              <a:t>Promoção do bem-estar e da saúde individual e coletiva;</a:t>
            </a:r>
          </a:p>
          <a:p>
            <a:pPr algn="just"/>
            <a:r>
              <a:rPr lang="pt-PT" sz="2100" b="0" i="0" u="none" strike="noStrike" baseline="0" dirty="0"/>
              <a:t>Envolvimento no trabalho, em parceria com as famílias e as comunidades;</a:t>
            </a:r>
          </a:p>
          <a:p>
            <a:pPr algn="just"/>
            <a:r>
              <a:rPr lang="pt-PT" sz="2100" b="0" i="0" u="none" strike="noStrike" baseline="0" dirty="0"/>
              <a:t>Alinhamento com as especificidades de crianças e jovens e com as prioridades da comunidade educativa;</a:t>
            </a:r>
          </a:p>
          <a:p>
            <a:pPr algn="just"/>
            <a:r>
              <a:rPr lang="pt-PT" sz="2100" b="0" i="0" u="none" strike="noStrike" baseline="0" dirty="0"/>
              <a:t>Apoio na monitorização e avaliação de forma a garantir a efetividade e a participação, com base em indicadores de qualidade previamente definidos.</a:t>
            </a:r>
          </a:p>
          <a:p>
            <a:pPr algn="l"/>
            <a:endParaRPr lang="pt-PT" dirty="0"/>
          </a:p>
        </p:txBody>
      </p:sp>
    </p:spTree>
    <p:extLst>
      <p:ext uri="{BB962C8B-B14F-4D97-AF65-F5344CB8AC3E}">
        <p14:creationId xmlns:p14="http://schemas.microsoft.com/office/powerpoint/2010/main" val="1916630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41355E4-BBC8-4D91-B98F-520161421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8B5ACD8B-6472-4DA1-A73E-FDEE7479F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useBgFill="1">
        <p:nvSpPr>
          <p:cNvPr id="16" name="Freeform 11">
            <a:extLst>
              <a:ext uri="{FF2B5EF4-FFF2-40B4-BE49-F238E27FC236}">
                <a16:creationId xmlns:a16="http://schemas.microsoft.com/office/drawing/2014/main" id="{D5CD9A4E-BB63-4352-A792-45E1F1402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48664" y="0"/>
            <a:ext cx="4643336"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ln w="0">
            <a:noFill/>
            <a:prstDash val="solid"/>
            <a:round/>
            <a:headEnd/>
            <a:tailEnd/>
          </a:ln>
        </p:spPr>
        <p:txBody>
          <a:bodyPr/>
          <a:lstStyle/>
          <a:p>
            <a:endParaRPr lang="pt-PT"/>
          </a:p>
        </p:txBody>
      </p:sp>
      <p:sp>
        <p:nvSpPr>
          <p:cNvPr id="2" name="Título 1">
            <a:extLst>
              <a:ext uri="{FF2B5EF4-FFF2-40B4-BE49-F238E27FC236}">
                <a16:creationId xmlns:a16="http://schemas.microsoft.com/office/drawing/2014/main" id="{26B62AD7-DCB1-580C-BF73-B7133A14E766}"/>
              </a:ext>
            </a:extLst>
          </p:cNvPr>
          <p:cNvSpPr>
            <a:spLocks noGrp="1"/>
          </p:cNvSpPr>
          <p:nvPr>
            <p:ph type="title"/>
          </p:nvPr>
        </p:nvSpPr>
        <p:spPr>
          <a:xfrm>
            <a:off x="8339328" y="457200"/>
            <a:ext cx="3090672" cy="1485446"/>
          </a:xfrm>
        </p:spPr>
        <p:txBody>
          <a:bodyPr anchor="b">
            <a:normAutofit/>
          </a:bodyPr>
          <a:lstStyle/>
          <a:p>
            <a:r>
              <a:rPr kumimoji="0" lang="pt-PT" sz="1900" b="0" i="0" u="none" strike="noStrike" kern="1200" cap="none" spc="0" normalizeH="0" baseline="0" noProof="0" dirty="0">
                <a:ln>
                  <a:noFill/>
                </a:ln>
                <a:solidFill>
                  <a:schemeClr val="accent1"/>
                </a:solidFill>
                <a:effectLst/>
                <a:uLnTx/>
                <a:uFillTx/>
                <a:latin typeface="Georgia"/>
                <a:ea typeface="+mj-ea"/>
                <a:cs typeface="+mj-cs"/>
              </a:rPr>
              <a:t> </a:t>
            </a:r>
            <a:endParaRPr lang="pt-PT" sz="1900" dirty="0">
              <a:solidFill>
                <a:schemeClr val="accent1"/>
              </a:solidFill>
            </a:endParaRPr>
          </a:p>
        </p:txBody>
      </p:sp>
      <p:pic>
        <p:nvPicPr>
          <p:cNvPr id="6" name="Picture 4" descr="Imagem relacionada">
            <a:extLst>
              <a:ext uri="{FF2B5EF4-FFF2-40B4-BE49-F238E27FC236}">
                <a16:creationId xmlns:a16="http://schemas.microsoft.com/office/drawing/2014/main" id="{59229D33-FAAC-3115-74E9-86C0C81898E6}"/>
              </a:ext>
            </a:extLst>
          </p:cNvPr>
          <p:cNvPicPr>
            <a:picLocks noChangeAspect="1" noChangeArrowheads="1"/>
          </p:cNvPicPr>
          <p:nvPr/>
        </p:nvPicPr>
        <p:blipFill>
          <a:blip r:embed="rId2" cstate="print"/>
          <a:stretch>
            <a:fillRect/>
          </a:stretch>
        </p:blipFill>
        <p:spPr bwMode="auto">
          <a:xfrm>
            <a:off x="1000885" y="315902"/>
            <a:ext cx="2863822" cy="2034820"/>
          </a:xfrm>
          <a:prstGeom prst="rect">
            <a:avLst/>
          </a:prstGeom>
          <a:noFill/>
        </p:spPr>
      </p:pic>
      <p:pic>
        <p:nvPicPr>
          <p:cNvPr id="5" name="Picture 2" descr="Resultado de imagem para estratÃ©gia educaÃ§Ã£o para a cidadania">
            <a:extLst>
              <a:ext uri="{FF2B5EF4-FFF2-40B4-BE49-F238E27FC236}">
                <a16:creationId xmlns:a16="http://schemas.microsoft.com/office/drawing/2014/main" id="{815CF523-61BE-161F-5FD8-0B86498EBDE3}"/>
              </a:ext>
            </a:extLst>
          </p:cNvPr>
          <p:cNvPicPr>
            <a:picLocks noChangeAspect="1" noChangeArrowheads="1"/>
          </p:cNvPicPr>
          <p:nvPr/>
        </p:nvPicPr>
        <p:blipFill>
          <a:blip r:embed="rId3" cstate="print"/>
          <a:stretch>
            <a:fillRect/>
          </a:stretch>
        </p:blipFill>
        <p:spPr bwMode="auto">
          <a:xfrm>
            <a:off x="4723139" y="236462"/>
            <a:ext cx="1838570" cy="2607901"/>
          </a:xfrm>
          <a:prstGeom prst="rect">
            <a:avLst/>
          </a:prstGeom>
          <a:noFill/>
        </p:spPr>
      </p:pic>
      <p:pic>
        <p:nvPicPr>
          <p:cNvPr id="4" name="Picture 2" descr="Homologação das Aprendizagens Essenciais do Ensino Secundário |  Direção-Geral da Educação">
            <a:extLst>
              <a:ext uri="{FF2B5EF4-FFF2-40B4-BE49-F238E27FC236}">
                <a16:creationId xmlns:a16="http://schemas.microsoft.com/office/drawing/2014/main" id="{63708858-EDFE-CF1C-766D-D267E9C62EC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4824" y="5327857"/>
            <a:ext cx="2863822" cy="1166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esultado de imagem para decreto de lei 55/2018">
            <a:extLst>
              <a:ext uri="{FF2B5EF4-FFF2-40B4-BE49-F238E27FC236}">
                <a16:creationId xmlns:a16="http://schemas.microsoft.com/office/drawing/2014/main" id="{16B5374A-ADB7-A13B-19D7-3ABAC212965D}"/>
              </a:ext>
            </a:extLst>
          </p:cNvPr>
          <p:cNvPicPr>
            <a:picLocks noChangeAspect="1" noChangeArrowheads="1"/>
          </p:cNvPicPr>
          <p:nvPr/>
        </p:nvPicPr>
        <p:blipFill>
          <a:blip r:embed="rId5" cstate="print"/>
          <a:stretch>
            <a:fillRect/>
          </a:stretch>
        </p:blipFill>
        <p:spPr bwMode="auto">
          <a:xfrm>
            <a:off x="4070379" y="5321150"/>
            <a:ext cx="2862072" cy="1173449"/>
          </a:xfrm>
          <a:prstGeom prst="rect">
            <a:avLst/>
          </a:prstGeom>
          <a:noFill/>
        </p:spPr>
      </p:pic>
      <p:sp>
        <p:nvSpPr>
          <p:cNvPr id="3" name="Marcador de Posição de Conteúdo 2">
            <a:extLst>
              <a:ext uri="{FF2B5EF4-FFF2-40B4-BE49-F238E27FC236}">
                <a16:creationId xmlns:a16="http://schemas.microsoft.com/office/drawing/2014/main" id="{A30BA9B4-76B9-BDE5-7ACA-3825426B0064}"/>
              </a:ext>
            </a:extLst>
          </p:cNvPr>
          <p:cNvSpPr>
            <a:spLocks noGrp="1"/>
          </p:cNvSpPr>
          <p:nvPr>
            <p:ph idx="1"/>
          </p:nvPr>
        </p:nvSpPr>
        <p:spPr>
          <a:xfrm>
            <a:off x="8339328" y="1675098"/>
            <a:ext cx="3393127" cy="3800421"/>
          </a:xfrm>
        </p:spPr>
        <p:txBody>
          <a:bodyPr>
            <a:noAutofit/>
          </a:bodyPr>
          <a:lstStyle/>
          <a:p>
            <a:pPr marL="0" indent="0">
              <a:buNone/>
            </a:pPr>
            <a:r>
              <a:rPr kumimoji="0" lang="pt-PT" sz="5400" b="0" i="0" u="none" strike="noStrike" kern="1200" cap="none" spc="0" normalizeH="0" baseline="0" noProof="0" dirty="0">
                <a:ln>
                  <a:noFill/>
                </a:ln>
                <a:solidFill>
                  <a:srgbClr val="62B4C6"/>
                </a:solidFill>
                <a:effectLst/>
                <a:uLnTx/>
                <a:uFillTx/>
                <a:ea typeface="+mj-ea"/>
                <a:cs typeface="+mj-cs"/>
              </a:rPr>
              <a:t>Como educar para  a cidadania?</a:t>
            </a:r>
            <a:endParaRPr lang="pt-PT" sz="5400" dirty="0">
              <a:solidFill>
                <a:schemeClr val="tx1"/>
              </a:solidFill>
            </a:endParaRPr>
          </a:p>
        </p:txBody>
      </p:sp>
      <p:pic>
        <p:nvPicPr>
          <p:cNvPr id="1026" name="Picture 2" descr="Um caminho, um compromisso | Educação Inclusiva">
            <a:extLst>
              <a:ext uri="{FF2B5EF4-FFF2-40B4-BE49-F238E27FC236}">
                <a16:creationId xmlns:a16="http://schemas.microsoft.com/office/drawing/2014/main" id="{7EB5CE30-BD82-F76D-96AA-6DBDD23777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2666624"/>
            <a:ext cx="2848834" cy="235171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E30CF787-86F0-704D-28F5-B8424599E9AE}"/>
              </a:ext>
            </a:extLst>
          </p:cNvPr>
          <p:cNvPicPr>
            <a:picLocks noChangeAspect="1"/>
          </p:cNvPicPr>
          <p:nvPr/>
        </p:nvPicPr>
        <p:blipFill rotWithShape="1">
          <a:blip r:embed="rId7"/>
          <a:srcRect l="17112" t="32813" r="21191" b="24412"/>
          <a:stretch/>
        </p:blipFill>
        <p:spPr>
          <a:xfrm>
            <a:off x="3812697" y="3080825"/>
            <a:ext cx="3659454" cy="1426454"/>
          </a:xfrm>
          <a:prstGeom prst="rect">
            <a:avLst/>
          </a:prstGeom>
        </p:spPr>
      </p:pic>
    </p:spTree>
    <p:extLst>
      <p:ext uri="{BB962C8B-B14F-4D97-AF65-F5344CB8AC3E}">
        <p14:creationId xmlns:p14="http://schemas.microsoft.com/office/powerpoint/2010/main" val="124747279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A3D0CF6-EB96-7539-9723-8B24345FDA3A}"/>
              </a:ext>
            </a:extLst>
          </p:cNvPr>
          <p:cNvGraphicFramePr/>
          <p:nvPr>
            <p:extLst>
              <p:ext uri="{D42A27DB-BD31-4B8C-83A1-F6EECF244321}">
                <p14:modId xmlns:p14="http://schemas.microsoft.com/office/powerpoint/2010/main" val="711476331"/>
              </p:ext>
            </p:extLst>
          </p:nvPr>
        </p:nvGraphicFramePr>
        <p:xfrm>
          <a:off x="1056146" y="139187"/>
          <a:ext cx="10462086" cy="6502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3953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15854E9-BD76-EC28-4EB8-FEB892FA7A5C}"/>
              </a:ext>
            </a:extLst>
          </p:cNvPr>
          <p:cNvPicPr>
            <a:picLocks noChangeAspect="1"/>
          </p:cNvPicPr>
          <p:nvPr/>
        </p:nvPicPr>
        <p:blipFill>
          <a:blip r:embed="rId2"/>
          <a:srcRect l="10330" t="18128" r="11966" b="5552"/>
          <a:stretch/>
        </p:blipFill>
        <p:spPr>
          <a:xfrm>
            <a:off x="1018542" y="489744"/>
            <a:ext cx="10645328" cy="5878512"/>
          </a:xfrm>
          <a:prstGeom prst="rect">
            <a:avLst/>
          </a:prstGeom>
        </p:spPr>
      </p:pic>
    </p:spTree>
    <p:extLst>
      <p:ext uri="{BB962C8B-B14F-4D97-AF65-F5344CB8AC3E}">
        <p14:creationId xmlns:p14="http://schemas.microsoft.com/office/powerpoint/2010/main" val="4062281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F5D926D2-14D8-CEE0-5BC5-8EA320614B08}"/>
              </a:ext>
            </a:extLst>
          </p:cNvPr>
          <p:cNvPicPr>
            <a:picLocks noChangeAspect="1"/>
          </p:cNvPicPr>
          <p:nvPr/>
        </p:nvPicPr>
        <p:blipFill>
          <a:blip r:embed="rId2"/>
          <a:srcRect l="35585" t="20924" r="19607" b="8644"/>
          <a:stretch>
            <a:fillRect/>
          </a:stretch>
        </p:blipFill>
        <p:spPr>
          <a:xfrm>
            <a:off x="2465861" y="220969"/>
            <a:ext cx="7260278" cy="6416062"/>
          </a:xfrm>
          <a:prstGeom prst="rect">
            <a:avLst/>
          </a:prstGeom>
        </p:spPr>
      </p:pic>
    </p:spTree>
    <p:extLst>
      <p:ext uri="{BB962C8B-B14F-4D97-AF65-F5344CB8AC3E}">
        <p14:creationId xmlns:p14="http://schemas.microsoft.com/office/powerpoint/2010/main" val="1005896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10"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12"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4" name="Rectangle 13">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descr="Uma imagem com texto, software, Ícone de computador, Página web&#10;&#10;Os conteúdos gerados por IA poderão estar incorretos.">
            <a:extLst>
              <a:ext uri="{FF2B5EF4-FFF2-40B4-BE49-F238E27FC236}">
                <a16:creationId xmlns:a16="http://schemas.microsoft.com/office/drawing/2014/main" id="{5080105F-F466-13B8-6526-B67FB45F27C6}"/>
              </a:ext>
            </a:extLst>
          </p:cNvPr>
          <p:cNvPicPr>
            <a:picLocks noChangeAspect="1"/>
          </p:cNvPicPr>
          <p:nvPr/>
        </p:nvPicPr>
        <p:blipFill>
          <a:blip r:embed="rId2"/>
          <a:srcRect l="10820" t="16377" r="11230" b="5333"/>
          <a:stretch/>
        </p:blipFill>
        <p:spPr>
          <a:xfrm>
            <a:off x="1112394" y="297669"/>
            <a:ext cx="10992609" cy="6183342"/>
          </a:xfrm>
          <a:prstGeom prst="rect">
            <a:avLst/>
          </a:prstGeom>
        </p:spPr>
      </p:pic>
    </p:spTree>
    <p:extLst>
      <p:ext uri="{BB962C8B-B14F-4D97-AF65-F5344CB8AC3E}">
        <p14:creationId xmlns:p14="http://schemas.microsoft.com/office/powerpoint/2010/main" val="2096773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6" name="Rectangle 7">
            <a:extLst>
              <a:ext uri="{FF2B5EF4-FFF2-40B4-BE49-F238E27FC236}">
                <a16:creationId xmlns:a16="http://schemas.microsoft.com/office/drawing/2014/main" id="{662570FE-8E1C-4A25-8827-8928189FA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40B24BC-917F-49C2-B8AA-C569A400B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
            <a:extLst>
              <a:ext uri="{FF2B5EF4-FFF2-40B4-BE49-F238E27FC236}">
                <a16:creationId xmlns:a16="http://schemas.microsoft.com/office/drawing/2014/main" id="{39F7F083-7C2B-4120-9960-D77AB2863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75000"/>
            </a:schemeClr>
          </a:solidFill>
          <a:ln w="0">
            <a:noFill/>
            <a:prstDash val="solid"/>
            <a:round/>
            <a:headEnd/>
            <a:tailEnd/>
          </a:ln>
        </p:spPr>
        <p:txBody>
          <a:bodyPr/>
          <a:lstStyle/>
          <a:p>
            <a:endParaRPr lang="pt-PT"/>
          </a:p>
        </p:txBody>
      </p:sp>
      <p:pic>
        <p:nvPicPr>
          <p:cNvPr id="3" name="Imagem 2">
            <a:extLst>
              <a:ext uri="{FF2B5EF4-FFF2-40B4-BE49-F238E27FC236}">
                <a16:creationId xmlns:a16="http://schemas.microsoft.com/office/drawing/2014/main" id="{1AD36853-6321-6CC5-C94F-37512E8540F5}"/>
              </a:ext>
            </a:extLst>
          </p:cNvPr>
          <p:cNvPicPr>
            <a:picLocks noChangeAspect="1"/>
          </p:cNvPicPr>
          <p:nvPr/>
        </p:nvPicPr>
        <p:blipFill>
          <a:blip r:embed="rId2"/>
          <a:srcRect l="10821" t="17269" r="10949" b="7207"/>
          <a:stretch/>
        </p:blipFill>
        <p:spPr>
          <a:xfrm>
            <a:off x="300658" y="298488"/>
            <a:ext cx="11586542" cy="6291968"/>
          </a:xfrm>
          <a:prstGeom prst="rect">
            <a:avLst/>
          </a:prstGeom>
        </p:spPr>
      </p:pic>
    </p:spTree>
    <p:extLst>
      <p:ext uri="{BB962C8B-B14F-4D97-AF65-F5344CB8AC3E}">
        <p14:creationId xmlns:p14="http://schemas.microsoft.com/office/powerpoint/2010/main" val="136282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10"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12"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4" name="Rectangle 13">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descr="Uma imagem com texto, captura de ecrã, software, Ícone de computador&#10;&#10;Os conteúdos gerados por IA poderão estar incorretos.">
            <a:extLst>
              <a:ext uri="{FF2B5EF4-FFF2-40B4-BE49-F238E27FC236}">
                <a16:creationId xmlns:a16="http://schemas.microsoft.com/office/drawing/2014/main" id="{82C09ED7-DC9A-8CB9-CA04-FA0A35AC1A43}"/>
              </a:ext>
            </a:extLst>
          </p:cNvPr>
          <p:cNvPicPr>
            <a:picLocks noChangeAspect="1"/>
          </p:cNvPicPr>
          <p:nvPr/>
        </p:nvPicPr>
        <p:blipFill>
          <a:blip r:embed="rId2"/>
          <a:srcRect l="11557" t="16816" r="11476" b="5332"/>
          <a:stretch/>
        </p:blipFill>
        <p:spPr>
          <a:xfrm>
            <a:off x="1298692" y="419767"/>
            <a:ext cx="10604429" cy="5964991"/>
          </a:xfrm>
          <a:prstGeom prst="rect">
            <a:avLst/>
          </a:prstGeom>
        </p:spPr>
      </p:pic>
    </p:spTree>
    <p:extLst>
      <p:ext uri="{BB962C8B-B14F-4D97-AF65-F5344CB8AC3E}">
        <p14:creationId xmlns:p14="http://schemas.microsoft.com/office/powerpoint/2010/main" val="1688542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32"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34"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36" name="Rectangle 35">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descr="Uma imagem com texto, captura de ecrã, software, Ícone de computador&#10;&#10;Os conteúdos gerados por IA poderão estar incorretos.">
            <a:extLst>
              <a:ext uri="{FF2B5EF4-FFF2-40B4-BE49-F238E27FC236}">
                <a16:creationId xmlns:a16="http://schemas.microsoft.com/office/drawing/2014/main" id="{42EA1080-4992-0FE4-E86A-FE79B4DF2A76}"/>
              </a:ext>
            </a:extLst>
          </p:cNvPr>
          <p:cNvPicPr>
            <a:picLocks noChangeAspect="1"/>
          </p:cNvPicPr>
          <p:nvPr/>
        </p:nvPicPr>
        <p:blipFill>
          <a:blip r:embed="rId2"/>
          <a:srcRect l="12534" t="18107" r="11708" b="8704"/>
          <a:stretch/>
        </p:blipFill>
        <p:spPr>
          <a:xfrm>
            <a:off x="1246690" y="514156"/>
            <a:ext cx="10697729" cy="5829685"/>
          </a:xfrm>
          <a:prstGeom prst="rect">
            <a:avLst/>
          </a:prstGeom>
        </p:spPr>
      </p:pic>
    </p:spTree>
    <p:extLst>
      <p:ext uri="{BB962C8B-B14F-4D97-AF65-F5344CB8AC3E}">
        <p14:creationId xmlns:p14="http://schemas.microsoft.com/office/powerpoint/2010/main" val="748470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10"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12"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4" name="Rectangle 13">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descr="Uma imagem com texto, captura de ecrã, software, Página web&#10;&#10;Os conteúdos gerados por IA poderão estar incorretos.">
            <a:extLst>
              <a:ext uri="{FF2B5EF4-FFF2-40B4-BE49-F238E27FC236}">
                <a16:creationId xmlns:a16="http://schemas.microsoft.com/office/drawing/2014/main" id="{7BD6EA9D-D567-A31A-638D-8D6E948FEDE5}"/>
              </a:ext>
            </a:extLst>
          </p:cNvPr>
          <p:cNvPicPr>
            <a:picLocks noChangeAspect="1"/>
          </p:cNvPicPr>
          <p:nvPr/>
        </p:nvPicPr>
        <p:blipFill>
          <a:blip r:embed="rId2"/>
          <a:srcRect l="10819" t="16814" r="11107" b="5990"/>
          <a:stretch/>
        </p:blipFill>
        <p:spPr>
          <a:xfrm>
            <a:off x="1112395" y="366293"/>
            <a:ext cx="10889620" cy="6125411"/>
          </a:xfrm>
          <a:prstGeom prst="rect">
            <a:avLst/>
          </a:prstGeom>
        </p:spPr>
      </p:pic>
    </p:spTree>
    <p:extLst>
      <p:ext uri="{BB962C8B-B14F-4D97-AF65-F5344CB8AC3E}">
        <p14:creationId xmlns:p14="http://schemas.microsoft.com/office/powerpoint/2010/main" val="4234056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10"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12"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4" name="Rectangle 13">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a:extLst>
              <a:ext uri="{FF2B5EF4-FFF2-40B4-BE49-F238E27FC236}">
                <a16:creationId xmlns:a16="http://schemas.microsoft.com/office/drawing/2014/main" id="{7C33C1BF-3071-FC97-ED25-0F2FF98D8F7D}"/>
              </a:ext>
            </a:extLst>
          </p:cNvPr>
          <p:cNvPicPr>
            <a:picLocks noChangeAspect="1"/>
          </p:cNvPicPr>
          <p:nvPr/>
        </p:nvPicPr>
        <p:blipFill>
          <a:blip r:embed="rId2"/>
          <a:srcRect l="11312" t="17252" r="11230" b="5248"/>
          <a:stretch/>
        </p:blipFill>
        <p:spPr>
          <a:xfrm>
            <a:off x="1193524" y="390357"/>
            <a:ext cx="10804061" cy="6077284"/>
          </a:xfrm>
          <a:prstGeom prst="rect">
            <a:avLst/>
          </a:prstGeom>
        </p:spPr>
      </p:pic>
    </p:spTree>
    <p:extLst>
      <p:ext uri="{BB962C8B-B14F-4D97-AF65-F5344CB8AC3E}">
        <p14:creationId xmlns:p14="http://schemas.microsoft.com/office/powerpoint/2010/main" val="902054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4FCDA-CFCF-587E-AD2E-EE0681FA9DC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EE2E5DB-EACD-900C-DAEA-CDAC8DDE7BE0}"/>
              </a:ext>
            </a:extLst>
          </p:cNvPr>
          <p:cNvSpPr>
            <a:spLocks noGrp="1"/>
          </p:cNvSpPr>
          <p:nvPr>
            <p:ph type="title"/>
          </p:nvPr>
        </p:nvSpPr>
        <p:spPr/>
        <p:txBody>
          <a:bodyPr>
            <a:normAutofit/>
          </a:bodyPr>
          <a:lstStyle/>
          <a:p>
            <a:pPr algn="ctr"/>
            <a:r>
              <a:rPr lang="pt-PT" sz="4000" dirty="0"/>
              <a:t>COMO OPERACIONALIZAR ?</a:t>
            </a:r>
          </a:p>
        </p:txBody>
      </p:sp>
      <p:sp>
        <p:nvSpPr>
          <p:cNvPr id="3" name="Marcador de Posição de Conteúdo 2">
            <a:extLst>
              <a:ext uri="{FF2B5EF4-FFF2-40B4-BE49-F238E27FC236}">
                <a16:creationId xmlns:a16="http://schemas.microsoft.com/office/drawing/2014/main" id="{706B321E-B6F5-0BC6-5B8B-55AC590F5A49}"/>
              </a:ext>
            </a:extLst>
          </p:cNvPr>
          <p:cNvSpPr>
            <a:spLocks noGrp="1"/>
          </p:cNvSpPr>
          <p:nvPr>
            <p:ph idx="1"/>
          </p:nvPr>
        </p:nvSpPr>
        <p:spPr>
          <a:xfrm>
            <a:off x="1105469" y="1160061"/>
            <a:ext cx="10324531" cy="5527342"/>
          </a:xfrm>
        </p:spPr>
        <p:txBody>
          <a:bodyPr>
            <a:normAutofit/>
          </a:bodyPr>
          <a:lstStyle/>
          <a:p>
            <a:pPr marL="0" indent="0" algn="just">
              <a:buNone/>
            </a:pPr>
            <a:r>
              <a:rPr lang="pt-PT" sz="2000" b="0" i="0" u="none" strike="noStrike" baseline="0" dirty="0"/>
              <a:t>Cabe ao agrupamento de escolas ou escola não agrupada elaborar e aprovar a sua própria Estratégia de Educação para a Cidadania, enquadrada pela ENEC, tendo de definir:</a:t>
            </a:r>
          </a:p>
          <a:p>
            <a:pPr marL="0" indent="0" algn="just">
              <a:buNone/>
            </a:pPr>
            <a:r>
              <a:rPr lang="pt-PT" sz="2000" b="0" i="0" u="none" strike="noStrike" baseline="0" dirty="0"/>
              <a:t>a) O(s) ano(s) de escolaridade em que cada uma das dimensões de Educação para a Cidadania, incluídas no 2.º grupo, serão desenvolvidas;</a:t>
            </a:r>
          </a:p>
          <a:p>
            <a:pPr marL="0" indent="0" algn="just">
              <a:buNone/>
            </a:pPr>
            <a:r>
              <a:rPr lang="pt-PT" sz="2000" b="0" i="0" u="none" strike="noStrike" baseline="0" dirty="0"/>
              <a:t>b) O modo de organização do trabalho;</a:t>
            </a:r>
          </a:p>
          <a:p>
            <a:pPr marL="0" indent="0" algn="just">
              <a:buNone/>
            </a:pPr>
            <a:r>
              <a:rPr lang="pt-PT" sz="2000" b="0" i="0" u="none" strike="noStrike" baseline="0" dirty="0"/>
              <a:t>c) Os projetos a desenvolver na e com a comunidade com vista à aprendizagem da cidadania;</a:t>
            </a:r>
          </a:p>
          <a:p>
            <a:pPr marL="0" indent="0" algn="just">
              <a:buNone/>
            </a:pPr>
            <a:r>
              <a:rPr lang="pt-PT" sz="2000" b="0" i="0" u="none" strike="noStrike" baseline="0" dirty="0"/>
              <a:t>d) As parcerias a estabelecer com entidades da comunidade, numa perspetiva de trabalho em rede, com vista à concretização dos projetos, seguindo as orientações aprovadas pelo Conselho Geral;</a:t>
            </a:r>
          </a:p>
          <a:p>
            <a:pPr marL="0" indent="0" algn="just">
              <a:buNone/>
            </a:pPr>
            <a:r>
              <a:rPr lang="pt-PT" sz="2000" b="0" i="0" u="none" strike="noStrike" baseline="0" dirty="0"/>
              <a:t>e) Os critérios de avaliação das aprendizagens dos alunos definindo indicadores de avaliação objetivos e incorporando a articulação curricular e a interdisciplinaridade; (Os critérios de avaliação devem considerar o impacto da participação dos alunos nas atividades realizadas na escola e na comunidade);</a:t>
            </a:r>
          </a:p>
          <a:p>
            <a:pPr marL="0" indent="0" algn="just">
              <a:buNone/>
            </a:pPr>
            <a:r>
              <a:rPr lang="pt-PT" sz="2000" b="0" i="0" u="none" strike="noStrike" baseline="0" dirty="0"/>
              <a:t>f) O modelo de avaliação da implementação da Estratégia de Educação para a Cidadania da Escola.</a:t>
            </a:r>
          </a:p>
          <a:p>
            <a:pPr marL="0" indent="0" algn="just">
              <a:buNone/>
            </a:pPr>
            <a:endParaRPr lang="pt-PT" dirty="0"/>
          </a:p>
        </p:txBody>
      </p:sp>
    </p:spTree>
    <p:extLst>
      <p:ext uri="{BB962C8B-B14F-4D97-AF65-F5344CB8AC3E}">
        <p14:creationId xmlns:p14="http://schemas.microsoft.com/office/powerpoint/2010/main" val="4007012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31BF3-3236-AC75-B946-BD37C8F9D951}"/>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5AE04093-F30F-F61D-F816-439D5458C68F}"/>
              </a:ext>
            </a:extLst>
          </p:cNvPr>
          <p:cNvSpPr txBox="1"/>
          <p:nvPr/>
        </p:nvSpPr>
        <p:spPr>
          <a:xfrm>
            <a:off x="1015999" y="443553"/>
            <a:ext cx="9144000"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800" b="0" i="0" u="none" strike="noStrike" kern="1200" cap="none" spc="0" normalizeH="0" baseline="0" noProof="0" dirty="0">
                <a:ln>
                  <a:noFill/>
                </a:ln>
                <a:solidFill>
                  <a:prstClr val="black"/>
                </a:solidFill>
                <a:effectLst/>
                <a:uLnTx/>
                <a:uFillTx/>
                <a:latin typeface="Gill Sans MT" panose="020B0502020104020203"/>
                <a:ea typeface="+mn-ea"/>
                <a:cs typeface="+mn-cs"/>
              </a:rPr>
              <a:t>1- ELABORAÇÃO DE UM PLANO DE TURMA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graphicFrame>
        <p:nvGraphicFramePr>
          <p:cNvPr id="3" name="Diagrama 2">
            <a:extLst>
              <a:ext uri="{FF2B5EF4-FFF2-40B4-BE49-F238E27FC236}">
                <a16:creationId xmlns:a16="http://schemas.microsoft.com/office/drawing/2014/main" id="{7BCB8312-525A-0248-580F-6F9CFB22A370}"/>
              </a:ext>
            </a:extLst>
          </p:cNvPr>
          <p:cNvGraphicFramePr/>
          <p:nvPr/>
        </p:nvGraphicFramePr>
        <p:xfrm>
          <a:off x="2224584" y="1555844"/>
          <a:ext cx="7935415" cy="4858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5723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997F8F-82CC-AFC8-88B4-868E6D30C869}"/>
              </a:ext>
            </a:extLst>
          </p:cNvPr>
          <p:cNvSpPr>
            <a:spLocks noGrp="1"/>
          </p:cNvSpPr>
          <p:nvPr>
            <p:ph type="title"/>
          </p:nvPr>
        </p:nvSpPr>
        <p:spPr/>
        <p:txBody>
          <a:bodyPr/>
          <a:lstStyle/>
          <a:p>
            <a:r>
              <a:rPr lang="pt-PT" dirty="0"/>
              <a:t>APRENDIZAGENS ESSENCIAIS</a:t>
            </a:r>
          </a:p>
        </p:txBody>
      </p:sp>
      <p:pic>
        <p:nvPicPr>
          <p:cNvPr id="5" name="Marcador de Posição de Conteúdo 4">
            <a:extLst>
              <a:ext uri="{FF2B5EF4-FFF2-40B4-BE49-F238E27FC236}">
                <a16:creationId xmlns:a16="http://schemas.microsoft.com/office/drawing/2014/main" id="{AC2D84C8-6B46-0B12-5AA8-96B8832C356B}"/>
              </a:ext>
            </a:extLst>
          </p:cNvPr>
          <p:cNvPicPr>
            <a:picLocks noGrp="1" noChangeAspect="1"/>
          </p:cNvPicPr>
          <p:nvPr>
            <p:ph idx="1"/>
          </p:nvPr>
        </p:nvPicPr>
        <p:blipFill>
          <a:blip r:embed="rId2"/>
          <a:srcRect l="8534" t="26558" r="10411" b="9169"/>
          <a:stretch/>
        </p:blipFill>
        <p:spPr>
          <a:xfrm>
            <a:off x="1251678" y="1507958"/>
            <a:ext cx="10147297" cy="4523874"/>
          </a:xfrm>
        </p:spPr>
      </p:pic>
    </p:spTree>
    <p:extLst>
      <p:ext uri="{BB962C8B-B14F-4D97-AF65-F5344CB8AC3E}">
        <p14:creationId xmlns:p14="http://schemas.microsoft.com/office/powerpoint/2010/main" val="2183168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A9E75-44EE-1451-D269-87E9C48DDE9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98BB85D-26E5-F36F-63E3-B2FF1BA97BDE}"/>
              </a:ext>
            </a:extLst>
          </p:cNvPr>
          <p:cNvSpPr>
            <a:spLocks noGrp="1"/>
          </p:cNvSpPr>
          <p:nvPr>
            <p:ph type="title"/>
          </p:nvPr>
        </p:nvSpPr>
        <p:spPr/>
        <p:txBody>
          <a:bodyPr>
            <a:normAutofit fontScale="90000"/>
          </a:bodyPr>
          <a:lstStyle/>
          <a:p>
            <a:pPr marL="0" marR="0" lvl="0" indent="0" algn="ctr" defTabSz="914400" rtl="0" eaLnBrk="1" fontAlgn="auto" latinLnBrk="0" hangingPunct="1">
              <a:lnSpc>
                <a:spcPct val="100000"/>
              </a:lnSpc>
              <a:spcBef>
                <a:spcPts val="0"/>
              </a:spcBef>
              <a:spcAft>
                <a:spcPts val="0"/>
              </a:spcAft>
              <a:tabLst/>
              <a:defRPr/>
            </a:pPr>
            <a:r>
              <a:rPr kumimoji="0" lang="pt-PT" sz="4800" b="0" i="0" u="none" strike="noStrike" kern="1200" cap="none" spc="0" normalizeH="0" baseline="0" noProof="0" dirty="0">
                <a:ln>
                  <a:noFill/>
                </a:ln>
                <a:effectLst/>
                <a:uLnTx/>
                <a:uFillTx/>
                <a:latin typeface="Impact" panose="020B0806030902050204" pitchFamily="34" charset="0"/>
                <a:ea typeface="+mn-ea"/>
                <a:cs typeface="+mn-cs"/>
              </a:rPr>
              <a:t>Dimensão MEDIA  - 1º ciclo</a:t>
            </a:r>
            <a:br>
              <a:rPr kumimoji="0" lang="pt-PT" sz="4800" b="0" i="0" u="none" strike="noStrike" kern="1200" cap="none" spc="0" normalizeH="0" baseline="0" noProof="0" dirty="0">
                <a:ln>
                  <a:noFill/>
                </a:ln>
                <a:solidFill>
                  <a:srgbClr val="C00000"/>
                </a:solidFill>
                <a:effectLst/>
                <a:uLnTx/>
                <a:uFillTx/>
                <a:latin typeface="Impact" panose="020B0806030902050204" pitchFamily="34" charset="0"/>
                <a:ea typeface="+mn-ea"/>
                <a:cs typeface="+mn-cs"/>
              </a:rPr>
            </a:br>
            <a:endParaRPr lang="pt-PT" dirty="0"/>
          </a:p>
        </p:txBody>
      </p:sp>
      <p:sp>
        <p:nvSpPr>
          <p:cNvPr id="3" name="Marcador de Posição de Conteúdo 2">
            <a:extLst>
              <a:ext uri="{FF2B5EF4-FFF2-40B4-BE49-F238E27FC236}">
                <a16:creationId xmlns:a16="http://schemas.microsoft.com/office/drawing/2014/main" id="{D28B3E24-792C-A876-37AB-FBEAF13F9F49}"/>
              </a:ext>
            </a:extLst>
          </p:cNvPr>
          <p:cNvSpPr>
            <a:spLocks noGrp="1"/>
          </p:cNvSpPr>
          <p:nvPr>
            <p:ph idx="1"/>
          </p:nvPr>
        </p:nvSpPr>
        <p:spPr>
          <a:xfrm>
            <a:off x="1251678" y="1767386"/>
            <a:ext cx="10499044" cy="4524232"/>
          </a:xfrm>
        </p:spPr>
        <p:txBody>
          <a:bodyPr>
            <a:normAutofit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PT" sz="2600" dirty="0">
                <a:solidFill>
                  <a:schemeClr val="accent2"/>
                </a:solidFill>
              </a:rPr>
              <a:t>Manifestar interesse e curiosidade pelos acontecimentos relevantes na escola, na comunidade e no mundo.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sz="2600"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2600" dirty="0">
                <a:solidFill>
                  <a:schemeClr val="accent2"/>
                </a:solidFill>
              </a:rPr>
              <a:t>Distinguir informação verdadeira de informação falsa ou distorcida.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sz="2600"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2600" dirty="0">
                <a:solidFill>
                  <a:schemeClr val="accent2"/>
                </a:solidFill>
              </a:rPr>
              <a:t>Entender a importância da liberdade de expressão e o significado do direito à informação.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sz="2600"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2600" dirty="0">
                <a:solidFill>
                  <a:schemeClr val="accent2"/>
                </a:solidFill>
              </a:rPr>
              <a:t>Compreender a importância de proteger os dados pessoais.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sz="2600"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2600" dirty="0">
                <a:solidFill>
                  <a:schemeClr val="accent2"/>
                </a:solidFill>
              </a:rPr>
              <a:t>Ser responsável na criação e partilha de mensagens, imagens, vídeos e outros conteúdos.</a:t>
            </a:r>
            <a:endParaRPr kumimoji="0" lang="pt-PT" sz="2600" b="0" i="0" u="none" strike="noStrike" kern="1200" cap="none" spc="0" normalizeH="0" baseline="0" noProof="0" dirty="0">
              <a:ln>
                <a:noFill/>
              </a:ln>
              <a:solidFill>
                <a:schemeClr val="accent2"/>
              </a:solidFill>
              <a:effectLst/>
              <a:uLnTx/>
              <a:uFillTx/>
              <a:ea typeface="+mn-ea"/>
              <a:cs typeface="+mn-cs"/>
            </a:endParaRPr>
          </a:p>
          <a:p>
            <a:endParaRPr lang="pt-PT" dirty="0"/>
          </a:p>
        </p:txBody>
      </p:sp>
    </p:spTree>
    <p:extLst>
      <p:ext uri="{BB962C8B-B14F-4D97-AF65-F5344CB8AC3E}">
        <p14:creationId xmlns:p14="http://schemas.microsoft.com/office/powerpoint/2010/main" val="1524869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0" y="164592"/>
            <a:ext cx="12191695" cy="45720"/>
          </a:xfrm>
          <a:prstGeom prst="rect">
            <a:avLst/>
          </a:prstGeom>
          <a:solidFill>
            <a:srgbClr val="004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502920" y="384048"/>
            <a:ext cx="8778240" cy="411480"/>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004288"/>
                </a:solidFill>
                <a:effectLst/>
                <a:uLnTx/>
                <a:uFillTx/>
                <a:latin typeface="Aptos"/>
                <a:ea typeface="+mn-ea"/>
                <a:cs typeface="+mn-cs"/>
              </a:rPr>
              <a:t>2. Perfil dos participantes</a:t>
            </a:r>
          </a:p>
        </p:txBody>
      </p:sp>
      <p:sp>
        <p:nvSpPr>
          <p:cNvPr id="5" name="TextBox 4"/>
          <p:cNvSpPr txBox="1"/>
          <p:nvPr/>
        </p:nvSpPr>
        <p:spPr>
          <a:xfrm>
            <a:off x="530352" y="804672"/>
            <a:ext cx="8961120" cy="25603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5A6371"/>
                </a:solidFill>
                <a:effectLst/>
                <a:uLnTx/>
                <a:uFillTx/>
                <a:latin typeface="Aptos"/>
                <a:ea typeface="+mn-ea"/>
                <a:cs typeface="+mn-cs"/>
              </a:rPr>
              <a:t>Os dados quantitativos disponíveis no relatório dão origem a estes três gráficos</a:t>
            </a:r>
          </a:p>
        </p:txBody>
      </p:sp>
      <p:sp>
        <p:nvSpPr>
          <p:cNvPr id="6" name="TextBox 5"/>
          <p:cNvSpPr txBox="1"/>
          <p:nvPr/>
        </p:nvSpPr>
        <p:spPr>
          <a:xfrm>
            <a:off x="10561320" y="347472"/>
            <a:ext cx="1005840" cy="256032"/>
          </a:xfrm>
          <a:prstGeom prst="rect">
            <a:avLst/>
          </a:prstGeom>
          <a:noFill/>
        </p:spPr>
        <p:txBody>
          <a:bodyPr wrap="square" lIns="45720" tIns="27432" rIns="45720" bIns="27432">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AE8E"/>
                </a:solidFill>
                <a:effectLst/>
                <a:uLnTx/>
                <a:uFillTx/>
                <a:latin typeface="Aptos"/>
                <a:ea typeface="+mn-ea"/>
                <a:cs typeface="+mn-cs"/>
              </a:rPr>
              <a:t>digi.well</a:t>
            </a:r>
          </a:p>
        </p:txBody>
      </p:sp>
      <p:pic>
        <p:nvPicPr>
          <p:cNvPr id="7" name="Picture 6" descr="gender_pupils.png"/>
          <p:cNvPicPr>
            <a:picLocks noChangeAspect="1"/>
          </p:cNvPicPr>
          <p:nvPr/>
        </p:nvPicPr>
        <p:blipFill>
          <a:blip r:embed="rId2"/>
          <a:stretch>
            <a:fillRect/>
          </a:stretch>
        </p:blipFill>
        <p:spPr>
          <a:xfrm>
            <a:off x="502920" y="1143000"/>
            <a:ext cx="3520440" cy="3774006"/>
          </a:xfrm>
          <a:prstGeom prst="rect">
            <a:avLst/>
          </a:prstGeom>
        </p:spPr>
      </p:pic>
      <p:pic>
        <p:nvPicPr>
          <p:cNvPr id="8" name="Picture 7" descr="age_dist.png"/>
          <p:cNvPicPr>
            <a:picLocks noChangeAspect="1"/>
          </p:cNvPicPr>
          <p:nvPr/>
        </p:nvPicPr>
        <p:blipFill>
          <a:blip r:embed="rId3"/>
          <a:stretch>
            <a:fillRect/>
          </a:stretch>
        </p:blipFill>
        <p:spPr>
          <a:xfrm>
            <a:off x="4251960" y="1207008"/>
            <a:ext cx="3657600" cy="2297217"/>
          </a:xfrm>
          <a:prstGeom prst="rect">
            <a:avLst/>
          </a:prstGeom>
        </p:spPr>
      </p:pic>
      <p:pic>
        <p:nvPicPr>
          <p:cNvPr id="9" name="Picture 8" descr="gender_pros.png"/>
          <p:cNvPicPr>
            <a:picLocks noChangeAspect="1"/>
          </p:cNvPicPr>
          <p:nvPr/>
        </p:nvPicPr>
        <p:blipFill>
          <a:blip r:embed="rId4"/>
          <a:stretch>
            <a:fillRect/>
          </a:stretch>
        </p:blipFill>
        <p:spPr>
          <a:xfrm>
            <a:off x="8001000" y="1143000"/>
            <a:ext cx="3520440" cy="3786692"/>
          </a:xfrm>
          <a:prstGeom prst="rect">
            <a:avLst/>
          </a:prstGeom>
        </p:spPr>
      </p:pic>
      <p:sp>
        <p:nvSpPr>
          <p:cNvPr id="10" name="Rounded Rectangle 9"/>
          <p:cNvSpPr/>
          <p:nvPr/>
        </p:nvSpPr>
        <p:spPr>
          <a:xfrm>
            <a:off x="685800" y="5120640"/>
            <a:ext cx="3154680" cy="384048"/>
          </a:xfrm>
          <a:prstGeom prst="round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Aptos"/>
                <a:ea typeface="+mn-ea"/>
                <a:cs typeface="+mn-cs"/>
              </a:rPr>
              <a:t>Alunos: participação equilibrada por género</a:t>
            </a:r>
          </a:p>
        </p:txBody>
      </p:sp>
      <p:sp>
        <p:nvSpPr>
          <p:cNvPr id="11" name="Rounded Rectangle 10"/>
          <p:cNvSpPr/>
          <p:nvPr/>
        </p:nvSpPr>
        <p:spPr>
          <a:xfrm>
            <a:off x="4526280" y="5120640"/>
            <a:ext cx="2971800" cy="384048"/>
          </a:xfrm>
          <a:prstGeom prst="roundRect">
            <a:avLst/>
          </a:prstGeom>
          <a:solidFill>
            <a:srgbClr val="447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Aptos"/>
                <a:ea typeface="+mn-ea"/>
                <a:cs typeface="+mn-cs"/>
              </a:rPr>
              <a:t>Maior grupo etário: 13–15 anos</a:t>
            </a:r>
          </a:p>
        </p:txBody>
      </p:sp>
      <p:sp>
        <p:nvSpPr>
          <p:cNvPr id="12" name="Rounded Rectangle 11"/>
          <p:cNvSpPr/>
          <p:nvPr/>
        </p:nvSpPr>
        <p:spPr>
          <a:xfrm>
            <a:off x="8366760" y="5120640"/>
            <a:ext cx="2926080" cy="384048"/>
          </a:xfrm>
          <a:prstGeom prst="roundRect">
            <a:avLst/>
          </a:prstGeom>
          <a:solidFill>
            <a:srgbClr val="004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Aptos"/>
                <a:ea typeface="+mn-ea"/>
                <a:cs typeface="+mn-cs"/>
              </a:rPr>
              <a:t>Profissionais: maioria mulheres</a:t>
            </a:r>
          </a:p>
        </p:txBody>
      </p:sp>
      <p:sp>
        <p:nvSpPr>
          <p:cNvPr id="13" name="TextBox 12"/>
          <p:cNvSpPr txBox="1"/>
          <p:nvPr/>
        </p:nvSpPr>
        <p:spPr>
          <a:xfrm>
            <a:off x="502920" y="6510528"/>
            <a:ext cx="10424160" cy="16459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50" b="0" i="0" u="none" strike="noStrike" kern="1200" cap="none" spc="0" normalizeH="0" baseline="0" noProof="0">
                <a:ln>
                  <a:noFill/>
                </a:ln>
                <a:solidFill>
                  <a:srgbClr val="5A6371"/>
                </a:solidFill>
                <a:effectLst/>
                <a:uLnTx/>
                <a:uFillTx/>
                <a:latin typeface="Aptos"/>
                <a:ea typeface="+mn-ea"/>
                <a:cs typeface="+mn-cs"/>
              </a:rPr>
              <a:t>Fonte: European Schoolnet (2025), digi.well report — pp. 11–13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2FB6-A7D3-482A-4C8D-F0B7017373F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2FD4BFF-F0A5-3E0A-A1E3-4532556546B9}"/>
              </a:ext>
            </a:extLst>
          </p:cNvPr>
          <p:cNvSpPr>
            <a:spLocks noGrp="1"/>
          </p:cNvSpPr>
          <p:nvPr>
            <p:ph type="title"/>
          </p:nvPr>
        </p:nvSpPr>
        <p:spPr/>
        <p:txBody>
          <a:bodyPr>
            <a:normAutofit fontScale="90000"/>
          </a:bodyPr>
          <a:lstStyle/>
          <a:p>
            <a:pPr marL="0" marR="0" lvl="0" indent="0" defTabSz="914400" rtl="0" eaLnBrk="1" fontAlgn="auto" latinLnBrk="0" hangingPunct="1">
              <a:lnSpc>
                <a:spcPct val="100000"/>
              </a:lnSpc>
              <a:spcBef>
                <a:spcPts val="0"/>
              </a:spcBef>
              <a:spcAft>
                <a:spcPts val="0"/>
              </a:spcAft>
              <a:tabLst/>
              <a:defRPr/>
            </a:pPr>
            <a:r>
              <a:rPr kumimoji="0" lang="pt-PT" sz="4800" b="0" i="0" u="none" strike="noStrike" kern="1200" cap="none" spc="0" normalizeH="0" baseline="0" noProof="0" dirty="0">
                <a:ln>
                  <a:noFill/>
                </a:ln>
                <a:effectLst/>
                <a:uLnTx/>
                <a:uFillTx/>
                <a:latin typeface="Impact" panose="020B0806030902050204" pitchFamily="34" charset="0"/>
                <a:ea typeface="+mn-ea"/>
                <a:cs typeface="+mn-cs"/>
              </a:rPr>
              <a:t>Dimensão MEDIA  - 2º e 3º ciclos</a:t>
            </a:r>
            <a:br>
              <a:rPr kumimoji="0" lang="pt-PT" sz="4800" b="0" i="0" u="none" strike="noStrike" kern="1200" cap="none" spc="0" normalizeH="0" baseline="0" noProof="0" dirty="0">
                <a:ln>
                  <a:noFill/>
                </a:ln>
                <a:solidFill>
                  <a:srgbClr val="C00000"/>
                </a:solidFill>
                <a:effectLst/>
                <a:uLnTx/>
                <a:uFillTx/>
                <a:latin typeface="Impact" panose="020B0806030902050204" pitchFamily="34" charset="0"/>
                <a:ea typeface="+mn-ea"/>
                <a:cs typeface="+mn-cs"/>
              </a:rPr>
            </a:br>
            <a:endParaRPr lang="pt-PT" dirty="0"/>
          </a:p>
        </p:txBody>
      </p:sp>
      <p:sp>
        <p:nvSpPr>
          <p:cNvPr id="3" name="Marcador de Posição de Conteúdo 2">
            <a:extLst>
              <a:ext uri="{FF2B5EF4-FFF2-40B4-BE49-F238E27FC236}">
                <a16:creationId xmlns:a16="http://schemas.microsoft.com/office/drawing/2014/main" id="{48732F0E-C950-F882-A07C-96AFD2604A18}"/>
              </a:ext>
            </a:extLst>
          </p:cNvPr>
          <p:cNvSpPr>
            <a:spLocks noGrp="1"/>
          </p:cNvSpPr>
          <p:nvPr>
            <p:ph idx="1"/>
          </p:nvPr>
        </p:nvSpPr>
        <p:spPr>
          <a:xfrm>
            <a:off x="948425" y="1255594"/>
            <a:ext cx="10784827" cy="4569407"/>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Tomar consciência das oportunidades e riscos da Internet no que respeita a informação e desinformação.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Utilizar os media escolares (jornais, rádios, televisões, …), de forma segura e ética, para produzir e divulgar informação da escola e da comunidade.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Perceber os conceitos de construção e de representação social nos heróis, celebridades, influenciadores digitais e os estereótipos veiculados pelos media.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Avaliar a veracidade da informação com base em fontes credíveis.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Entender a importância dos dados pessoais e da sua proteção, da pegada digital e do direito à privacidade.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Produzir e partilhar conteúdos mediáticos de forma criativa, ética e segura.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PT" dirty="0">
              <a:solidFill>
                <a:schemeClr val="accent2"/>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pt-PT" dirty="0">
                <a:solidFill>
                  <a:schemeClr val="accent2"/>
                </a:solidFill>
              </a:rPr>
              <a:t>Conhecer os direitos de autor, entender porque devem ser respeitados e identificar o plágio como um crime de roubo.</a:t>
            </a:r>
            <a:endParaRPr kumimoji="0" lang="pt-PT" b="0" i="0" u="none" strike="noStrike" kern="1200" cap="none" spc="0" normalizeH="0" baseline="0" noProof="0" dirty="0">
              <a:ln>
                <a:noFill/>
              </a:ln>
              <a:solidFill>
                <a:schemeClr val="accent2"/>
              </a:solidFill>
              <a:effectLst/>
              <a:uLnTx/>
              <a:uFillTx/>
              <a:ea typeface="+mn-ea"/>
              <a:cs typeface="+mn-cs"/>
            </a:endParaRPr>
          </a:p>
          <a:p>
            <a:endParaRPr lang="pt-PT" dirty="0"/>
          </a:p>
        </p:txBody>
      </p:sp>
    </p:spTree>
    <p:extLst>
      <p:ext uri="{BB962C8B-B14F-4D97-AF65-F5344CB8AC3E}">
        <p14:creationId xmlns:p14="http://schemas.microsoft.com/office/powerpoint/2010/main" val="3466738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779090-FCD1-2FE9-ABEC-59B4447812F1}"/>
              </a:ext>
            </a:extLst>
          </p:cNvPr>
          <p:cNvSpPr>
            <a:spLocks noGrp="1"/>
          </p:cNvSpPr>
          <p:nvPr>
            <p:ph type="title"/>
          </p:nvPr>
        </p:nvSpPr>
        <p:spPr/>
        <p:txBody>
          <a:bodyPr>
            <a:normAutofit fontScale="90000"/>
          </a:bodyPr>
          <a:lstStyle/>
          <a:p>
            <a:pPr marL="0" marR="0" lvl="0" indent="0" algn="ctr" defTabSz="914400" rtl="0" eaLnBrk="1" fontAlgn="auto" latinLnBrk="0" hangingPunct="1">
              <a:lnSpc>
                <a:spcPct val="100000"/>
              </a:lnSpc>
              <a:spcBef>
                <a:spcPts val="0"/>
              </a:spcBef>
              <a:spcAft>
                <a:spcPts val="0"/>
              </a:spcAft>
              <a:tabLst/>
              <a:defRPr/>
            </a:pPr>
            <a:r>
              <a:rPr kumimoji="0" lang="pt-PT" sz="4800" b="0" i="0" u="none" strike="noStrike" kern="1200" cap="none" spc="0" normalizeH="0" baseline="0" noProof="0" dirty="0">
                <a:ln>
                  <a:noFill/>
                </a:ln>
                <a:effectLst/>
                <a:uLnTx/>
                <a:uFillTx/>
                <a:latin typeface="Impact" panose="020B0806030902050204" pitchFamily="34" charset="0"/>
                <a:ea typeface="+mn-ea"/>
                <a:cs typeface="+mn-cs"/>
              </a:rPr>
              <a:t>Dimensão MEDIA  - ensino secundário</a:t>
            </a:r>
            <a:br>
              <a:rPr kumimoji="0" lang="pt-PT" sz="4800" b="0" i="0" u="none" strike="noStrike" kern="1200" cap="none" spc="0" normalizeH="0" baseline="0" noProof="0" dirty="0">
                <a:ln>
                  <a:noFill/>
                </a:ln>
                <a:solidFill>
                  <a:srgbClr val="C00000"/>
                </a:solidFill>
                <a:effectLst/>
                <a:uLnTx/>
                <a:uFillTx/>
                <a:latin typeface="Impact" panose="020B0806030902050204" pitchFamily="34" charset="0"/>
                <a:ea typeface="+mn-ea"/>
                <a:cs typeface="+mn-cs"/>
              </a:rPr>
            </a:br>
            <a:endParaRPr lang="pt-PT" dirty="0"/>
          </a:p>
        </p:txBody>
      </p:sp>
      <p:sp>
        <p:nvSpPr>
          <p:cNvPr id="3" name="Marcador de Posição de Conteúdo 2">
            <a:extLst>
              <a:ext uri="{FF2B5EF4-FFF2-40B4-BE49-F238E27FC236}">
                <a16:creationId xmlns:a16="http://schemas.microsoft.com/office/drawing/2014/main" id="{C5CD4709-4E74-3A32-461E-2FADBE0ED96D}"/>
              </a:ext>
            </a:extLst>
          </p:cNvPr>
          <p:cNvSpPr>
            <a:spLocks noGrp="1"/>
          </p:cNvSpPr>
          <p:nvPr>
            <p:ph idx="1"/>
          </p:nvPr>
        </p:nvSpPr>
        <p:spPr>
          <a:xfrm>
            <a:off x="1034134" y="1287664"/>
            <a:ext cx="10825770" cy="3593591"/>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Analisar o papel dos </a:t>
            </a:r>
            <a:r>
              <a:rPr kumimoji="0" lang="pt-PT" sz="2400" b="0" i="1"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media </a:t>
            </a: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na defesa e na construção da democracia pluralista, considerando riscos como desinformação, manipulação, discurso de ódio e censura algorítmica.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Refletir sobre os benefícios e os desafios da utilização da inteligência artificial na edição e publicação de conteúdos nas redes sociais, avaliando questões de autenticidade, ética e responsabilidade.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Propor ações para transformar e melhorar o ambiente online e o bem-estar na relação com o digital, como forma de prevenção dos riscos online (dependência, </a:t>
            </a:r>
            <a:r>
              <a:rPr kumimoji="0" lang="pt-PT" sz="2400" b="0" i="1" u="none" strike="noStrike" kern="1200" cap="none" spc="0" normalizeH="0" baseline="0" noProof="0" dirty="0" err="1">
                <a:ln>
                  <a:noFill/>
                </a:ln>
                <a:solidFill>
                  <a:srgbClr val="1F497D"/>
                </a:solidFill>
                <a:effectLst/>
                <a:uLnTx/>
                <a:uFillTx/>
                <a:latin typeface="Gill Sans MT" panose="020B0502020104020203" pitchFamily="34" charset="0"/>
                <a:ea typeface="+mn-ea"/>
                <a:cs typeface="+mn-cs"/>
              </a:rPr>
              <a:t>cyberbullying</a:t>
            </a: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 discurso de ódio, polarização, </a:t>
            </a:r>
            <a:r>
              <a:rPr kumimoji="0" lang="pt-PT" sz="2400" b="0" i="1" u="none" strike="noStrike" kern="1200" cap="none" spc="0" normalizeH="0" baseline="0" noProof="0" dirty="0" err="1">
                <a:ln>
                  <a:noFill/>
                </a:ln>
                <a:solidFill>
                  <a:srgbClr val="1F497D"/>
                </a:solidFill>
                <a:effectLst/>
                <a:uLnTx/>
                <a:uFillTx/>
                <a:latin typeface="Gill Sans MT" panose="020B0502020104020203" pitchFamily="34" charset="0"/>
                <a:ea typeface="+mn-ea"/>
                <a:cs typeface="+mn-cs"/>
              </a:rPr>
              <a:t>trolling</a:t>
            </a: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 </a:t>
            </a:r>
            <a:r>
              <a:rPr kumimoji="0" lang="pt-PT" sz="2400" b="0" i="1"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sexting</a:t>
            </a: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 </a:t>
            </a:r>
            <a:r>
              <a:rPr kumimoji="0" lang="pt-PT" sz="2400" b="0" i="0" u="none" strike="noStrike" kern="1200" cap="none" spc="0" normalizeH="0" baseline="0" noProof="0" dirty="0" err="1">
                <a:ln>
                  <a:noFill/>
                </a:ln>
                <a:solidFill>
                  <a:srgbClr val="1F497D"/>
                </a:solidFill>
                <a:effectLst/>
                <a:uLnTx/>
                <a:uFillTx/>
                <a:latin typeface="Gill Sans MT" panose="020B0502020104020203" pitchFamily="34" charset="0"/>
                <a:ea typeface="+mn-ea"/>
                <a:cs typeface="+mn-cs"/>
              </a:rPr>
              <a:t>sextorsão</a:t>
            </a: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Adotar uma atitude ativa, cívica e responsável perante os riscos e as oportunidades do digital e do que podem encontrar </a:t>
            </a:r>
            <a:r>
              <a:rPr kumimoji="0" lang="pt-PT" sz="2400" b="0" i="1"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online</a:t>
            </a:r>
            <a:r>
              <a:rPr kumimoji="0" lang="pt-PT" sz="24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a:t>
            </a:r>
          </a:p>
          <a:p>
            <a:endParaRPr lang="pt-PT" sz="2400" dirty="0"/>
          </a:p>
        </p:txBody>
      </p:sp>
    </p:spTree>
    <p:extLst>
      <p:ext uri="{BB962C8B-B14F-4D97-AF65-F5344CB8AC3E}">
        <p14:creationId xmlns:p14="http://schemas.microsoft.com/office/powerpoint/2010/main" val="247062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Freeform 6">
            <a:extLst>
              <a:ext uri="{FF2B5EF4-FFF2-40B4-BE49-F238E27FC236}">
                <a16:creationId xmlns:a16="http://schemas.microsoft.com/office/drawing/2014/main" id="{2C764104-A600-42E2-8697-CE47C19F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7" name="Rectangle 16">
            <a:extLst>
              <a:ext uri="{FF2B5EF4-FFF2-40B4-BE49-F238E27FC236}">
                <a16:creationId xmlns:a16="http://schemas.microsoft.com/office/drawing/2014/main" id="{AC6C37FC-4592-4A5C-829E-58473FF69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5EB5C8F0-2881-4184-92C6-0E251C42A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1999" cy="4292600"/>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1" name="Freeform: Shape 20">
            <a:extLst>
              <a:ext uri="{FF2B5EF4-FFF2-40B4-BE49-F238E27FC236}">
                <a16:creationId xmlns:a16="http://schemas.microsoft.com/office/drawing/2014/main" id="{C2BCC826-0F95-4DB1-9DBA-C1F7BD609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55946"/>
            <a:ext cx="12192000" cy="3102054"/>
          </a:xfrm>
          <a:custGeom>
            <a:avLst/>
            <a:gdLst>
              <a:gd name="connsiteX0" fmla="*/ 685801 w 12192000"/>
              <a:gd name="connsiteY0" fmla="*/ 0 h 3102054"/>
              <a:gd name="connsiteX1" fmla="*/ 754064 w 12192000"/>
              <a:gd name="connsiteY1" fmla="*/ 3175 h 3102054"/>
              <a:gd name="connsiteX2" fmla="*/ 814389 w 12192000"/>
              <a:gd name="connsiteY2" fmla="*/ 9525 h 3102054"/>
              <a:gd name="connsiteX3" fmla="*/ 866776 w 12192000"/>
              <a:gd name="connsiteY3" fmla="*/ 20637 h 3102054"/>
              <a:gd name="connsiteX4" fmla="*/ 912814 w 12192000"/>
              <a:gd name="connsiteY4" fmla="*/ 36512 h 3102054"/>
              <a:gd name="connsiteX5" fmla="*/ 954089 w 12192000"/>
              <a:gd name="connsiteY5" fmla="*/ 52387 h 3102054"/>
              <a:gd name="connsiteX6" fmla="*/ 990601 w 12192000"/>
              <a:gd name="connsiteY6" fmla="*/ 68262 h 3102054"/>
              <a:gd name="connsiteX7" fmla="*/ 1028701 w 12192000"/>
              <a:gd name="connsiteY7" fmla="*/ 87312 h 3102054"/>
              <a:gd name="connsiteX8" fmla="*/ 1066801 w 12192000"/>
              <a:gd name="connsiteY8" fmla="*/ 106362 h 3102054"/>
              <a:gd name="connsiteX9" fmla="*/ 1103314 w 12192000"/>
              <a:gd name="connsiteY9" fmla="*/ 125412 h 3102054"/>
              <a:gd name="connsiteX10" fmla="*/ 1144589 w 12192000"/>
              <a:gd name="connsiteY10" fmla="*/ 141287 h 3102054"/>
              <a:gd name="connsiteX11" fmla="*/ 1190626 w 12192000"/>
              <a:gd name="connsiteY11" fmla="*/ 155575 h 3102054"/>
              <a:gd name="connsiteX12" fmla="*/ 1243014 w 12192000"/>
              <a:gd name="connsiteY12" fmla="*/ 166687 h 3102054"/>
              <a:gd name="connsiteX13" fmla="*/ 1303339 w 12192000"/>
              <a:gd name="connsiteY13" fmla="*/ 174625 h 3102054"/>
              <a:gd name="connsiteX14" fmla="*/ 1371601 w 12192000"/>
              <a:gd name="connsiteY14" fmla="*/ 176212 h 3102054"/>
              <a:gd name="connsiteX15" fmla="*/ 1439864 w 12192000"/>
              <a:gd name="connsiteY15" fmla="*/ 174625 h 3102054"/>
              <a:gd name="connsiteX16" fmla="*/ 1500189 w 12192000"/>
              <a:gd name="connsiteY16" fmla="*/ 166687 h 3102054"/>
              <a:gd name="connsiteX17" fmla="*/ 1552576 w 12192000"/>
              <a:gd name="connsiteY17" fmla="*/ 155575 h 3102054"/>
              <a:gd name="connsiteX18" fmla="*/ 1598614 w 12192000"/>
              <a:gd name="connsiteY18" fmla="*/ 141287 h 3102054"/>
              <a:gd name="connsiteX19" fmla="*/ 1639889 w 12192000"/>
              <a:gd name="connsiteY19" fmla="*/ 125412 h 3102054"/>
              <a:gd name="connsiteX20" fmla="*/ 1676401 w 12192000"/>
              <a:gd name="connsiteY20" fmla="*/ 106362 h 3102054"/>
              <a:gd name="connsiteX21" fmla="*/ 1714501 w 12192000"/>
              <a:gd name="connsiteY21" fmla="*/ 87312 h 3102054"/>
              <a:gd name="connsiteX22" fmla="*/ 1752601 w 12192000"/>
              <a:gd name="connsiteY22" fmla="*/ 68262 h 3102054"/>
              <a:gd name="connsiteX23" fmla="*/ 1789114 w 12192000"/>
              <a:gd name="connsiteY23" fmla="*/ 52387 h 3102054"/>
              <a:gd name="connsiteX24" fmla="*/ 1830389 w 12192000"/>
              <a:gd name="connsiteY24" fmla="*/ 36512 h 3102054"/>
              <a:gd name="connsiteX25" fmla="*/ 1876426 w 12192000"/>
              <a:gd name="connsiteY25" fmla="*/ 20637 h 3102054"/>
              <a:gd name="connsiteX26" fmla="*/ 1928814 w 12192000"/>
              <a:gd name="connsiteY26" fmla="*/ 9525 h 3102054"/>
              <a:gd name="connsiteX27" fmla="*/ 1989139 w 12192000"/>
              <a:gd name="connsiteY27" fmla="*/ 3175 h 3102054"/>
              <a:gd name="connsiteX28" fmla="*/ 2057401 w 12192000"/>
              <a:gd name="connsiteY28" fmla="*/ 0 h 3102054"/>
              <a:gd name="connsiteX29" fmla="*/ 2125664 w 12192000"/>
              <a:gd name="connsiteY29" fmla="*/ 3175 h 3102054"/>
              <a:gd name="connsiteX30" fmla="*/ 2185989 w 12192000"/>
              <a:gd name="connsiteY30" fmla="*/ 9525 h 3102054"/>
              <a:gd name="connsiteX31" fmla="*/ 2238376 w 12192000"/>
              <a:gd name="connsiteY31" fmla="*/ 20637 h 3102054"/>
              <a:gd name="connsiteX32" fmla="*/ 2284414 w 12192000"/>
              <a:gd name="connsiteY32" fmla="*/ 36512 h 3102054"/>
              <a:gd name="connsiteX33" fmla="*/ 2325688 w 12192000"/>
              <a:gd name="connsiteY33" fmla="*/ 52387 h 3102054"/>
              <a:gd name="connsiteX34" fmla="*/ 2362201 w 12192000"/>
              <a:gd name="connsiteY34" fmla="*/ 68262 h 3102054"/>
              <a:gd name="connsiteX35" fmla="*/ 2400301 w 12192000"/>
              <a:gd name="connsiteY35" fmla="*/ 87312 h 3102054"/>
              <a:gd name="connsiteX36" fmla="*/ 2438401 w 12192000"/>
              <a:gd name="connsiteY36" fmla="*/ 106362 h 3102054"/>
              <a:gd name="connsiteX37" fmla="*/ 2474913 w 12192000"/>
              <a:gd name="connsiteY37" fmla="*/ 125412 h 3102054"/>
              <a:gd name="connsiteX38" fmla="*/ 2516188 w 12192000"/>
              <a:gd name="connsiteY38" fmla="*/ 141287 h 3102054"/>
              <a:gd name="connsiteX39" fmla="*/ 2562226 w 12192000"/>
              <a:gd name="connsiteY39" fmla="*/ 155575 h 3102054"/>
              <a:gd name="connsiteX40" fmla="*/ 2614614 w 12192000"/>
              <a:gd name="connsiteY40" fmla="*/ 166687 h 3102054"/>
              <a:gd name="connsiteX41" fmla="*/ 2674938 w 12192000"/>
              <a:gd name="connsiteY41" fmla="*/ 174625 h 3102054"/>
              <a:gd name="connsiteX42" fmla="*/ 2743201 w 12192000"/>
              <a:gd name="connsiteY42" fmla="*/ 176212 h 3102054"/>
              <a:gd name="connsiteX43" fmla="*/ 2811464 w 12192000"/>
              <a:gd name="connsiteY43" fmla="*/ 174625 h 3102054"/>
              <a:gd name="connsiteX44" fmla="*/ 2871789 w 12192000"/>
              <a:gd name="connsiteY44" fmla="*/ 166687 h 3102054"/>
              <a:gd name="connsiteX45" fmla="*/ 2924176 w 12192000"/>
              <a:gd name="connsiteY45" fmla="*/ 155575 h 3102054"/>
              <a:gd name="connsiteX46" fmla="*/ 2970214 w 12192000"/>
              <a:gd name="connsiteY46" fmla="*/ 141287 h 3102054"/>
              <a:gd name="connsiteX47" fmla="*/ 3011489 w 12192000"/>
              <a:gd name="connsiteY47" fmla="*/ 125412 h 3102054"/>
              <a:gd name="connsiteX48" fmla="*/ 3048001 w 12192000"/>
              <a:gd name="connsiteY48" fmla="*/ 106362 h 3102054"/>
              <a:gd name="connsiteX49" fmla="*/ 3086101 w 12192000"/>
              <a:gd name="connsiteY49" fmla="*/ 87312 h 3102054"/>
              <a:gd name="connsiteX50" fmla="*/ 3124201 w 12192000"/>
              <a:gd name="connsiteY50" fmla="*/ 68262 h 3102054"/>
              <a:gd name="connsiteX51" fmla="*/ 3160714 w 12192000"/>
              <a:gd name="connsiteY51" fmla="*/ 52387 h 3102054"/>
              <a:gd name="connsiteX52" fmla="*/ 3201989 w 12192000"/>
              <a:gd name="connsiteY52" fmla="*/ 36512 h 3102054"/>
              <a:gd name="connsiteX53" fmla="*/ 3248026 w 12192000"/>
              <a:gd name="connsiteY53" fmla="*/ 20637 h 3102054"/>
              <a:gd name="connsiteX54" fmla="*/ 3300414 w 12192000"/>
              <a:gd name="connsiteY54" fmla="*/ 9525 h 3102054"/>
              <a:gd name="connsiteX55" fmla="*/ 3360739 w 12192000"/>
              <a:gd name="connsiteY55" fmla="*/ 3175 h 3102054"/>
              <a:gd name="connsiteX56" fmla="*/ 3427414 w 12192000"/>
              <a:gd name="connsiteY56" fmla="*/ 0 h 3102054"/>
              <a:gd name="connsiteX57" fmla="*/ 3497264 w 12192000"/>
              <a:gd name="connsiteY57" fmla="*/ 3175 h 3102054"/>
              <a:gd name="connsiteX58" fmla="*/ 3557589 w 12192000"/>
              <a:gd name="connsiteY58" fmla="*/ 9525 h 3102054"/>
              <a:gd name="connsiteX59" fmla="*/ 3609976 w 12192000"/>
              <a:gd name="connsiteY59" fmla="*/ 20637 h 3102054"/>
              <a:gd name="connsiteX60" fmla="*/ 3656014 w 12192000"/>
              <a:gd name="connsiteY60" fmla="*/ 36512 h 3102054"/>
              <a:gd name="connsiteX61" fmla="*/ 3697288 w 12192000"/>
              <a:gd name="connsiteY61" fmla="*/ 52387 h 3102054"/>
              <a:gd name="connsiteX62" fmla="*/ 3733801 w 12192000"/>
              <a:gd name="connsiteY62" fmla="*/ 68262 h 3102054"/>
              <a:gd name="connsiteX63" fmla="*/ 3771901 w 12192000"/>
              <a:gd name="connsiteY63" fmla="*/ 87312 h 3102054"/>
              <a:gd name="connsiteX64" fmla="*/ 3810001 w 12192000"/>
              <a:gd name="connsiteY64" fmla="*/ 106362 h 3102054"/>
              <a:gd name="connsiteX65" fmla="*/ 3846514 w 12192000"/>
              <a:gd name="connsiteY65" fmla="*/ 125412 h 3102054"/>
              <a:gd name="connsiteX66" fmla="*/ 3887789 w 12192000"/>
              <a:gd name="connsiteY66" fmla="*/ 141287 h 3102054"/>
              <a:gd name="connsiteX67" fmla="*/ 3933826 w 12192000"/>
              <a:gd name="connsiteY67" fmla="*/ 155575 h 3102054"/>
              <a:gd name="connsiteX68" fmla="*/ 3986214 w 12192000"/>
              <a:gd name="connsiteY68" fmla="*/ 166687 h 3102054"/>
              <a:gd name="connsiteX69" fmla="*/ 4046539 w 12192000"/>
              <a:gd name="connsiteY69" fmla="*/ 174625 h 3102054"/>
              <a:gd name="connsiteX70" fmla="*/ 4114801 w 12192000"/>
              <a:gd name="connsiteY70" fmla="*/ 176212 h 3102054"/>
              <a:gd name="connsiteX71" fmla="*/ 4183064 w 12192000"/>
              <a:gd name="connsiteY71" fmla="*/ 174625 h 3102054"/>
              <a:gd name="connsiteX72" fmla="*/ 4243388 w 12192000"/>
              <a:gd name="connsiteY72" fmla="*/ 166687 h 3102054"/>
              <a:gd name="connsiteX73" fmla="*/ 4295776 w 12192000"/>
              <a:gd name="connsiteY73" fmla="*/ 155575 h 3102054"/>
              <a:gd name="connsiteX74" fmla="*/ 4341813 w 12192000"/>
              <a:gd name="connsiteY74" fmla="*/ 141287 h 3102054"/>
              <a:gd name="connsiteX75" fmla="*/ 4383088 w 12192000"/>
              <a:gd name="connsiteY75" fmla="*/ 125412 h 3102054"/>
              <a:gd name="connsiteX76" fmla="*/ 4419601 w 12192000"/>
              <a:gd name="connsiteY76" fmla="*/ 106362 h 3102054"/>
              <a:gd name="connsiteX77" fmla="*/ 4495801 w 12192000"/>
              <a:gd name="connsiteY77" fmla="*/ 68262 h 3102054"/>
              <a:gd name="connsiteX78" fmla="*/ 4532314 w 12192000"/>
              <a:gd name="connsiteY78" fmla="*/ 52387 h 3102054"/>
              <a:gd name="connsiteX79" fmla="*/ 4573588 w 12192000"/>
              <a:gd name="connsiteY79" fmla="*/ 36512 h 3102054"/>
              <a:gd name="connsiteX80" fmla="*/ 4619626 w 12192000"/>
              <a:gd name="connsiteY80" fmla="*/ 20637 h 3102054"/>
              <a:gd name="connsiteX81" fmla="*/ 4672013 w 12192000"/>
              <a:gd name="connsiteY81" fmla="*/ 9525 h 3102054"/>
              <a:gd name="connsiteX82" fmla="*/ 4732338 w 12192000"/>
              <a:gd name="connsiteY82" fmla="*/ 3175 h 3102054"/>
              <a:gd name="connsiteX83" fmla="*/ 4800601 w 12192000"/>
              <a:gd name="connsiteY83" fmla="*/ 0 h 3102054"/>
              <a:gd name="connsiteX84" fmla="*/ 4868864 w 12192000"/>
              <a:gd name="connsiteY84" fmla="*/ 3175 h 3102054"/>
              <a:gd name="connsiteX85" fmla="*/ 4929188 w 12192000"/>
              <a:gd name="connsiteY85" fmla="*/ 9525 h 3102054"/>
              <a:gd name="connsiteX86" fmla="*/ 4981576 w 12192000"/>
              <a:gd name="connsiteY86" fmla="*/ 20637 h 3102054"/>
              <a:gd name="connsiteX87" fmla="*/ 5027614 w 12192000"/>
              <a:gd name="connsiteY87" fmla="*/ 36512 h 3102054"/>
              <a:gd name="connsiteX88" fmla="*/ 5068889 w 12192000"/>
              <a:gd name="connsiteY88" fmla="*/ 52387 h 3102054"/>
              <a:gd name="connsiteX89" fmla="*/ 5105402 w 12192000"/>
              <a:gd name="connsiteY89" fmla="*/ 68262 h 3102054"/>
              <a:gd name="connsiteX90" fmla="*/ 5143502 w 12192000"/>
              <a:gd name="connsiteY90" fmla="*/ 87312 h 3102054"/>
              <a:gd name="connsiteX91" fmla="*/ 5181601 w 12192000"/>
              <a:gd name="connsiteY91" fmla="*/ 106362 h 3102054"/>
              <a:gd name="connsiteX92" fmla="*/ 5218115 w 12192000"/>
              <a:gd name="connsiteY92" fmla="*/ 125412 h 3102054"/>
              <a:gd name="connsiteX93" fmla="*/ 5259388 w 12192000"/>
              <a:gd name="connsiteY93" fmla="*/ 141287 h 3102054"/>
              <a:gd name="connsiteX94" fmla="*/ 5305426 w 12192000"/>
              <a:gd name="connsiteY94" fmla="*/ 155575 h 3102054"/>
              <a:gd name="connsiteX95" fmla="*/ 5357813 w 12192000"/>
              <a:gd name="connsiteY95" fmla="*/ 166687 h 3102054"/>
              <a:gd name="connsiteX96" fmla="*/ 5418139 w 12192000"/>
              <a:gd name="connsiteY96" fmla="*/ 174625 h 3102054"/>
              <a:gd name="connsiteX97" fmla="*/ 5486401 w 12192000"/>
              <a:gd name="connsiteY97" fmla="*/ 176212 h 3102054"/>
              <a:gd name="connsiteX98" fmla="*/ 5554663 w 12192000"/>
              <a:gd name="connsiteY98" fmla="*/ 174625 h 3102054"/>
              <a:gd name="connsiteX99" fmla="*/ 5614989 w 12192000"/>
              <a:gd name="connsiteY99" fmla="*/ 166687 h 3102054"/>
              <a:gd name="connsiteX100" fmla="*/ 5667376 w 12192000"/>
              <a:gd name="connsiteY100" fmla="*/ 155575 h 3102054"/>
              <a:gd name="connsiteX101" fmla="*/ 5713414 w 12192000"/>
              <a:gd name="connsiteY101" fmla="*/ 141287 h 3102054"/>
              <a:gd name="connsiteX102" fmla="*/ 5754689 w 12192000"/>
              <a:gd name="connsiteY102" fmla="*/ 125412 h 3102054"/>
              <a:gd name="connsiteX103" fmla="*/ 5791202 w 12192000"/>
              <a:gd name="connsiteY103" fmla="*/ 106362 h 3102054"/>
              <a:gd name="connsiteX104" fmla="*/ 5829302 w 12192000"/>
              <a:gd name="connsiteY104" fmla="*/ 87312 h 3102054"/>
              <a:gd name="connsiteX105" fmla="*/ 5867402 w 12192000"/>
              <a:gd name="connsiteY105" fmla="*/ 68262 h 3102054"/>
              <a:gd name="connsiteX106" fmla="*/ 5903915 w 12192000"/>
              <a:gd name="connsiteY106" fmla="*/ 52387 h 3102054"/>
              <a:gd name="connsiteX107" fmla="*/ 5945189 w 12192000"/>
              <a:gd name="connsiteY107" fmla="*/ 36512 h 3102054"/>
              <a:gd name="connsiteX108" fmla="*/ 5991226 w 12192000"/>
              <a:gd name="connsiteY108" fmla="*/ 20637 h 3102054"/>
              <a:gd name="connsiteX109" fmla="*/ 6043614 w 12192000"/>
              <a:gd name="connsiteY109" fmla="*/ 9525 h 3102054"/>
              <a:gd name="connsiteX110" fmla="*/ 6103939 w 12192000"/>
              <a:gd name="connsiteY110" fmla="*/ 3175 h 3102054"/>
              <a:gd name="connsiteX111" fmla="*/ 6172201 w 12192000"/>
              <a:gd name="connsiteY111" fmla="*/ 0 h 3102054"/>
              <a:gd name="connsiteX112" fmla="*/ 6210301 w 12192000"/>
              <a:gd name="connsiteY112" fmla="*/ 1772 h 3102054"/>
              <a:gd name="connsiteX113" fmla="*/ 6248401 w 12192000"/>
              <a:gd name="connsiteY113" fmla="*/ 0 h 3102054"/>
              <a:gd name="connsiteX114" fmla="*/ 6316664 w 12192000"/>
              <a:gd name="connsiteY114" fmla="*/ 3175 h 3102054"/>
              <a:gd name="connsiteX115" fmla="*/ 6376989 w 12192000"/>
              <a:gd name="connsiteY115" fmla="*/ 9525 h 3102054"/>
              <a:gd name="connsiteX116" fmla="*/ 6429376 w 12192000"/>
              <a:gd name="connsiteY116" fmla="*/ 20637 h 3102054"/>
              <a:gd name="connsiteX117" fmla="*/ 6475414 w 12192000"/>
              <a:gd name="connsiteY117" fmla="*/ 36512 h 3102054"/>
              <a:gd name="connsiteX118" fmla="*/ 6516689 w 12192000"/>
              <a:gd name="connsiteY118" fmla="*/ 52387 h 3102054"/>
              <a:gd name="connsiteX119" fmla="*/ 6553202 w 12192000"/>
              <a:gd name="connsiteY119" fmla="*/ 68262 h 3102054"/>
              <a:gd name="connsiteX120" fmla="*/ 6591302 w 12192000"/>
              <a:gd name="connsiteY120" fmla="*/ 87312 h 3102054"/>
              <a:gd name="connsiteX121" fmla="*/ 6629401 w 12192000"/>
              <a:gd name="connsiteY121" fmla="*/ 106362 h 3102054"/>
              <a:gd name="connsiteX122" fmla="*/ 6665915 w 12192000"/>
              <a:gd name="connsiteY122" fmla="*/ 125412 h 3102054"/>
              <a:gd name="connsiteX123" fmla="*/ 6707189 w 12192000"/>
              <a:gd name="connsiteY123" fmla="*/ 141287 h 3102054"/>
              <a:gd name="connsiteX124" fmla="*/ 6753226 w 12192000"/>
              <a:gd name="connsiteY124" fmla="*/ 155575 h 3102054"/>
              <a:gd name="connsiteX125" fmla="*/ 6805614 w 12192000"/>
              <a:gd name="connsiteY125" fmla="*/ 166687 h 3102054"/>
              <a:gd name="connsiteX126" fmla="*/ 6865939 w 12192000"/>
              <a:gd name="connsiteY126" fmla="*/ 174625 h 3102054"/>
              <a:gd name="connsiteX127" fmla="*/ 6934201 w 12192000"/>
              <a:gd name="connsiteY127" fmla="*/ 176212 h 3102054"/>
              <a:gd name="connsiteX128" fmla="*/ 7002464 w 12192000"/>
              <a:gd name="connsiteY128" fmla="*/ 174625 h 3102054"/>
              <a:gd name="connsiteX129" fmla="*/ 7062789 w 12192000"/>
              <a:gd name="connsiteY129" fmla="*/ 166687 h 3102054"/>
              <a:gd name="connsiteX130" fmla="*/ 7115176 w 12192000"/>
              <a:gd name="connsiteY130" fmla="*/ 155575 h 3102054"/>
              <a:gd name="connsiteX131" fmla="*/ 7161214 w 12192000"/>
              <a:gd name="connsiteY131" fmla="*/ 141287 h 3102054"/>
              <a:gd name="connsiteX132" fmla="*/ 7202489 w 12192000"/>
              <a:gd name="connsiteY132" fmla="*/ 125412 h 3102054"/>
              <a:gd name="connsiteX133" fmla="*/ 7239001 w 12192000"/>
              <a:gd name="connsiteY133" fmla="*/ 106362 h 3102054"/>
              <a:gd name="connsiteX134" fmla="*/ 7277101 w 12192000"/>
              <a:gd name="connsiteY134" fmla="*/ 87312 h 3102054"/>
              <a:gd name="connsiteX135" fmla="*/ 7315201 w 12192000"/>
              <a:gd name="connsiteY135" fmla="*/ 68262 h 3102054"/>
              <a:gd name="connsiteX136" fmla="*/ 7351714 w 12192000"/>
              <a:gd name="connsiteY136" fmla="*/ 52387 h 3102054"/>
              <a:gd name="connsiteX137" fmla="*/ 7392989 w 12192000"/>
              <a:gd name="connsiteY137" fmla="*/ 36512 h 3102054"/>
              <a:gd name="connsiteX138" fmla="*/ 7439026 w 12192000"/>
              <a:gd name="connsiteY138" fmla="*/ 20637 h 3102054"/>
              <a:gd name="connsiteX139" fmla="*/ 7491414 w 12192000"/>
              <a:gd name="connsiteY139" fmla="*/ 9525 h 3102054"/>
              <a:gd name="connsiteX140" fmla="*/ 7551739 w 12192000"/>
              <a:gd name="connsiteY140" fmla="*/ 3175 h 3102054"/>
              <a:gd name="connsiteX141" fmla="*/ 7620001 w 12192000"/>
              <a:gd name="connsiteY141" fmla="*/ 0 h 3102054"/>
              <a:gd name="connsiteX142" fmla="*/ 7688264 w 12192000"/>
              <a:gd name="connsiteY142" fmla="*/ 3175 h 3102054"/>
              <a:gd name="connsiteX143" fmla="*/ 7748589 w 12192000"/>
              <a:gd name="connsiteY143" fmla="*/ 9525 h 3102054"/>
              <a:gd name="connsiteX144" fmla="*/ 7800976 w 12192000"/>
              <a:gd name="connsiteY144" fmla="*/ 20637 h 3102054"/>
              <a:gd name="connsiteX145" fmla="*/ 7847014 w 12192000"/>
              <a:gd name="connsiteY145" fmla="*/ 36512 h 3102054"/>
              <a:gd name="connsiteX146" fmla="*/ 7888289 w 12192000"/>
              <a:gd name="connsiteY146" fmla="*/ 52387 h 3102054"/>
              <a:gd name="connsiteX147" fmla="*/ 7924801 w 12192000"/>
              <a:gd name="connsiteY147" fmla="*/ 68262 h 3102054"/>
              <a:gd name="connsiteX148" fmla="*/ 7962901 w 12192000"/>
              <a:gd name="connsiteY148" fmla="*/ 87312 h 3102054"/>
              <a:gd name="connsiteX149" fmla="*/ 8001001 w 12192000"/>
              <a:gd name="connsiteY149" fmla="*/ 106362 h 3102054"/>
              <a:gd name="connsiteX150" fmla="*/ 8037514 w 12192000"/>
              <a:gd name="connsiteY150" fmla="*/ 125412 h 3102054"/>
              <a:gd name="connsiteX151" fmla="*/ 8078789 w 12192000"/>
              <a:gd name="connsiteY151" fmla="*/ 141287 h 3102054"/>
              <a:gd name="connsiteX152" fmla="*/ 8124826 w 12192000"/>
              <a:gd name="connsiteY152" fmla="*/ 155575 h 3102054"/>
              <a:gd name="connsiteX153" fmla="*/ 8177214 w 12192000"/>
              <a:gd name="connsiteY153" fmla="*/ 166687 h 3102054"/>
              <a:gd name="connsiteX154" fmla="*/ 8237539 w 12192000"/>
              <a:gd name="connsiteY154" fmla="*/ 174625 h 3102054"/>
              <a:gd name="connsiteX155" fmla="*/ 8305801 w 12192000"/>
              <a:gd name="connsiteY155" fmla="*/ 176212 h 3102054"/>
              <a:gd name="connsiteX156" fmla="*/ 8374064 w 12192000"/>
              <a:gd name="connsiteY156" fmla="*/ 174625 h 3102054"/>
              <a:gd name="connsiteX157" fmla="*/ 8434388 w 12192000"/>
              <a:gd name="connsiteY157" fmla="*/ 166687 h 3102054"/>
              <a:gd name="connsiteX158" fmla="*/ 8486776 w 12192000"/>
              <a:gd name="connsiteY158" fmla="*/ 155575 h 3102054"/>
              <a:gd name="connsiteX159" fmla="*/ 8532814 w 12192000"/>
              <a:gd name="connsiteY159" fmla="*/ 141287 h 3102054"/>
              <a:gd name="connsiteX160" fmla="*/ 8574088 w 12192000"/>
              <a:gd name="connsiteY160" fmla="*/ 125412 h 3102054"/>
              <a:gd name="connsiteX161" fmla="*/ 8610600 w 12192000"/>
              <a:gd name="connsiteY161" fmla="*/ 106362 h 3102054"/>
              <a:gd name="connsiteX162" fmla="*/ 8648700 w 12192000"/>
              <a:gd name="connsiteY162" fmla="*/ 87312 h 3102054"/>
              <a:gd name="connsiteX163" fmla="*/ 8686800 w 12192000"/>
              <a:gd name="connsiteY163" fmla="*/ 68262 h 3102054"/>
              <a:gd name="connsiteX164" fmla="*/ 8723314 w 12192000"/>
              <a:gd name="connsiteY164" fmla="*/ 52387 h 3102054"/>
              <a:gd name="connsiteX165" fmla="*/ 8764588 w 12192000"/>
              <a:gd name="connsiteY165" fmla="*/ 36512 h 3102054"/>
              <a:gd name="connsiteX166" fmla="*/ 8810626 w 12192000"/>
              <a:gd name="connsiteY166" fmla="*/ 20637 h 3102054"/>
              <a:gd name="connsiteX167" fmla="*/ 8863014 w 12192000"/>
              <a:gd name="connsiteY167" fmla="*/ 9525 h 3102054"/>
              <a:gd name="connsiteX168" fmla="*/ 8923338 w 12192000"/>
              <a:gd name="connsiteY168" fmla="*/ 3175 h 3102054"/>
              <a:gd name="connsiteX169" fmla="*/ 8990014 w 12192000"/>
              <a:gd name="connsiteY169" fmla="*/ 0 h 3102054"/>
              <a:gd name="connsiteX170" fmla="*/ 9059864 w 12192000"/>
              <a:gd name="connsiteY170" fmla="*/ 3175 h 3102054"/>
              <a:gd name="connsiteX171" fmla="*/ 9120188 w 12192000"/>
              <a:gd name="connsiteY171" fmla="*/ 9525 h 3102054"/>
              <a:gd name="connsiteX172" fmla="*/ 9172576 w 12192000"/>
              <a:gd name="connsiteY172" fmla="*/ 20637 h 3102054"/>
              <a:gd name="connsiteX173" fmla="*/ 9218614 w 12192000"/>
              <a:gd name="connsiteY173" fmla="*/ 36512 h 3102054"/>
              <a:gd name="connsiteX174" fmla="*/ 9259888 w 12192000"/>
              <a:gd name="connsiteY174" fmla="*/ 52387 h 3102054"/>
              <a:gd name="connsiteX175" fmla="*/ 9296400 w 12192000"/>
              <a:gd name="connsiteY175" fmla="*/ 68262 h 3102054"/>
              <a:gd name="connsiteX176" fmla="*/ 9334500 w 12192000"/>
              <a:gd name="connsiteY176" fmla="*/ 87312 h 3102054"/>
              <a:gd name="connsiteX177" fmla="*/ 9372600 w 12192000"/>
              <a:gd name="connsiteY177" fmla="*/ 106362 h 3102054"/>
              <a:gd name="connsiteX178" fmla="*/ 9409114 w 12192000"/>
              <a:gd name="connsiteY178" fmla="*/ 125412 h 3102054"/>
              <a:gd name="connsiteX179" fmla="*/ 9450388 w 12192000"/>
              <a:gd name="connsiteY179" fmla="*/ 141287 h 3102054"/>
              <a:gd name="connsiteX180" fmla="*/ 9496426 w 12192000"/>
              <a:gd name="connsiteY180" fmla="*/ 155575 h 3102054"/>
              <a:gd name="connsiteX181" fmla="*/ 9548814 w 12192000"/>
              <a:gd name="connsiteY181" fmla="*/ 166687 h 3102054"/>
              <a:gd name="connsiteX182" fmla="*/ 9609138 w 12192000"/>
              <a:gd name="connsiteY182" fmla="*/ 174625 h 3102054"/>
              <a:gd name="connsiteX183" fmla="*/ 9677400 w 12192000"/>
              <a:gd name="connsiteY183" fmla="*/ 176212 h 3102054"/>
              <a:gd name="connsiteX184" fmla="*/ 9745664 w 12192000"/>
              <a:gd name="connsiteY184" fmla="*/ 174625 h 3102054"/>
              <a:gd name="connsiteX185" fmla="*/ 9805988 w 12192000"/>
              <a:gd name="connsiteY185" fmla="*/ 166687 h 3102054"/>
              <a:gd name="connsiteX186" fmla="*/ 9858376 w 12192000"/>
              <a:gd name="connsiteY186" fmla="*/ 155575 h 3102054"/>
              <a:gd name="connsiteX187" fmla="*/ 9904414 w 12192000"/>
              <a:gd name="connsiteY187" fmla="*/ 141287 h 3102054"/>
              <a:gd name="connsiteX188" fmla="*/ 9945688 w 12192000"/>
              <a:gd name="connsiteY188" fmla="*/ 125412 h 3102054"/>
              <a:gd name="connsiteX189" fmla="*/ 9982200 w 12192000"/>
              <a:gd name="connsiteY189" fmla="*/ 106362 h 3102054"/>
              <a:gd name="connsiteX190" fmla="*/ 10058400 w 12192000"/>
              <a:gd name="connsiteY190" fmla="*/ 68262 h 3102054"/>
              <a:gd name="connsiteX191" fmla="*/ 10094914 w 12192000"/>
              <a:gd name="connsiteY191" fmla="*/ 52387 h 3102054"/>
              <a:gd name="connsiteX192" fmla="*/ 10136188 w 12192000"/>
              <a:gd name="connsiteY192" fmla="*/ 36512 h 3102054"/>
              <a:gd name="connsiteX193" fmla="*/ 10182226 w 12192000"/>
              <a:gd name="connsiteY193" fmla="*/ 20637 h 3102054"/>
              <a:gd name="connsiteX194" fmla="*/ 10234614 w 12192000"/>
              <a:gd name="connsiteY194" fmla="*/ 9525 h 3102054"/>
              <a:gd name="connsiteX195" fmla="*/ 10294938 w 12192000"/>
              <a:gd name="connsiteY195" fmla="*/ 3175 h 3102054"/>
              <a:gd name="connsiteX196" fmla="*/ 10363200 w 12192000"/>
              <a:gd name="connsiteY196" fmla="*/ 0 h 3102054"/>
              <a:gd name="connsiteX197" fmla="*/ 10431464 w 12192000"/>
              <a:gd name="connsiteY197" fmla="*/ 3175 h 3102054"/>
              <a:gd name="connsiteX198" fmla="*/ 10491788 w 12192000"/>
              <a:gd name="connsiteY198" fmla="*/ 9525 h 3102054"/>
              <a:gd name="connsiteX199" fmla="*/ 10544176 w 12192000"/>
              <a:gd name="connsiteY199" fmla="*/ 20637 h 3102054"/>
              <a:gd name="connsiteX200" fmla="*/ 10590214 w 12192000"/>
              <a:gd name="connsiteY200" fmla="*/ 36512 h 3102054"/>
              <a:gd name="connsiteX201" fmla="*/ 10631488 w 12192000"/>
              <a:gd name="connsiteY201" fmla="*/ 52387 h 3102054"/>
              <a:gd name="connsiteX202" fmla="*/ 10668000 w 12192000"/>
              <a:gd name="connsiteY202" fmla="*/ 68262 h 3102054"/>
              <a:gd name="connsiteX203" fmla="*/ 10706100 w 12192000"/>
              <a:gd name="connsiteY203" fmla="*/ 87312 h 3102054"/>
              <a:gd name="connsiteX204" fmla="*/ 10744200 w 12192000"/>
              <a:gd name="connsiteY204" fmla="*/ 106362 h 3102054"/>
              <a:gd name="connsiteX205" fmla="*/ 10780714 w 12192000"/>
              <a:gd name="connsiteY205" fmla="*/ 125412 h 3102054"/>
              <a:gd name="connsiteX206" fmla="*/ 10821988 w 12192000"/>
              <a:gd name="connsiteY206" fmla="*/ 141287 h 3102054"/>
              <a:gd name="connsiteX207" fmla="*/ 10868026 w 12192000"/>
              <a:gd name="connsiteY207" fmla="*/ 155575 h 3102054"/>
              <a:gd name="connsiteX208" fmla="*/ 10920414 w 12192000"/>
              <a:gd name="connsiteY208" fmla="*/ 166687 h 3102054"/>
              <a:gd name="connsiteX209" fmla="*/ 10980738 w 12192000"/>
              <a:gd name="connsiteY209" fmla="*/ 174625 h 3102054"/>
              <a:gd name="connsiteX210" fmla="*/ 11049000 w 12192000"/>
              <a:gd name="connsiteY210" fmla="*/ 176212 h 3102054"/>
              <a:gd name="connsiteX211" fmla="*/ 11117264 w 12192000"/>
              <a:gd name="connsiteY211" fmla="*/ 174625 h 3102054"/>
              <a:gd name="connsiteX212" fmla="*/ 11177588 w 12192000"/>
              <a:gd name="connsiteY212" fmla="*/ 166687 h 3102054"/>
              <a:gd name="connsiteX213" fmla="*/ 11229976 w 12192000"/>
              <a:gd name="connsiteY213" fmla="*/ 155575 h 3102054"/>
              <a:gd name="connsiteX214" fmla="*/ 11276014 w 12192000"/>
              <a:gd name="connsiteY214" fmla="*/ 141287 h 3102054"/>
              <a:gd name="connsiteX215" fmla="*/ 11317288 w 12192000"/>
              <a:gd name="connsiteY215" fmla="*/ 125412 h 3102054"/>
              <a:gd name="connsiteX216" fmla="*/ 11353800 w 12192000"/>
              <a:gd name="connsiteY216" fmla="*/ 106362 h 3102054"/>
              <a:gd name="connsiteX217" fmla="*/ 11391900 w 12192000"/>
              <a:gd name="connsiteY217" fmla="*/ 87312 h 3102054"/>
              <a:gd name="connsiteX218" fmla="*/ 11430000 w 12192000"/>
              <a:gd name="connsiteY218" fmla="*/ 68263 h 3102054"/>
              <a:gd name="connsiteX219" fmla="*/ 11466514 w 12192000"/>
              <a:gd name="connsiteY219" fmla="*/ 52388 h 3102054"/>
              <a:gd name="connsiteX220" fmla="*/ 11507788 w 12192000"/>
              <a:gd name="connsiteY220" fmla="*/ 36513 h 3102054"/>
              <a:gd name="connsiteX221" fmla="*/ 11553826 w 12192000"/>
              <a:gd name="connsiteY221" fmla="*/ 20638 h 3102054"/>
              <a:gd name="connsiteX222" fmla="*/ 11606214 w 12192000"/>
              <a:gd name="connsiteY222" fmla="*/ 9525 h 3102054"/>
              <a:gd name="connsiteX223" fmla="*/ 11666538 w 12192000"/>
              <a:gd name="connsiteY223" fmla="*/ 3175 h 3102054"/>
              <a:gd name="connsiteX224" fmla="*/ 11734800 w 12192000"/>
              <a:gd name="connsiteY224" fmla="*/ 0 h 3102054"/>
              <a:gd name="connsiteX225" fmla="*/ 11803064 w 12192000"/>
              <a:gd name="connsiteY225" fmla="*/ 3175 h 3102054"/>
              <a:gd name="connsiteX226" fmla="*/ 11863388 w 12192000"/>
              <a:gd name="connsiteY226" fmla="*/ 9525 h 3102054"/>
              <a:gd name="connsiteX227" fmla="*/ 11915776 w 12192000"/>
              <a:gd name="connsiteY227" fmla="*/ 20638 h 3102054"/>
              <a:gd name="connsiteX228" fmla="*/ 11961814 w 12192000"/>
              <a:gd name="connsiteY228" fmla="*/ 36513 h 3102054"/>
              <a:gd name="connsiteX229" fmla="*/ 12003088 w 12192000"/>
              <a:gd name="connsiteY229" fmla="*/ 52388 h 3102054"/>
              <a:gd name="connsiteX230" fmla="*/ 12039600 w 12192000"/>
              <a:gd name="connsiteY230" fmla="*/ 68263 h 3102054"/>
              <a:gd name="connsiteX231" fmla="*/ 12077700 w 12192000"/>
              <a:gd name="connsiteY231" fmla="*/ 87313 h 3102054"/>
              <a:gd name="connsiteX232" fmla="*/ 12115800 w 12192000"/>
              <a:gd name="connsiteY232" fmla="*/ 106363 h 3102054"/>
              <a:gd name="connsiteX233" fmla="*/ 12152314 w 12192000"/>
              <a:gd name="connsiteY233" fmla="*/ 125413 h 3102054"/>
              <a:gd name="connsiteX234" fmla="*/ 12192000 w 12192000"/>
              <a:gd name="connsiteY234" fmla="*/ 140677 h 3102054"/>
              <a:gd name="connsiteX235" fmla="*/ 12192000 w 12192000"/>
              <a:gd name="connsiteY235" fmla="*/ 885826 h 3102054"/>
              <a:gd name="connsiteX236" fmla="*/ 12191999 w 12192000"/>
              <a:gd name="connsiteY236" fmla="*/ 885826 h 3102054"/>
              <a:gd name="connsiteX237" fmla="*/ 12191999 w 12192000"/>
              <a:gd name="connsiteY237" fmla="*/ 3102054 h 3102054"/>
              <a:gd name="connsiteX238" fmla="*/ 0 w 12192000"/>
              <a:gd name="connsiteY238" fmla="*/ 3102054 h 3102054"/>
              <a:gd name="connsiteX239" fmla="*/ 0 w 12192000"/>
              <a:gd name="connsiteY239" fmla="*/ 638254 h 3102054"/>
              <a:gd name="connsiteX240" fmla="*/ 1 w 12192000"/>
              <a:gd name="connsiteY240" fmla="*/ 638254 h 3102054"/>
              <a:gd name="connsiteX241" fmla="*/ 1 w 12192000"/>
              <a:gd name="connsiteY241" fmla="*/ 176212 h 3102054"/>
              <a:gd name="connsiteX242" fmla="*/ 68264 w 12192000"/>
              <a:gd name="connsiteY242" fmla="*/ 174625 h 3102054"/>
              <a:gd name="connsiteX243" fmla="*/ 128589 w 12192000"/>
              <a:gd name="connsiteY243" fmla="*/ 166687 h 3102054"/>
              <a:gd name="connsiteX244" fmla="*/ 180976 w 12192000"/>
              <a:gd name="connsiteY244" fmla="*/ 155575 h 3102054"/>
              <a:gd name="connsiteX245" fmla="*/ 227014 w 12192000"/>
              <a:gd name="connsiteY245" fmla="*/ 141287 h 3102054"/>
              <a:gd name="connsiteX246" fmla="*/ 268289 w 12192000"/>
              <a:gd name="connsiteY246" fmla="*/ 125412 h 3102054"/>
              <a:gd name="connsiteX247" fmla="*/ 304801 w 12192000"/>
              <a:gd name="connsiteY247" fmla="*/ 106362 h 3102054"/>
              <a:gd name="connsiteX248" fmla="*/ 342901 w 12192000"/>
              <a:gd name="connsiteY248" fmla="*/ 87312 h 3102054"/>
              <a:gd name="connsiteX249" fmla="*/ 381001 w 12192000"/>
              <a:gd name="connsiteY249" fmla="*/ 68262 h 3102054"/>
              <a:gd name="connsiteX250" fmla="*/ 417514 w 12192000"/>
              <a:gd name="connsiteY250" fmla="*/ 52387 h 3102054"/>
              <a:gd name="connsiteX251" fmla="*/ 458789 w 12192000"/>
              <a:gd name="connsiteY251" fmla="*/ 36512 h 3102054"/>
              <a:gd name="connsiteX252" fmla="*/ 504826 w 12192000"/>
              <a:gd name="connsiteY252" fmla="*/ 20637 h 3102054"/>
              <a:gd name="connsiteX253" fmla="*/ 557214 w 12192000"/>
              <a:gd name="connsiteY253" fmla="*/ 9525 h 3102054"/>
              <a:gd name="connsiteX254" fmla="*/ 617539 w 12192000"/>
              <a:gd name="connsiteY254" fmla="*/ 3175 h 310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2000" h="3102054">
                <a:moveTo>
                  <a:pt x="685801" y="0"/>
                </a:moveTo>
                <a:lnTo>
                  <a:pt x="754064" y="3175"/>
                </a:lnTo>
                <a:lnTo>
                  <a:pt x="814389" y="9525"/>
                </a:lnTo>
                <a:lnTo>
                  <a:pt x="866776" y="20637"/>
                </a:lnTo>
                <a:lnTo>
                  <a:pt x="912814" y="36512"/>
                </a:lnTo>
                <a:lnTo>
                  <a:pt x="954089" y="52387"/>
                </a:lnTo>
                <a:lnTo>
                  <a:pt x="990601" y="68262"/>
                </a:lnTo>
                <a:lnTo>
                  <a:pt x="1028701" y="87312"/>
                </a:lnTo>
                <a:lnTo>
                  <a:pt x="1066801" y="106362"/>
                </a:lnTo>
                <a:lnTo>
                  <a:pt x="1103314" y="125412"/>
                </a:lnTo>
                <a:lnTo>
                  <a:pt x="1144589" y="141287"/>
                </a:lnTo>
                <a:lnTo>
                  <a:pt x="1190626" y="155575"/>
                </a:lnTo>
                <a:lnTo>
                  <a:pt x="1243014" y="166687"/>
                </a:lnTo>
                <a:lnTo>
                  <a:pt x="1303339" y="174625"/>
                </a:lnTo>
                <a:lnTo>
                  <a:pt x="1371601" y="176212"/>
                </a:lnTo>
                <a:lnTo>
                  <a:pt x="1439864" y="174625"/>
                </a:lnTo>
                <a:lnTo>
                  <a:pt x="1500189" y="166687"/>
                </a:lnTo>
                <a:lnTo>
                  <a:pt x="1552576" y="155575"/>
                </a:lnTo>
                <a:lnTo>
                  <a:pt x="1598614" y="141287"/>
                </a:lnTo>
                <a:lnTo>
                  <a:pt x="1639889" y="125412"/>
                </a:lnTo>
                <a:lnTo>
                  <a:pt x="1676401" y="106362"/>
                </a:lnTo>
                <a:lnTo>
                  <a:pt x="1714501" y="87312"/>
                </a:lnTo>
                <a:lnTo>
                  <a:pt x="1752601" y="68262"/>
                </a:lnTo>
                <a:lnTo>
                  <a:pt x="1789114" y="52387"/>
                </a:lnTo>
                <a:lnTo>
                  <a:pt x="1830389" y="36512"/>
                </a:lnTo>
                <a:lnTo>
                  <a:pt x="1876426" y="20637"/>
                </a:lnTo>
                <a:lnTo>
                  <a:pt x="1928814" y="9525"/>
                </a:lnTo>
                <a:lnTo>
                  <a:pt x="1989139" y="3175"/>
                </a:lnTo>
                <a:lnTo>
                  <a:pt x="2057401" y="0"/>
                </a:lnTo>
                <a:lnTo>
                  <a:pt x="2125664" y="3175"/>
                </a:lnTo>
                <a:lnTo>
                  <a:pt x="2185989" y="9525"/>
                </a:lnTo>
                <a:lnTo>
                  <a:pt x="2238376" y="20637"/>
                </a:lnTo>
                <a:lnTo>
                  <a:pt x="2284414" y="36512"/>
                </a:lnTo>
                <a:lnTo>
                  <a:pt x="2325688" y="52387"/>
                </a:lnTo>
                <a:lnTo>
                  <a:pt x="2362201" y="68262"/>
                </a:lnTo>
                <a:lnTo>
                  <a:pt x="2400301" y="87312"/>
                </a:lnTo>
                <a:lnTo>
                  <a:pt x="2438401" y="106362"/>
                </a:lnTo>
                <a:lnTo>
                  <a:pt x="2474913" y="125412"/>
                </a:lnTo>
                <a:lnTo>
                  <a:pt x="2516188" y="141287"/>
                </a:lnTo>
                <a:lnTo>
                  <a:pt x="2562226" y="155575"/>
                </a:lnTo>
                <a:lnTo>
                  <a:pt x="2614614" y="166687"/>
                </a:lnTo>
                <a:lnTo>
                  <a:pt x="2674938" y="174625"/>
                </a:lnTo>
                <a:lnTo>
                  <a:pt x="2743201" y="176212"/>
                </a:lnTo>
                <a:lnTo>
                  <a:pt x="2811464" y="174625"/>
                </a:lnTo>
                <a:lnTo>
                  <a:pt x="2871789" y="166687"/>
                </a:lnTo>
                <a:lnTo>
                  <a:pt x="2924176" y="155575"/>
                </a:lnTo>
                <a:lnTo>
                  <a:pt x="2970214" y="141287"/>
                </a:lnTo>
                <a:lnTo>
                  <a:pt x="3011489" y="125412"/>
                </a:lnTo>
                <a:lnTo>
                  <a:pt x="3048001" y="106362"/>
                </a:lnTo>
                <a:lnTo>
                  <a:pt x="3086101" y="87312"/>
                </a:lnTo>
                <a:lnTo>
                  <a:pt x="3124201" y="68262"/>
                </a:lnTo>
                <a:lnTo>
                  <a:pt x="3160714" y="52387"/>
                </a:lnTo>
                <a:lnTo>
                  <a:pt x="3201989" y="36512"/>
                </a:lnTo>
                <a:lnTo>
                  <a:pt x="3248026" y="20637"/>
                </a:lnTo>
                <a:lnTo>
                  <a:pt x="3300414" y="9525"/>
                </a:lnTo>
                <a:lnTo>
                  <a:pt x="3360739" y="3175"/>
                </a:lnTo>
                <a:lnTo>
                  <a:pt x="3427414" y="0"/>
                </a:lnTo>
                <a:lnTo>
                  <a:pt x="3497264" y="3175"/>
                </a:lnTo>
                <a:lnTo>
                  <a:pt x="3557589" y="9525"/>
                </a:lnTo>
                <a:lnTo>
                  <a:pt x="3609976" y="20637"/>
                </a:lnTo>
                <a:lnTo>
                  <a:pt x="3656014" y="36512"/>
                </a:lnTo>
                <a:lnTo>
                  <a:pt x="3697288" y="52387"/>
                </a:lnTo>
                <a:lnTo>
                  <a:pt x="3733801" y="68262"/>
                </a:lnTo>
                <a:lnTo>
                  <a:pt x="3771901" y="87312"/>
                </a:lnTo>
                <a:lnTo>
                  <a:pt x="3810001" y="106362"/>
                </a:lnTo>
                <a:lnTo>
                  <a:pt x="3846514" y="125412"/>
                </a:lnTo>
                <a:lnTo>
                  <a:pt x="3887789" y="141287"/>
                </a:lnTo>
                <a:lnTo>
                  <a:pt x="3933826" y="155575"/>
                </a:lnTo>
                <a:lnTo>
                  <a:pt x="3986214" y="166687"/>
                </a:lnTo>
                <a:lnTo>
                  <a:pt x="4046539" y="174625"/>
                </a:lnTo>
                <a:lnTo>
                  <a:pt x="4114801" y="176212"/>
                </a:lnTo>
                <a:lnTo>
                  <a:pt x="4183064" y="174625"/>
                </a:lnTo>
                <a:lnTo>
                  <a:pt x="4243388" y="166687"/>
                </a:lnTo>
                <a:lnTo>
                  <a:pt x="4295776" y="155575"/>
                </a:lnTo>
                <a:lnTo>
                  <a:pt x="4341813" y="141287"/>
                </a:lnTo>
                <a:lnTo>
                  <a:pt x="4383088" y="125412"/>
                </a:lnTo>
                <a:lnTo>
                  <a:pt x="4419601" y="106362"/>
                </a:lnTo>
                <a:lnTo>
                  <a:pt x="4495801" y="68262"/>
                </a:lnTo>
                <a:lnTo>
                  <a:pt x="4532314" y="52387"/>
                </a:lnTo>
                <a:lnTo>
                  <a:pt x="4573588" y="36512"/>
                </a:lnTo>
                <a:lnTo>
                  <a:pt x="4619626" y="20637"/>
                </a:lnTo>
                <a:lnTo>
                  <a:pt x="4672013" y="9525"/>
                </a:lnTo>
                <a:lnTo>
                  <a:pt x="4732338" y="3175"/>
                </a:lnTo>
                <a:lnTo>
                  <a:pt x="4800601" y="0"/>
                </a:lnTo>
                <a:lnTo>
                  <a:pt x="4868864" y="3175"/>
                </a:lnTo>
                <a:lnTo>
                  <a:pt x="4929188" y="9525"/>
                </a:lnTo>
                <a:lnTo>
                  <a:pt x="4981576" y="20637"/>
                </a:lnTo>
                <a:lnTo>
                  <a:pt x="5027614" y="36512"/>
                </a:lnTo>
                <a:lnTo>
                  <a:pt x="5068889" y="52387"/>
                </a:lnTo>
                <a:lnTo>
                  <a:pt x="5105402" y="68262"/>
                </a:lnTo>
                <a:lnTo>
                  <a:pt x="5143502" y="87312"/>
                </a:lnTo>
                <a:lnTo>
                  <a:pt x="5181601" y="106362"/>
                </a:lnTo>
                <a:lnTo>
                  <a:pt x="5218115" y="125412"/>
                </a:lnTo>
                <a:lnTo>
                  <a:pt x="5259388" y="141287"/>
                </a:lnTo>
                <a:lnTo>
                  <a:pt x="5305426" y="155575"/>
                </a:lnTo>
                <a:lnTo>
                  <a:pt x="5357813" y="166687"/>
                </a:lnTo>
                <a:lnTo>
                  <a:pt x="5418139" y="174625"/>
                </a:lnTo>
                <a:lnTo>
                  <a:pt x="5486401" y="176212"/>
                </a:lnTo>
                <a:lnTo>
                  <a:pt x="5554663" y="174625"/>
                </a:lnTo>
                <a:lnTo>
                  <a:pt x="5614989" y="166687"/>
                </a:lnTo>
                <a:lnTo>
                  <a:pt x="5667376" y="155575"/>
                </a:lnTo>
                <a:lnTo>
                  <a:pt x="5713414" y="141287"/>
                </a:lnTo>
                <a:lnTo>
                  <a:pt x="5754689" y="125412"/>
                </a:lnTo>
                <a:lnTo>
                  <a:pt x="5791202" y="106362"/>
                </a:lnTo>
                <a:lnTo>
                  <a:pt x="5829302" y="87312"/>
                </a:lnTo>
                <a:lnTo>
                  <a:pt x="5867402" y="68262"/>
                </a:lnTo>
                <a:lnTo>
                  <a:pt x="5903915" y="52387"/>
                </a:lnTo>
                <a:lnTo>
                  <a:pt x="5945189" y="36512"/>
                </a:lnTo>
                <a:lnTo>
                  <a:pt x="5991226" y="20637"/>
                </a:lnTo>
                <a:lnTo>
                  <a:pt x="6043614" y="9525"/>
                </a:lnTo>
                <a:lnTo>
                  <a:pt x="6103939" y="3175"/>
                </a:lnTo>
                <a:lnTo>
                  <a:pt x="6172201" y="0"/>
                </a:lnTo>
                <a:lnTo>
                  <a:pt x="6210301" y="1772"/>
                </a:lnTo>
                <a:lnTo>
                  <a:pt x="6248401" y="0"/>
                </a:lnTo>
                <a:lnTo>
                  <a:pt x="6316664" y="3175"/>
                </a:lnTo>
                <a:lnTo>
                  <a:pt x="6376989" y="9525"/>
                </a:lnTo>
                <a:lnTo>
                  <a:pt x="6429376" y="20637"/>
                </a:lnTo>
                <a:lnTo>
                  <a:pt x="6475414" y="36512"/>
                </a:lnTo>
                <a:lnTo>
                  <a:pt x="6516689" y="52387"/>
                </a:lnTo>
                <a:lnTo>
                  <a:pt x="6553202" y="68262"/>
                </a:lnTo>
                <a:lnTo>
                  <a:pt x="6591302" y="87312"/>
                </a:lnTo>
                <a:lnTo>
                  <a:pt x="6629401" y="106362"/>
                </a:lnTo>
                <a:lnTo>
                  <a:pt x="6665915" y="125412"/>
                </a:lnTo>
                <a:lnTo>
                  <a:pt x="6707189" y="141287"/>
                </a:lnTo>
                <a:lnTo>
                  <a:pt x="6753226" y="155575"/>
                </a:lnTo>
                <a:lnTo>
                  <a:pt x="6805614" y="166687"/>
                </a:lnTo>
                <a:lnTo>
                  <a:pt x="6865939" y="174625"/>
                </a:lnTo>
                <a:lnTo>
                  <a:pt x="6934201" y="176212"/>
                </a:lnTo>
                <a:lnTo>
                  <a:pt x="7002464" y="174625"/>
                </a:lnTo>
                <a:lnTo>
                  <a:pt x="7062789" y="166687"/>
                </a:lnTo>
                <a:lnTo>
                  <a:pt x="7115176" y="155575"/>
                </a:lnTo>
                <a:lnTo>
                  <a:pt x="7161214" y="141287"/>
                </a:lnTo>
                <a:lnTo>
                  <a:pt x="7202489" y="125412"/>
                </a:lnTo>
                <a:lnTo>
                  <a:pt x="7239001" y="106362"/>
                </a:lnTo>
                <a:lnTo>
                  <a:pt x="7277101" y="87312"/>
                </a:lnTo>
                <a:lnTo>
                  <a:pt x="7315201" y="68262"/>
                </a:lnTo>
                <a:lnTo>
                  <a:pt x="7351714" y="52387"/>
                </a:lnTo>
                <a:lnTo>
                  <a:pt x="7392989" y="36512"/>
                </a:lnTo>
                <a:lnTo>
                  <a:pt x="7439026" y="20637"/>
                </a:lnTo>
                <a:lnTo>
                  <a:pt x="7491414" y="9525"/>
                </a:lnTo>
                <a:lnTo>
                  <a:pt x="7551739" y="3175"/>
                </a:lnTo>
                <a:lnTo>
                  <a:pt x="7620001" y="0"/>
                </a:lnTo>
                <a:lnTo>
                  <a:pt x="7688264" y="3175"/>
                </a:lnTo>
                <a:lnTo>
                  <a:pt x="7748589" y="9525"/>
                </a:lnTo>
                <a:lnTo>
                  <a:pt x="7800976" y="20637"/>
                </a:lnTo>
                <a:lnTo>
                  <a:pt x="7847014" y="36512"/>
                </a:lnTo>
                <a:lnTo>
                  <a:pt x="7888289" y="52387"/>
                </a:lnTo>
                <a:lnTo>
                  <a:pt x="7924801" y="68262"/>
                </a:lnTo>
                <a:lnTo>
                  <a:pt x="7962901" y="87312"/>
                </a:lnTo>
                <a:lnTo>
                  <a:pt x="8001001" y="106362"/>
                </a:lnTo>
                <a:lnTo>
                  <a:pt x="8037514" y="125412"/>
                </a:lnTo>
                <a:lnTo>
                  <a:pt x="8078789" y="141287"/>
                </a:lnTo>
                <a:lnTo>
                  <a:pt x="8124826" y="155575"/>
                </a:lnTo>
                <a:lnTo>
                  <a:pt x="8177214" y="166687"/>
                </a:lnTo>
                <a:lnTo>
                  <a:pt x="8237539" y="174625"/>
                </a:lnTo>
                <a:lnTo>
                  <a:pt x="8305801" y="176212"/>
                </a:lnTo>
                <a:lnTo>
                  <a:pt x="8374064" y="174625"/>
                </a:lnTo>
                <a:lnTo>
                  <a:pt x="8434388" y="166687"/>
                </a:lnTo>
                <a:lnTo>
                  <a:pt x="8486776" y="155575"/>
                </a:lnTo>
                <a:lnTo>
                  <a:pt x="8532814" y="141287"/>
                </a:lnTo>
                <a:lnTo>
                  <a:pt x="8574088" y="125412"/>
                </a:lnTo>
                <a:lnTo>
                  <a:pt x="8610600" y="106362"/>
                </a:lnTo>
                <a:lnTo>
                  <a:pt x="8648700" y="87312"/>
                </a:lnTo>
                <a:lnTo>
                  <a:pt x="8686800" y="68262"/>
                </a:lnTo>
                <a:lnTo>
                  <a:pt x="8723314" y="52387"/>
                </a:lnTo>
                <a:lnTo>
                  <a:pt x="8764588" y="36512"/>
                </a:lnTo>
                <a:lnTo>
                  <a:pt x="8810626" y="20637"/>
                </a:lnTo>
                <a:lnTo>
                  <a:pt x="8863014" y="9525"/>
                </a:lnTo>
                <a:lnTo>
                  <a:pt x="8923338" y="3175"/>
                </a:lnTo>
                <a:lnTo>
                  <a:pt x="8990014" y="0"/>
                </a:lnTo>
                <a:lnTo>
                  <a:pt x="9059864" y="3175"/>
                </a:lnTo>
                <a:lnTo>
                  <a:pt x="9120188" y="9525"/>
                </a:lnTo>
                <a:lnTo>
                  <a:pt x="9172576" y="20637"/>
                </a:lnTo>
                <a:lnTo>
                  <a:pt x="9218614" y="36512"/>
                </a:lnTo>
                <a:lnTo>
                  <a:pt x="9259888" y="52387"/>
                </a:lnTo>
                <a:lnTo>
                  <a:pt x="9296400" y="68262"/>
                </a:lnTo>
                <a:lnTo>
                  <a:pt x="9334500" y="87312"/>
                </a:lnTo>
                <a:lnTo>
                  <a:pt x="9372600" y="106362"/>
                </a:lnTo>
                <a:lnTo>
                  <a:pt x="9409114" y="125412"/>
                </a:lnTo>
                <a:lnTo>
                  <a:pt x="9450388" y="141287"/>
                </a:lnTo>
                <a:lnTo>
                  <a:pt x="9496426" y="155575"/>
                </a:lnTo>
                <a:lnTo>
                  <a:pt x="9548814" y="166687"/>
                </a:lnTo>
                <a:lnTo>
                  <a:pt x="9609138" y="174625"/>
                </a:lnTo>
                <a:lnTo>
                  <a:pt x="9677400" y="176212"/>
                </a:lnTo>
                <a:lnTo>
                  <a:pt x="9745664" y="174625"/>
                </a:lnTo>
                <a:lnTo>
                  <a:pt x="9805988" y="166687"/>
                </a:lnTo>
                <a:lnTo>
                  <a:pt x="9858376" y="155575"/>
                </a:lnTo>
                <a:lnTo>
                  <a:pt x="9904414" y="141287"/>
                </a:lnTo>
                <a:lnTo>
                  <a:pt x="9945688" y="125412"/>
                </a:lnTo>
                <a:lnTo>
                  <a:pt x="9982200" y="106362"/>
                </a:lnTo>
                <a:lnTo>
                  <a:pt x="10058400" y="68262"/>
                </a:lnTo>
                <a:lnTo>
                  <a:pt x="10094914" y="52387"/>
                </a:lnTo>
                <a:lnTo>
                  <a:pt x="10136188" y="36512"/>
                </a:lnTo>
                <a:lnTo>
                  <a:pt x="10182226" y="20637"/>
                </a:lnTo>
                <a:lnTo>
                  <a:pt x="10234614" y="9525"/>
                </a:lnTo>
                <a:lnTo>
                  <a:pt x="10294938" y="3175"/>
                </a:lnTo>
                <a:lnTo>
                  <a:pt x="10363200" y="0"/>
                </a:lnTo>
                <a:lnTo>
                  <a:pt x="10431464" y="3175"/>
                </a:lnTo>
                <a:lnTo>
                  <a:pt x="10491788" y="9525"/>
                </a:lnTo>
                <a:lnTo>
                  <a:pt x="10544176" y="20637"/>
                </a:lnTo>
                <a:lnTo>
                  <a:pt x="10590214" y="36512"/>
                </a:lnTo>
                <a:lnTo>
                  <a:pt x="10631488" y="52387"/>
                </a:lnTo>
                <a:lnTo>
                  <a:pt x="10668000" y="68262"/>
                </a:lnTo>
                <a:lnTo>
                  <a:pt x="10706100" y="87312"/>
                </a:lnTo>
                <a:lnTo>
                  <a:pt x="10744200" y="106362"/>
                </a:lnTo>
                <a:lnTo>
                  <a:pt x="10780714" y="125412"/>
                </a:lnTo>
                <a:lnTo>
                  <a:pt x="10821988" y="141287"/>
                </a:lnTo>
                <a:lnTo>
                  <a:pt x="10868026" y="155575"/>
                </a:lnTo>
                <a:lnTo>
                  <a:pt x="10920414" y="166687"/>
                </a:lnTo>
                <a:lnTo>
                  <a:pt x="10980738" y="174625"/>
                </a:lnTo>
                <a:lnTo>
                  <a:pt x="11049000" y="176212"/>
                </a:lnTo>
                <a:lnTo>
                  <a:pt x="11117264" y="174625"/>
                </a:lnTo>
                <a:lnTo>
                  <a:pt x="11177588" y="166687"/>
                </a:lnTo>
                <a:lnTo>
                  <a:pt x="11229976" y="155575"/>
                </a:lnTo>
                <a:lnTo>
                  <a:pt x="11276014" y="141287"/>
                </a:lnTo>
                <a:lnTo>
                  <a:pt x="11317288" y="125412"/>
                </a:lnTo>
                <a:lnTo>
                  <a:pt x="11353800" y="106362"/>
                </a:lnTo>
                <a:lnTo>
                  <a:pt x="11391900" y="87312"/>
                </a:lnTo>
                <a:lnTo>
                  <a:pt x="11430000" y="68263"/>
                </a:lnTo>
                <a:lnTo>
                  <a:pt x="11466514" y="52388"/>
                </a:lnTo>
                <a:lnTo>
                  <a:pt x="11507788" y="36513"/>
                </a:lnTo>
                <a:lnTo>
                  <a:pt x="11553826" y="20638"/>
                </a:lnTo>
                <a:lnTo>
                  <a:pt x="11606214" y="9525"/>
                </a:lnTo>
                <a:lnTo>
                  <a:pt x="11666538" y="3175"/>
                </a:lnTo>
                <a:lnTo>
                  <a:pt x="11734800" y="0"/>
                </a:lnTo>
                <a:lnTo>
                  <a:pt x="11803064" y="3175"/>
                </a:lnTo>
                <a:lnTo>
                  <a:pt x="11863388" y="9525"/>
                </a:lnTo>
                <a:lnTo>
                  <a:pt x="11915776" y="20638"/>
                </a:lnTo>
                <a:lnTo>
                  <a:pt x="11961814" y="36513"/>
                </a:lnTo>
                <a:lnTo>
                  <a:pt x="12003088" y="52388"/>
                </a:lnTo>
                <a:lnTo>
                  <a:pt x="12039600" y="68263"/>
                </a:lnTo>
                <a:lnTo>
                  <a:pt x="12077700" y="87313"/>
                </a:lnTo>
                <a:lnTo>
                  <a:pt x="12115800" y="106363"/>
                </a:lnTo>
                <a:lnTo>
                  <a:pt x="12152314" y="125413"/>
                </a:lnTo>
                <a:lnTo>
                  <a:pt x="12192000" y="140677"/>
                </a:lnTo>
                <a:lnTo>
                  <a:pt x="12192000" y="885826"/>
                </a:lnTo>
                <a:lnTo>
                  <a:pt x="12191999" y="885826"/>
                </a:lnTo>
                <a:lnTo>
                  <a:pt x="12191999" y="3102054"/>
                </a:lnTo>
                <a:lnTo>
                  <a:pt x="0" y="3102054"/>
                </a:lnTo>
                <a:lnTo>
                  <a:pt x="0" y="638254"/>
                </a:lnTo>
                <a:lnTo>
                  <a:pt x="1" y="638254"/>
                </a:lnTo>
                <a:lnTo>
                  <a:pt x="1" y="176212"/>
                </a:lnTo>
                <a:lnTo>
                  <a:pt x="68264" y="174625"/>
                </a:lnTo>
                <a:lnTo>
                  <a:pt x="128589" y="166687"/>
                </a:lnTo>
                <a:lnTo>
                  <a:pt x="180976" y="155575"/>
                </a:lnTo>
                <a:lnTo>
                  <a:pt x="227014" y="141287"/>
                </a:lnTo>
                <a:lnTo>
                  <a:pt x="268289" y="125412"/>
                </a:lnTo>
                <a:lnTo>
                  <a:pt x="304801" y="106362"/>
                </a:lnTo>
                <a:lnTo>
                  <a:pt x="342901" y="87312"/>
                </a:lnTo>
                <a:lnTo>
                  <a:pt x="381001" y="68262"/>
                </a:lnTo>
                <a:lnTo>
                  <a:pt x="417514" y="52387"/>
                </a:lnTo>
                <a:lnTo>
                  <a:pt x="458789" y="36512"/>
                </a:lnTo>
                <a:lnTo>
                  <a:pt x="504826" y="20637"/>
                </a:lnTo>
                <a:lnTo>
                  <a:pt x="557214" y="9525"/>
                </a:lnTo>
                <a:lnTo>
                  <a:pt x="617539" y="317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CaixaDeTexto 1">
            <a:extLst>
              <a:ext uri="{FF2B5EF4-FFF2-40B4-BE49-F238E27FC236}">
                <a16:creationId xmlns:a16="http://schemas.microsoft.com/office/drawing/2014/main" id="{7F030F42-69CE-67DD-DC1B-17BB574E8405}"/>
              </a:ext>
            </a:extLst>
          </p:cNvPr>
          <p:cNvSpPr txBox="1"/>
          <p:nvPr/>
        </p:nvSpPr>
        <p:spPr>
          <a:xfrm>
            <a:off x="833971" y="5024581"/>
            <a:ext cx="10681664" cy="1465771"/>
          </a:xfrm>
          <a:prstGeom prst="rect">
            <a:avLst/>
          </a:prstGeom>
        </p:spPr>
        <p:txBody>
          <a:bodyPr vert="horz" lIns="91440" tIns="45720" rIns="91440" bIns="45720" rtlCol="0" anchor="ctr">
            <a:normAutofit lnSpcReduction="10000"/>
          </a:bodyPr>
          <a:lstStyle/>
          <a:p>
            <a:pPr marL="0" marR="0" lvl="0" indent="-228600" algn="ctr" defTabSz="914400" rtl="0" eaLnBrk="1" fontAlgn="auto" latinLnBrk="0" hangingPunct="1">
              <a:lnSpc>
                <a:spcPct val="90000"/>
              </a:lnSpc>
              <a:spcBef>
                <a:spcPct val="0"/>
              </a:spcBef>
              <a:spcAft>
                <a:spcPts val="600"/>
              </a:spcAft>
              <a:buClr>
                <a:srgbClr val="0B082E"/>
              </a:buClr>
              <a:buSzTx/>
              <a:buFontTx/>
              <a:buNone/>
              <a:tabLst/>
              <a:defRPr/>
            </a:pPr>
            <a:r>
              <a:rPr kumimoji="0" lang="en-US" sz="1700" b="0" i="0" u="sng" strike="noStrike" kern="1200" cap="all" spc="800" normalizeH="0" baseline="0" noProof="0" dirty="0">
                <a:ln>
                  <a:noFill/>
                </a:ln>
                <a:solidFill>
                  <a:prstClr val="white"/>
                </a:solidFill>
                <a:effectLst/>
                <a:uLnTx/>
                <a:uFillTx/>
                <a:latin typeface="Impact" panose="020B0806030902050204"/>
                <a:ea typeface="+mn-ea"/>
                <a:cs typeface="+mn-cs"/>
                <a:hlinkClick r:id="rId2"/>
              </a:rPr>
              <a:t>https://www.youtube.com/watch?v=zxigwPm7KYg</a:t>
            </a:r>
            <a:r>
              <a:rPr kumimoji="0" lang="en-US" sz="1700" b="0" i="0" u="none" strike="noStrike" kern="1200" cap="all" spc="800" normalizeH="0" baseline="0" noProof="0" dirty="0">
                <a:ln>
                  <a:noFill/>
                </a:ln>
                <a:solidFill>
                  <a:prstClr val="white"/>
                </a:solidFill>
                <a:effectLst/>
                <a:uLnTx/>
                <a:uFillTx/>
                <a:latin typeface="Impact" panose="020B0806030902050204"/>
                <a:ea typeface="+mn-ea"/>
                <a:cs typeface="+mn-cs"/>
              </a:rPr>
              <a:t> - </a:t>
            </a:r>
          </a:p>
          <a:p>
            <a:pPr marL="0" marR="0" lvl="0" indent="-228600" algn="ctr" defTabSz="914400" rtl="0" eaLnBrk="1" fontAlgn="auto" latinLnBrk="0" hangingPunct="1">
              <a:lnSpc>
                <a:spcPct val="90000"/>
              </a:lnSpc>
              <a:spcBef>
                <a:spcPct val="0"/>
              </a:spcBef>
              <a:spcAft>
                <a:spcPts val="600"/>
              </a:spcAft>
              <a:buClr>
                <a:srgbClr val="0B082E"/>
              </a:buClr>
              <a:buSzTx/>
              <a:buFontTx/>
              <a:buNone/>
              <a:tabLst/>
              <a:defRPr/>
            </a:pPr>
            <a:endParaRPr kumimoji="0" lang="en-US" sz="1700" b="0" i="0" u="none" strike="noStrike" kern="1200" cap="all" spc="800" normalizeH="0" baseline="0" noProof="0" dirty="0">
              <a:ln>
                <a:noFill/>
              </a:ln>
              <a:solidFill>
                <a:prstClr val="white"/>
              </a:solidFill>
              <a:effectLst/>
              <a:uLnTx/>
              <a:uFillTx/>
              <a:latin typeface="Impact" panose="020B0806030902050204"/>
              <a:ea typeface="+mn-ea"/>
              <a:cs typeface="+mn-cs"/>
            </a:endParaRPr>
          </a:p>
          <a:p>
            <a:pPr marL="0" marR="0" lvl="0" indent="-228600" algn="ctr" defTabSz="914400" rtl="0" eaLnBrk="1" fontAlgn="auto" latinLnBrk="0" hangingPunct="1">
              <a:lnSpc>
                <a:spcPct val="90000"/>
              </a:lnSpc>
              <a:spcBef>
                <a:spcPct val="0"/>
              </a:spcBef>
              <a:spcAft>
                <a:spcPts val="600"/>
              </a:spcAft>
              <a:buClr>
                <a:srgbClr val="0B082E"/>
              </a:buClr>
              <a:buSzTx/>
              <a:buFontTx/>
              <a:buNone/>
              <a:tabLst/>
              <a:defRPr/>
            </a:pPr>
            <a:endParaRPr kumimoji="0" lang="en-US" sz="1700" b="0" i="0" u="none" strike="noStrike" kern="1200" cap="all" spc="800" normalizeH="0" baseline="0" noProof="0" dirty="0">
              <a:ln>
                <a:noFill/>
              </a:ln>
              <a:solidFill>
                <a:prstClr val="white"/>
              </a:solidFill>
              <a:effectLst/>
              <a:uLnTx/>
              <a:uFillTx/>
              <a:latin typeface="Impact" panose="020B0806030902050204"/>
              <a:ea typeface="+mn-ea"/>
              <a:cs typeface="+mn-cs"/>
            </a:endParaRPr>
          </a:p>
          <a:p>
            <a:pPr marL="0" marR="0" lvl="0" indent="-228600" algn="ctr" defTabSz="914400" rtl="0" eaLnBrk="1" fontAlgn="auto" latinLnBrk="0" hangingPunct="1">
              <a:lnSpc>
                <a:spcPct val="90000"/>
              </a:lnSpc>
              <a:spcBef>
                <a:spcPct val="0"/>
              </a:spcBef>
              <a:spcAft>
                <a:spcPts val="600"/>
              </a:spcAft>
              <a:buClr>
                <a:srgbClr val="0B082E"/>
              </a:buClr>
              <a:buSzTx/>
              <a:buFontTx/>
              <a:buNone/>
              <a:tabLst/>
              <a:defRPr/>
            </a:pPr>
            <a:endParaRPr kumimoji="0" lang="en-US" sz="1700" b="0" i="0" u="none" strike="noStrike" kern="1200" cap="all" spc="800" normalizeH="0" baseline="0" noProof="0" dirty="0">
              <a:ln>
                <a:noFill/>
              </a:ln>
              <a:solidFill>
                <a:prstClr val="white"/>
              </a:solidFill>
              <a:effectLst/>
              <a:uLnTx/>
              <a:uFillTx/>
              <a:latin typeface="Impact" panose="020B0806030902050204"/>
              <a:ea typeface="+mn-ea"/>
              <a:cs typeface="+mn-cs"/>
            </a:endParaRPr>
          </a:p>
          <a:p>
            <a:pPr marL="0" marR="0" lvl="0" indent="-228600" algn="ctr" defTabSz="914400" rtl="0" eaLnBrk="1" fontAlgn="auto" latinLnBrk="0" hangingPunct="1">
              <a:lnSpc>
                <a:spcPct val="90000"/>
              </a:lnSpc>
              <a:spcBef>
                <a:spcPct val="0"/>
              </a:spcBef>
              <a:spcAft>
                <a:spcPts val="600"/>
              </a:spcAft>
              <a:buClr>
                <a:srgbClr val="0B082E"/>
              </a:buClr>
              <a:buSzTx/>
              <a:buFontTx/>
              <a:buNone/>
              <a:tabLst/>
              <a:defRPr/>
            </a:pPr>
            <a:r>
              <a:rPr kumimoji="0" lang="en-US" sz="1700" b="0" i="0" u="none" strike="noStrike" kern="1200" cap="all" spc="800" normalizeH="0" baseline="0" noProof="0" dirty="0">
                <a:ln>
                  <a:noFill/>
                </a:ln>
                <a:solidFill>
                  <a:prstClr val="white"/>
                </a:solidFill>
                <a:effectLst/>
                <a:uLnTx/>
                <a:uFillTx/>
                <a:latin typeface="Impact" panose="020B0806030902050204"/>
                <a:ea typeface="+mn-ea"/>
                <a:cs typeface="+mn-cs"/>
              </a:rPr>
              <a:t> </a:t>
            </a:r>
          </a:p>
        </p:txBody>
      </p:sp>
      <p:pic>
        <p:nvPicPr>
          <p:cNvPr id="4" name="Imagem 3">
            <a:extLst>
              <a:ext uri="{FF2B5EF4-FFF2-40B4-BE49-F238E27FC236}">
                <a16:creationId xmlns:a16="http://schemas.microsoft.com/office/drawing/2014/main" id="{6DA2337F-4C0E-111D-7D43-F941BA69CD24}"/>
              </a:ext>
            </a:extLst>
          </p:cNvPr>
          <p:cNvPicPr>
            <a:picLocks noChangeAspect="1"/>
          </p:cNvPicPr>
          <p:nvPr/>
        </p:nvPicPr>
        <p:blipFill>
          <a:blip r:embed="rId3"/>
          <a:stretch>
            <a:fillRect/>
          </a:stretch>
        </p:blipFill>
        <p:spPr>
          <a:xfrm>
            <a:off x="1219863" y="453945"/>
            <a:ext cx="4020344" cy="2975055"/>
          </a:xfrm>
          <a:prstGeom prst="rect">
            <a:avLst/>
          </a:prstGeom>
          <a:ln>
            <a:noFill/>
          </a:ln>
          <a:effectLst>
            <a:softEdge rad="112500"/>
          </a:effectLst>
        </p:spPr>
      </p:pic>
      <p:pic>
        <p:nvPicPr>
          <p:cNvPr id="3" name="Imagem 2">
            <a:extLst>
              <a:ext uri="{FF2B5EF4-FFF2-40B4-BE49-F238E27FC236}">
                <a16:creationId xmlns:a16="http://schemas.microsoft.com/office/drawing/2014/main" id="{C41F2E50-1D9A-F4D2-576B-B4B38D60DD71}"/>
              </a:ext>
            </a:extLst>
          </p:cNvPr>
          <p:cNvPicPr>
            <a:picLocks noChangeAspect="1"/>
          </p:cNvPicPr>
          <p:nvPr/>
        </p:nvPicPr>
        <p:blipFill>
          <a:blip r:embed="rId4"/>
          <a:stretch>
            <a:fillRect/>
          </a:stretch>
        </p:blipFill>
        <p:spPr>
          <a:xfrm>
            <a:off x="7577360" y="482934"/>
            <a:ext cx="3261934" cy="2975055"/>
          </a:xfrm>
          <a:prstGeom prst="rect">
            <a:avLst/>
          </a:prstGeom>
          <a:ln>
            <a:noFill/>
          </a:ln>
          <a:effectLst>
            <a:softEdge rad="112500"/>
          </a:effectLst>
        </p:spPr>
      </p:pic>
    </p:spTree>
    <p:extLst>
      <p:ext uri="{BB962C8B-B14F-4D97-AF65-F5344CB8AC3E}">
        <p14:creationId xmlns:p14="http://schemas.microsoft.com/office/powerpoint/2010/main" val="4162639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D4E6495-11D5-BF0C-A626-788745CA8666}"/>
              </a:ext>
            </a:extLst>
          </p:cNvPr>
          <p:cNvSpPr txBox="1"/>
          <p:nvPr/>
        </p:nvSpPr>
        <p:spPr>
          <a:xfrm>
            <a:off x="964441" y="1018745"/>
            <a:ext cx="10824111" cy="5127045"/>
          </a:xfrm>
          <a:prstGeom prst="rect">
            <a:avLst/>
          </a:prstGeom>
          <a:noFill/>
        </p:spPr>
        <p:txBody>
          <a:bodyPr wrap="square" rtlCol="0">
            <a:spAutoFit/>
          </a:bodyPr>
          <a:lstStyle/>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Aparecimento de novos meios de interação social, de trabalho, de organização.</a:t>
            </a:r>
          </a:p>
          <a:p>
            <a:pPr marL="342900" marR="0" lvl="0" indent="-342900" algn="just" defTabSz="457200" rtl="0" eaLnBrk="1" fontAlgn="auto" latinLnBrk="0" hangingPunct="1">
              <a:lnSpc>
                <a:spcPct val="100000"/>
              </a:lnSpc>
              <a:spcBef>
                <a:spcPts val="0"/>
              </a:spcBef>
              <a:spcAft>
                <a:spcPts val="50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Desafios exacerbados pela pandemia de Covid-19.</a:t>
            </a:r>
            <a:endParaRPr kumimoji="0" lang="pt-PT" sz="2400" b="0" i="0" u="none" strike="noStrike" kern="150" cap="none" spc="0" normalizeH="0" baseline="0" noProof="0" dirty="0">
              <a:ln>
                <a:noFill/>
              </a:ln>
              <a:solidFill>
                <a:srgbClr val="1B376E"/>
              </a:solidFill>
              <a:effectLst/>
              <a:uLnTx/>
              <a:uFillTx/>
              <a:latin typeface="Gill Sans MT" panose="020B0502020104020203"/>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0"/>
              </a:spcBef>
              <a:spcAft>
                <a:spcPts val="50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Aparecimento de tecnologias disruptivas como o </a:t>
            </a:r>
            <a:r>
              <a:rPr kumimoji="0" lang="pt-PT" sz="2400" b="0" i="0" u="none" strike="noStrike" kern="0" cap="none" spc="0" normalizeH="0" baseline="0" noProof="0" dirty="0" err="1">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ChatGPT</a:t>
            </a: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a:t>
            </a:r>
            <a:endParaRPr kumimoji="0" lang="pt-PT" sz="2400" b="0" i="0" u="none" strike="noStrike" kern="150" cap="none" spc="0" normalizeH="0" baseline="0" noProof="0" dirty="0">
              <a:ln>
                <a:noFill/>
              </a:ln>
              <a:solidFill>
                <a:srgbClr val="1B376E"/>
              </a:solidFill>
              <a:effectLst/>
              <a:uLnTx/>
              <a:uFillTx/>
              <a:latin typeface="Gill Sans MT" panose="020B0502020104020203"/>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0"/>
              </a:spcBef>
              <a:spcAft>
                <a:spcPts val="50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Banalização da desinformação, o </a:t>
            </a:r>
            <a:r>
              <a:rPr kumimoji="0" lang="pt-PT" sz="2400" b="0" i="0" u="none" strike="noStrike" kern="0" cap="none" spc="0" normalizeH="0" baseline="0" noProof="0" dirty="0" err="1">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Ciberbullying</a:t>
            </a: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 o discurso de ódio em linha e a utilização indevida de dados pessoais.</a:t>
            </a:r>
          </a:p>
          <a:p>
            <a:pPr marL="342900" marR="0" lvl="0" indent="-342900" algn="just" defTabSz="457200" rtl="0" eaLnBrk="1" fontAlgn="auto" latinLnBrk="0" hangingPunct="1">
              <a:lnSpc>
                <a:spcPct val="100000"/>
              </a:lnSpc>
              <a:spcBef>
                <a:spcPts val="0"/>
              </a:spcBef>
              <a:spcAft>
                <a:spcPts val="50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Aumento das desigualdades sociais.</a:t>
            </a:r>
          </a:p>
          <a:p>
            <a:pPr marL="342900" marR="0" lvl="0" indent="-342900" algn="just" defTabSz="457200" rtl="0" eaLnBrk="1" fontAlgn="auto" latinLnBrk="0" hangingPunct="1">
              <a:lnSpc>
                <a:spcPct val="100000"/>
              </a:lnSpc>
              <a:spcBef>
                <a:spcPts val="0"/>
              </a:spcBef>
              <a:spcAft>
                <a:spcPts val="50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Perpetuação de enviesamentos raciais e étnicos, económicos e de género. </a:t>
            </a:r>
          </a:p>
          <a:p>
            <a:pPr marL="342900" marR="0" lvl="0" indent="-342900" algn="just" defTabSz="457200" rtl="0" eaLnBrk="1" fontAlgn="auto" latinLnBrk="0" hangingPunct="1">
              <a:lnSpc>
                <a:spcPct val="100000"/>
              </a:lnSpc>
              <a:spcBef>
                <a:spcPts val="0"/>
              </a:spcBef>
              <a:spcAft>
                <a:spcPts val="500"/>
              </a:spcAft>
              <a:buClrTx/>
              <a:buSzTx/>
              <a:buFont typeface="Wingdings" panose="05000000000000000000" pitchFamily="2" charset="2"/>
              <a:buChar char="ü"/>
              <a:tabLst/>
              <a:defRPr/>
            </a:pPr>
            <a:r>
              <a:rPr kumimoji="0" lang="pt-PT" sz="24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Imposições de horários de trabalho, que afetam a nossa capacidade para ter equilíbrio entre o trabalho e a vida pessoal.</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Problematização da privacidade por causa das redes sociais e da quantidade de informação pessoal partilhada/recolhida.</a:t>
            </a:r>
          </a:p>
          <a:p>
            <a:pPr marL="285750" marR="0" lvl="0" indent="-285750" algn="just" defTabSz="457200" rtl="0" eaLnBrk="1" fontAlgn="auto" latinLnBrk="0" hangingPunct="1">
              <a:lnSpc>
                <a:spcPct val="100000"/>
              </a:lnSpc>
              <a:spcBef>
                <a:spcPts val="0"/>
              </a:spcBef>
              <a:spcAft>
                <a:spcPts val="500"/>
              </a:spcAft>
              <a:buClrTx/>
              <a:buSzTx/>
              <a:buFontTx/>
              <a:buChar char="-"/>
              <a:tabLst/>
              <a:defRPr/>
            </a:pPr>
            <a:endParaRPr kumimoji="0" lang="pt-PT" sz="1600" b="0" i="0" u="none" strike="noStrike" kern="15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973655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59EE9B3-803D-3CDC-400C-B7AFB349D871}"/>
              </a:ext>
            </a:extLst>
          </p:cNvPr>
          <p:cNvSpPr txBox="1"/>
          <p:nvPr/>
        </p:nvSpPr>
        <p:spPr>
          <a:xfrm>
            <a:off x="918947" y="325767"/>
            <a:ext cx="11064505" cy="267765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Do tempo que passamos a interagir com os ecrãs e a utilizar espaços digitais. </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O número de horas, por dia, que despendemos nesta interação pode ter efeitos benéficos ou nocivos para a nossa Saúde Física e Psicológica.</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FOMO (</a:t>
            </a:r>
            <a:r>
              <a:rPr kumimoji="0" lang="pt-PT" sz="2400" b="0" i="0" u="none" strike="noStrike" kern="1200" cap="none" spc="0" normalizeH="0" baseline="0" noProof="0" dirty="0" err="1">
                <a:ln>
                  <a:noFill/>
                </a:ln>
                <a:solidFill>
                  <a:srgbClr val="1B376E"/>
                </a:solidFill>
                <a:effectLst/>
                <a:uLnTx/>
                <a:uFillTx/>
                <a:latin typeface="Gill Sans MT" panose="020B0502020104020203"/>
                <a:ea typeface="+mn-ea"/>
                <a:cs typeface="+mn-cs"/>
              </a:rPr>
              <a:t>Fear</a:t>
            </a: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 </a:t>
            </a:r>
            <a:r>
              <a:rPr kumimoji="0" lang="pt-PT" sz="2400" b="0" i="0" u="none" strike="noStrike" kern="1200" cap="none" spc="0" normalizeH="0" baseline="0" noProof="0" dirty="0" err="1">
                <a:ln>
                  <a:noFill/>
                </a:ln>
                <a:solidFill>
                  <a:srgbClr val="1B376E"/>
                </a:solidFill>
                <a:effectLst/>
                <a:uLnTx/>
                <a:uFillTx/>
                <a:latin typeface="Gill Sans MT" panose="020B0502020104020203"/>
                <a:ea typeface="+mn-ea"/>
                <a:cs typeface="+mn-cs"/>
              </a:rPr>
              <a:t>Of</a:t>
            </a: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 </a:t>
            </a:r>
            <a:r>
              <a:rPr kumimoji="0" lang="pt-PT" sz="2400" b="0" i="0" u="none" strike="noStrike" kern="1200" cap="none" spc="0" normalizeH="0" baseline="0" noProof="0" dirty="0" err="1">
                <a:ln>
                  <a:noFill/>
                </a:ln>
                <a:solidFill>
                  <a:srgbClr val="1B376E"/>
                </a:solidFill>
                <a:effectLst/>
                <a:uLnTx/>
                <a:uFillTx/>
                <a:latin typeface="Gill Sans MT" panose="020B0502020104020203"/>
                <a:ea typeface="+mn-ea"/>
                <a:cs typeface="+mn-cs"/>
              </a:rPr>
              <a:t>Missing</a:t>
            </a: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 Out)  - medo de ficar de fora, ficar ansioso por sentirem</a:t>
            </a:r>
          </a:p>
          <a:p>
            <a:pPr marR="0" lvl="0" algn="l" defTabSz="457200" rtl="0" eaLnBrk="1" fontAlgn="auto" latinLnBrk="0" hangingPunct="1">
              <a:lnSpc>
                <a:spcPct val="100000"/>
              </a:lnSpc>
              <a:spcBef>
                <a:spcPts val="0"/>
              </a:spcBef>
              <a:spcAft>
                <a:spcPts val="0"/>
              </a:spcAft>
              <a:buClrTx/>
              <a:buSzTx/>
              <a:tabLst/>
              <a:defRPr/>
            </a:pPr>
            <a:r>
              <a:rPr kumimoji="0" lang="pt-PT" sz="2400" b="0" i="0" u="none" strike="noStrike" kern="1200" cap="none" spc="0" normalizeH="0" baseline="0" noProof="0" dirty="0">
                <a:ln>
                  <a:noFill/>
                </a:ln>
                <a:solidFill>
                  <a:srgbClr val="1B376E"/>
                </a:solidFill>
                <a:effectLst/>
                <a:uLnTx/>
                <a:uFillTx/>
                <a:latin typeface="Gill Sans MT" panose="020B0502020104020203"/>
                <a:ea typeface="+mn-ea"/>
                <a:cs typeface="+mn-cs"/>
              </a:rPr>
              <a:t>que estão a perder algo importante que pode estar a acontecer no mundo online.  </a:t>
            </a:r>
          </a:p>
        </p:txBody>
      </p:sp>
      <p:pic>
        <p:nvPicPr>
          <p:cNvPr id="6" name="Imagem 5">
            <a:extLst>
              <a:ext uri="{FF2B5EF4-FFF2-40B4-BE49-F238E27FC236}">
                <a16:creationId xmlns:a16="http://schemas.microsoft.com/office/drawing/2014/main" id="{FE504FED-7801-41F2-9508-BD466911EA5F}"/>
              </a:ext>
            </a:extLst>
          </p:cNvPr>
          <p:cNvPicPr>
            <a:picLocks noChangeAspect="1"/>
          </p:cNvPicPr>
          <p:nvPr/>
        </p:nvPicPr>
        <p:blipFill>
          <a:blip r:embed="rId2"/>
          <a:stretch>
            <a:fillRect/>
          </a:stretch>
        </p:blipFill>
        <p:spPr>
          <a:xfrm>
            <a:off x="3766782" y="3003423"/>
            <a:ext cx="4658436" cy="3657276"/>
          </a:xfrm>
          <a:prstGeom prst="rect">
            <a:avLst/>
          </a:prstGeom>
        </p:spPr>
      </p:pic>
    </p:spTree>
    <p:extLst>
      <p:ext uri="{BB962C8B-B14F-4D97-AF65-F5344CB8AC3E}">
        <p14:creationId xmlns:p14="http://schemas.microsoft.com/office/powerpoint/2010/main" val="1415213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33"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035"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037" name="Rectangle 1036">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26" name="Picture 2" descr="Adolescência“: Netflix revela segredos de gravação em plano sequência | CNN  Brasil">
            <a:extLst>
              <a:ext uri="{FF2B5EF4-FFF2-40B4-BE49-F238E27FC236}">
                <a16:creationId xmlns:a16="http://schemas.microsoft.com/office/drawing/2014/main" id="{BFE5565E-621E-5F14-E106-52C08DC2B4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61266" y="965199"/>
            <a:ext cx="8607163" cy="492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775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EEB5A8B-482C-5C15-FF18-33CFA66C248B}"/>
              </a:ext>
            </a:extLst>
          </p:cNvPr>
          <p:cNvSpPr txBox="1"/>
          <p:nvPr/>
        </p:nvSpPr>
        <p:spPr>
          <a:xfrm>
            <a:off x="1828800" y="818866"/>
            <a:ext cx="8911988" cy="46811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4" name="Imagem 3">
            <a:extLst>
              <a:ext uri="{FF2B5EF4-FFF2-40B4-BE49-F238E27FC236}">
                <a16:creationId xmlns:a16="http://schemas.microsoft.com/office/drawing/2014/main" id="{DDA0B047-F132-6139-07AA-B97E4DE6B1B1}"/>
              </a:ext>
            </a:extLst>
          </p:cNvPr>
          <p:cNvPicPr>
            <a:picLocks noChangeAspect="1"/>
          </p:cNvPicPr>
          <p:nvPr/>
        </p:nvPicPr>
        <p:blipFill>
          <a:blip r:embed="rId2"/>
          <a:stretch>
            <a:fillRect/>
          </a:stretch>
        </p:blipFill>
        <p:spPr>
          <a:xfrm>
            <a:off x="7921912" y="2436786"/>
            <a:ext cx="3815088" cy="42142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Imagem 4">
            <a:extLst>
              <a:ext uri="{FF2B5EF4-FFF2-40B4-BE49-F238E27FC236}">
                <a16:creationId xmlns:a16="http://schemas.microsoft.com/office/drawing/2014/main" id="{3CA48921-4CA7-E9B0-F6D3-FD62D234072A}"/>
              </a:ext>
            </a:extLst>
          </p:cNvPr>
          <p:cNvPicPr>
            <a:picLocks noChangeAspect="1"/>
          </p:cNvPicPr>
          <p:nvPr/>
        </p:nvPicPr>
        <p:blipFill>
          <a:blip r:embed="rId3"/>
          <a:stretch>
            <a:fillRect/>
          </a:stretch>
        </p:blipFill>
        <p:spPr>
          <a:xfrm>
            <a:off x="1089776" y="276368"/>
            <a:ext cx="6660877" cy="4932091"/>
          </a:xfrm>
          <a:prstGeom prst="rect">
            <a:avLst/>
          </a:prstGeom>
        </p:spPr>
      </p:pic>
    </p:spTree>
    <p:extLst>
      <p:ext uri="{BB962C8B-B14F-4D97-AF65-F5344CB8AC3E}">
        <p14:creationId xmlns:p14="http://schemas.microsoft.com/office/powerpoint/2010/main" val="3990473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561770-3DF5-B9EF-D976-12E5BA6F25A3}"/>
              </a:ext>
            </a:extLst>
          </p:cNvPr>
          <p:cNvSpPr>
            <a:spLocks noGrp="1"/>
          </p:cNvSpPr>
          <p:nvPr>
            <p:ph type="title"/>
          </p:nvPr>
        </p:nvSpPr>
        <p:spPr>
          <a:xfrm>
            <a:off x="2855890" y="420517"/>
            <a:ext cx="11822637" cy="1640894"/>
          </a:xfrm>
        </p:spPr>
        <p:txBody>
          <a:bodyPr anchor="t">
            <a:normAutofit/>
          </a:bodyPr>
          <a:lstStyle/>
          <a:p>
            <a:r>
              <a:rPr lang="pt-PT" sz="3700" dirty="0"/>
              <a:t>CIDADANIA DIGITAL- CONCEITO</a:t>
            </a:r>
          </a:p>
        </p:txBody>
      </p:sp>
      <p:pic>
        <p:nvPicPr>
          <p:cNvPr id="5" name="Marcador de Posição de Conteúdo 4" descr="Uma imagem com computador, computador portátil, desenho&#10;&#10;Os conteúdos gerados por IA poderão estar incorretos.">
            <a:extLst>
              <a:ext uri="{FF2B5EF4-FFF2-40B4-BE49-F238E27FC236}">
                <a16:creationId xmlns:a16="http://schemas.microsoft.com/office/drawing/2014/main" id="{2A2F48D8-34E5-F892-0A02-15A309ACBD6A}"/>
              </a:ext>
            </a:extLst>
          </p:cNvPr>
          <p:cNvPicPr>
            <a:picLocks noGrp="1" noChangeAspect="1"/>
          </p:cNvPicPr>
          <p:nvPr>
            <p:ph idx="1"/>
          </p:nvPr>
        </p:nvPicPr>
        <p:blipFill>
          <a:blip r:embed="rId2"/>
          <a:stretch>
            <a:fillRect/>
          </a:stretch>
        </p:blipFill>
        <p:spPr>
          <a:xfrm>
            <a:off x="1278016" y="1565457"/>
            <a:ext cx="3498631" cy="2209661"/>
          </a:xfrm>
          <a:prstGeom prst="ellipse">
            <a:avLst/>
          </a:prstGeom>
          <a:ln>
            <a:noFill/>
          </a:ln>
          <a:effectLst>
            <a:softEdge rad="112500"/>
          </a:effectLst>
        </p:spPr>
      </p:pic>
      <p:pic>
        <p:nvPicPr>
          <p:cNvPr id="4" name="Marcador de Posição de Conteúdo 3">
            <a:extLst>
              <a:ext uri="{FF2B5EF4-FFF2-40B4-BE49-F238E27FC236}">
                <a16:creationId xmlns:a16="http://schemas.microsoft.com/office/drawing/2014/main" id="{0737685B-F90F-378B-6DFD-A12D9629F07C}"/>
              </a:ext>
            </a:extLst>
          </p:cNvPr>
          <p:cNvPicPr>
            <a:picLocks/>
          </p:cNvPicPr>
          <p:nvPr/>
        </p:nvPicPr>
        <p:blipFill rotWithShape="1">
          <a:blip r:embed="rId3"/>
          <a:srcRect l="817" t="7416" r="21225" b="15253"/>
          <a:stretch/>
        </p:blipFill>
        <p:spPr bwMode="auto">
          <a:xfrm>
            <a:off x="5455813" y="3092157"/>
            <a:ext cx="5995465" cy="3345326"/>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133658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06717B-67AC-9E8B-884B-ABA5D56F2C29}"/>
              </a:ext>
            </a:extLst>
          </p:cNvPr>
          <p:cNvSpPr>
            <a:spLocks noGrp="1"/>
          </p:cNvSpPr>
          <p:nvPr>
            <p:ph type="title"/>
          </p:nvPr>
        </p:nvSpPr>
        <p:spPr>
          <a:xfrm>
            <a:off x="1251677" y="673661"/>
            <a:ext cx="10178322" cy="1492132"/>
          </a:xfrm>
        </p:spPr>
        <p:txBody>
          <a:bodyPr>
            <a:normAutofit/>
          </a:bodyPr>
          <a:lstStyle/>
          <a:p>
            <a:pPr algn="ctr"/>
            <a:r>
              <a:rPr lang="pt-PT" sz="4000" dirty="0"/>
              <a:t>OBJETIVOS DA CIDADANIA DIGITAL</a:t>
            </a:r>
          </a:p>
        </p:txBody>
      </p:sp>
      <p:pic>
        <p:nvPicPr>
          <p:cNvPr id="4" name="Marcador de Posição de Conteúdo 3">
            <a:extLst>
              <a:ext uri="{FF2B5EF4-FFF2-40B4-BE49-F238E27FC236}">
                <a16:creationId xmlns:a16="http://schemas.microsoft.com/office/drawing/2014/main" id="{40174C78-19C3-5043-ACC7-EC1507C29932}"/>
              </a:ext>
            </a:extLst>
          </p:cNvPr>
          <p:cNvPicPr>
            <a:picLocks noGrp="1"/>
          </p:cNvPicPr>
          <p:nvPr>
            <p:ph idx="1"/>
          </p:nvPr>
        </p:nvPicPr>
        <p:blipFill rotWithShape="1">
          <a:blip r:embed="rId2"/>
          <a:srcRect l="2242" t="35229" r="40491" b="24152"/>
          <a:stretch/>
        </p:blipFill>
        <p:spPr bwMode="auto">
          <a:xfrm>
            <a:off x="1251677" y="1944207"/>
            <a:ext cx="10284615" cy="35831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52080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8CB728-4F7D-000B-83AF-FD6E20608CFA}"/>
              </a:ext>
            </a:extLst>
          </p:cNvPr>
          <p:cNvSpPr>
            <a:spLocks noGrp="1"/>
          </p:cNvSpPr>
          <p:nvPr>
            <p:ph type="title"/>
          </p:nvPr>
        </p:nvSpPr>
        <p:spPr/>
        <p:txBody>
          <a:bodyPr>
            <a:normAutofit/>
          </a:bodyPr>
          <a:lstStyle/>
          <a:p>
            <a:pPr algn="ctr"/>
            <a:r>
              <a:rPr lang="pt-PT" sz="4000" dirty="0"/>
              <a:t>OBJETIVO DA CIDADANIA DIGITAL</a:t>
            </a:r>
          </a:p>
        </p:txBody>
      </p:sp>
      <p:sp>
        <p:nvSpPr>
          <p:cNvPr id="3" name="Marcador de Posição de Conteúdo 2">
            <a:extLst>
              <a:ext uri="{FF2B5EF4-FFF2-40B4-BE49-F238E27FC236}">
                <a16:creationId xmlns:a16="http://schemas.microsoft.com/office/drawing/2014/main" id="{70740D70-D2AF-7F5B-DFFC-13699FC2CEE7}"/>
              </a:ext>
            </a:extLst>
          </p:cNvPr>
          <p:cNvSpPr>
            <a:spLocks noGrp="1"/>
          </p:cNvSpPr>
          <p:nvPr>
            <p:ph idx="1"/>
          </p:nvPr>
        </p:nvSpPr>
        <p:spPr>
          <a:xfrm>
            <a:off x="1251678" y="1632204"/>
            <a:ext cx="10178322" cy="3593591"/>
          </a:xfrm>
        </p:spPr>
        <p:txBody>
          <a:bodyPr/>
          <a:lstStyle/>
          <a:p>
            <a:pPr marL="0" indent="0" algn="just">
              <a:lnSpc>
                <a:spcPct val="100000"/>
              </a:lnSpc>
              <a:spcAft>
                <a:spcPts val="840"/>
              </a:spcAft>
              <a:buNone/>
            </a:pPr>
            <a:r>
              <a:rPr lang="pt-PT" sz="2400" b="1" kern="0" dirty="0">
                <a:solidFill>
                  <a:schemeClr val="accent2"/>
                </a:solidFill>
                <a:ea typeface="Times New Roman" panose="02020603050405020304" pitchFamily="18" charset="0"/>
                <a:cs typeface="Times New Roman" panose="02020603050405020304" pitchFamily="18" charset="0"/>
              </a:rPr>
              <a:t>C</a:t>
            </a:r>
            <a:r>
              <a:rPr lang="pt-PT" sz="2400" b="1" kern="0" dirty="0">
                <a:solidFill>
                  <a:schemeClr val="accent2"/>
                </a:solidFill>
                <a:effectLst/>
                <a:ea typeface="Times New Roman" panose="02020603050405020304" pitchFamily="18" charset="0"/>
                <a:cs typeface="Times New Roman" panose="02020603050405020304" pitchFamily="18" charset="0"/>
              </a:rPr>
              <a:t>apacitar os alunos de todas as idades para enfrentarem os desafios criados ou amplificados pelas tecnologias digitais e aproveitarem os seus benefícios para prosperarem</a:t>
            </a:r>
            <a:r>
              <a:rPr lang="pt-PT" sz="2400" kern="0" dirty="0">
                <a:solidFill>
                  <a:schemeClr val="accent2"/>
                </a:solidFill>
                <a:effectLst/>
                <a:ea typeface="Times New Roman" panose="02020603050405020304" pitchFamily="18" charset="0"/>
                <a:cs typeface="Times New Roman" panose="02020603050405020304" pitchFamily="18" charset="0"/>
              </a:rPr>
              <a:t>.</a:t>
            </a:r>
            <a:endParaRPr lang="pt-PT" sz="2400" kern="150" dirty="0">
              <a:solidFill>
                <a:schemeClr val="accent2"/>
              </a:solidFill>
              <a:effectLst/>
              <a:ea typeface="Calibri" panose="020F0502020204030204" pitchFamily="34" charset="0"/>
              <a:cs typeface="Times New Roman" panose="02020603050405020304" pitchFamily="18" charset="0"/>
            </a:endParaRPr>
          </a:p>
          <a:p>
            <a:pPr marL="0" indent="0">
              <a:buNone/>
            </a:pPr>
            <a:endParaRPr lang="pt-PT" dirty="0"/>
          </a:p>
        </p:txBody>
      </p:sp>
      <p:pic>
        <p:nvPicPr>
          <p:cNvPr id="4" name="Imagem 3">
            <a:extLst>
              <a:ext uri="{FF2B5EF4-FFF2-40B4-BE49-F238E27FC236}">
                <a16:creationId xmlns:a16="http://schemas.microsoft.com/office/drawing/2014/main" id="{556D662C-5A16-2ECB-D1E2-0278B749E74A}"/>
              </a:ext>
            </a:extLst>
          </p:cNvPr>
          <p:cNvPicPr>
            <a:picLocks noChangeAspect="1"/>
          </p:cNvPicPr>
          <p:nvPr/>
        </p:nvPicPr>
        <p:blipFill>
          <a:blip r:embed="rId2"/>
          <a:stretch>
            <a:fillRect/>
          </a:stretch>
        </p:blipFill>
        <p:spPr>
          <a:xfrm>
            <a:off x="3346465" y="2988400"/>
            <a:ext cx="5499069" cy="3487214"/>
          </a:xfrm>
          <a:prstGeom prst="ellipse">
            <a:avLst/>
          </a:prstGeom>
          <a:ln>
            <a:noFill/>
          </a:ln>
          <a:effectLst>
            <a:softEdge rad="112500"/>
          </a:effectLst>
        </p:spPr>
      </p:pic>
    </p:spTree>
    <p:extLst>
      <p:ext uri="{BB962C8B-B14F-4D97-AF65-F5344CB8AC3E}">
        <p14:creationId xmlns:p14="http://schemas.microsoft.com/office/powerpoint/2010/main" val="355992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0" y="164592"/>
            <a:ext cx="12191695" cy="45720"/>
          </a:xfrm>
          <a:prstGeom prst="rect">
            <a:avLst/>
          </a:prstGeom>
          <a:solidFill>
            <a:srgbClr val="004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502920" y="384048"/>
            <a:ext cx="8778240" cy="411480"/>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004288"/>
                </a:solidFill>
                <a:effectLst/>
                <a:uLnTx/>
                <a:uFillTx/>
                <a:latin typeface="Aptos"/>
                <a:ea typeface="+mn-ea"/>
                <a:cs typeface="+mn-cs"/>
              </a:rPr>
              <a:t>4. Como os alunos entendem o bem-estar digital</a:t>
            </a:r>
          </a:p>
        </p:txBody>
      </p:sp>
      <p:sp>
        <p:nvSpPr>
          <p:cNvPr id="5" name="TextBox 4"/>
          <p:cNvSpPr txBox="1"/>
          <p:nvPr/>
        </p:nvSpPr>
        <p:spPr>
          <a:xfrm>
            <a:off x="530352" y="804672"/>
            <a:ext cx="8961120" cy="25603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5A6371"/>
                </a:solidFill>
                <a:effectLst/>
                <a:uLnTx/>
                <a:uFillTx/>
                <a:latin typeface="Aptos"/>
                <a:ea typeface="+mn-ea"/>
                <a:cs typeface="+mn-cs"/>
              </a:rPr>
              <a:t>A perceção evolui com a idade: de segurança para autonomia, equilíbrio e controlo</a:t>
            </a:r>
          </a:p>
        </p:txBody>
      </p:sp>
      <p:sp>
        <p:nvSpPr>
          <p:cNvPr id="6" name="TextBox 5"/>
          <p:cNvSpPr txBox="1"/>
          <p:nvPr/>
        </p:nvSpPr>
        <p:spPr>
          <a:xfrm>
            <a:off x="10561320" y="347472"/>
            <a:ext cx="1005840" cy="256032"/>
          </a:xfrm>
          <a:prstGeom prst="rect">
            <a:avLst/>
          </a:prstGeom>
          <a:noFill/>
        </p:spPr>
        <p:txBody>
          <a:bodyPr wrap="square" lIns="45720" tIns="27432" rIns="45720" bIns="27432">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AE8E"/>
                </a:solidFill>
                <a:effectLst/>
                <a:uLnTx/>
                <a:uFillTx/>
                <a:latin typeface="Aptos"/>
                <a:ea typeface="+mn-ea"/>
                <a:cs typeface="+mn-cs"/>
              </a:rPr>
              <a:t>digi.well</a:t>
            </a:r>
          </a:p>
        </p:txBody>
      </p:sp>
      <p:graphicFrame>
        <p:nvGraphicFramePr>
          <p:cNvPr id="7" name="Table 6"/>
          <p:cNvGraphicFramePr>
            <a:graphicFrameLocks noGrp="1"/>
          </p:cNvGraphicFramePr>
          <p:nvPr/>
        </p:nvGraphicFramePr>
        <p:xfrm>
          <a:off x="594360" y="1207008"/>
          <a:ext cx="10972800" cy="3840480"/>
        </p:xfrm>
        <a:graphic>
          <a:graphicData uri="http://schemas.openxmlformats.org/drawingml/2006/table">
            <a:tbl>
              <a:tblPr firstRow="1" bandRow="1">
                <a:tableStyleId>{5C22544A-7EE6-4342-B048-85BDC9FD1C3A}</a:tableStyleId>
              </a:tblPr>
              <a:tblGrid>
                <a:gridCol w="1325880">
                  <a:extLst>
                    <a:ext uri="{9D8B030D-6E8A-4147-A177-3AD203B41FA5}">
                      <a16:colId xmlns:a16="http://schemas.microsoft.com/office/drawing/2014/main" val="20000"/>
                    </a:ext>
                  </a:extLst>
                </a:gridCol>
                <a:gridCol w="3291840">
                  <a:extLst>
                    <a:ext uri="{9D8B030D-6E8A-4147-A177-3AD203B41FA5}">
                      <a16:colId xmlns:a16="http://schemas.microsoft.com/office/drawing/2014/main" val="20001"/>
                    </a:ext>
                  </a:extLst>
                </a:gridCol>
                <a:gridCol w="6355080">
                  <a:extLst>
                    <a:ext uri="{9D8B030D-6E8A-4147-A177-3AD203B41FA5}">
                      <a16:colId xmlns:a16="http://schemas.microsoft.com/office/drawing/2014/main" val="20002"/>
                    </a:ext>
                  </a:extLst>
                </a:gridCol>
              </a:tblGrid>
              <a:tr h="768096">
                <a:tc>
                  <a:txBody>
                    <a:bodyPr/>
                    <a:lstStyle/>
                    <a:p>
                      <a:r>
                        <a:rPr sz="1300" b="1">
                          <a:solidFill>
                            <a:srgbClr val="FFFFFF"/>
                          </a:solidFill>
                          <a:latin typeface="Aptos"/>
                        </a:rPr>
                        <a:t>Grupo</a:t>
                      </a:r>
                    </a:p>
                  </a:txBody>
                  <a:tcPr marL="73152" marR="73152" marT="36576" marB="36576">
                    <a:solidFill>
                      <a:srgbClr val="004288"/>
                    </a:solidFill>
                  </a:tcPr>
                </a:tc>
                <a:tc>
                  <a:txBody>
                    <a:bodyPr/>
                    <a:lstStyle/>
                    <a:p>
                      <a:r>
                        <a:rPr sz="1300" b="1">
                          <a:solidFill>
                            <a:srgbClr val="FFFFFF"/>
                          </a:solidFill>
                          <a:latin typeface="Aptos"/>
                        </a:rPr>
                        <a:t>Associação principal</a:t>
                      </a:r>
                    </a:p>
                  </a:txBody>
                  <a:tcPr marL="73152" marR="73152" marT="36576" marB="36576">
                    <a:solidFill>
                      <a:srgbClr val="004288"/>
                    </a:solidFill>
                  </a:tcPr>
                </a:tc>
                <a:tc>
                  <a:txBody>
                    <a:bodyPr/>
                    <a:lstStyle/>
                    <a:p>
                      <a:r>
                        <a:rPr sz="1300" b="1">
                          <a:solidFill>
                            <a:srgbClr val="FFFFFF"/>
                          </a:solidFill>
                          <a:latin typeface="Aptos"/>
                        </a:rPr>
                        <a:t>Ideia-chave para apresentar</a:t>
                      </a:r>
                    </a:p>
                  </a:txBody>
                  <a:tcPr marL="73152" marR="73152" marT="36576" marB="36576">
                    <a:solidFill>
                      <a:srgbClr val="004288"/>
                    </a:solidFill>
                  </a:tcPr>
                </a:tc>
                <a:extLst>
                  <a:ext uri="{0D108BD9-81ED-4DB2-BD59-A6C34878D82A}">
                    <a16:rowId xmlns:a16="http://schemas.microsoft.com/office/drawing/2014/main" val="10000"/>
                  </a:ext>
                </a:extLst>
              </a:tr>
              <a:tr h="768096">
                <a:tc>
                  <a:txBody>
                    <a:bodyPr/>
                    <a:lstStyle/>
                    <a:p>
                      <a:r>
                        <a:rPr sz="1200" b="1">
                          <a:solidFill>
                            <a:srgbClr val="141F2B"/>
                          </a:solidFill>
                          <a:latin typeface="Aptos"/>
                        </a:rPr>
                        <a:t>11–12</a:t>
                      </a:r>
                    </a:p>
                  </a:txBody>
                  <a:tcPr marL="73152" marR="73152" marT="36576" marB="36576">
                    <a:solidFill>
                      <a:srgbClr val="E5F2FF"/>
                    </a:solidFill>
                  </a:tcPr>
                </a:tc>
                <a:tc>
                  <a:txBody>
                    <a:bodyPr/>
                    <a:lstStyle/>
                    <a:p>
                      <a:r>
                        <a:rPr sz="1200" b="0">
                          <a:solidFill>
                            <a:srgbClr val="141F2B"/>
                          </a:solidFill>
                          <a:latin typeface="Aptos"/>
                        </a:rPr>
                        <a:t>Segurança online</a:t>
                      </a:r>
                    </a:p>
                  </a:txBody>
                  <a:tcPr marL="73152" marR="73152" marT="36576" marB="36576">
                    <a:solidFill>
                      <a:srgbClr val="E5F2FF"/>
                    </a:solidFill>
                  </a:tcPr>
                </a:tc>
                <a:tc>
                  <a:txBody>
                    <a:bodyPr/>
                    <a:lstStyle/>
                    <a:p>
                      <a:r>
                        <a:rPr sz="1200" b="0">
                          <a:solidFill>
                            <a:srgbClr val="141F2B"/>
                          </a:solidFill>
                          <a:latin typeface="Aptos"/>
                        </a:rPr>
                        <a:t>Não ser alvo de bullying; evitar conteúdos perturbadores; sentir-se seguro.</a:t>
                      </a:r>
                    </a:p>
                  </a:txBody>
                  <a:tcPr marL="73152" marR="73152" marT="36576" marB="36576">
                    <a:solidFill>
                      <a:srgbClr val="E5F2FF"/>
                    </a:solidFill>
                  </a:tcPr>
                </a:tc>
                <a:extLst>
                  <a:ext uri="{0D108BD9-81ED-4DB2-BD59-A6C34878D82A}">
                    <a16:rowId xmlns:a16="http://schemas.microsoft.com/office/drawing/2014/main" val="10001"/>
                  </a:ext>
                </a:extLst>
              </a:tr>
              <a:tr h="768096">
                <a:tc>
                  <a:txBody>
                    <a:bodyPr/>
                    <a:lstStyle/>
                    <a:p>
                      <a:r>
                        <a:rPr sz="1200" b="1">
                          <a:solidFill>
                            <a:srgbClr val="141F2B"/>
                          </a:solidFill>
                          <a:latin typeface="Aptos"/>
                        </a:rPr>
                        <a:t>13–14</a:t>
                      </a:r>
                    </a:p>
                  </a:txBody>
                  <a:tcPr marL="73152" marR="73152" marT="36576" marB="36576">
                    <a:solidFill>
                      <a:srgbClr val="FFFFFF"/>
                    </a:solidFill>
                  </a:tcPr>
                </a:tc>
                <a:tc>
                  <a:txBody>
                    <a:bodyPr/>
                    <a:lstStyle/>
                    <a:p>
                      <a:r>
                        <a:rPr sz="1200" b="0">
                          <a:solidFill>
                            <a:srgbClr val="141F2B"/>
                          </a:solidFill>
                          <a:latin typeface="Aptos"/>
                        </a:rPr>
                        <a:t>Limitar o tempo online</a:t>
                      </a:r>
                    </a:p>
                  </a:txBody>
                  <a:tcPr marL="73152" marR="73152" marT="36576" marB="36576">
                    <a:solidFill>
                      <a:srgbClr val="FFFFFF"/>
                    </a:solidFill>
                  </a:tcPr>
                </a:tc>
                <a:tc>
                  <a:txBody>
                    <a:bodyPr/>
                    <a:lstStyle/>
                    <a:p>
                      <a:r>
                        <a:rPr sz="1200" b="0">
                          <a:solidFill>
                            <a:srgbClr val="141F2B"/>
                          </a:solidFill>
                          <a:latin typeface="Aptos"/>
                        </a:rPr>
                        <a:t>Dar “descanso” ao cérebro e reconhecer o peso do tempo de ecrã.</a:t>
                      </a:r>
                    </a:p>
                  </a:txBody>
                  <a:tcPr marL="73152" marR="73152" marT="36576" marB="36576">
                    <a:solidFill>
                      <a:srgbClr val="FFFFFF"/>
                    </a:solidFill>
                  </a:tcPr>
                </a:tc>
                <a:extLst>
                  <a:ext uri="{0D108BD9-81ED-4DB2-BD59-A6C34878D82A}">
                    <a16:rowId xmlns:a16="http://schemas.microsoft.com/office/drawing/2014/main" val="10002"/>
                  </a:ext>
                </a:extLst>
              </a:tr>
              <a:tr h="768096">
                <a:tc>
                  <a:txBody>
                    <a:bodyPr/>
                    <a:lstStyle/>
                    <a:p>
                      <a:r>
                        <a:rPr sz="1200" b="1">
                          <a:solidFill>
                            <a:srgbClr val="141F2B"/>
                          </a:solidFill>
                          <a:latin typeface="Aptos"/>
                        </a:rPr>
                        <a:t>14–16</a:t>
                      </a:r>
                    </a:p>
                  </a:txBody>
                  <a:tcPr marL="73152" marR="73152" marT="36576" marB="36576">
                    <a:solidFill>
                      <a:srgbClr val="E5F2FF"/>
                    </a:solidFill>
                  </a:tcPr>
                </a:tc>
                <a:tc>
                  <a:txBody>
                    <a:bodyPr/>
                    <a:lstStyle/>
                    <a:p>
                      <a:r>
                        <a:rPr sz="1200" b="0">
                          <a:solidFill>
                            <a:srgbClr val="141F2B"/>
                          </a:solidFill>
                          <a:latin typeface="Aptos"/>
                        </a:rPr>
                        <a:t>Equilíbrio online/offline</a:t>
                      </a:r>
                    </a:p>
                  </a:txBody>
                  <a:tcPr marL="73152" marR="73152" marT="36576" marB="36576">
                    <a:solidFill>
                      <a:srgbClr val="E5F2FF"/>
                    </a:solidFill>
                  </a:tcPr>
                </a:tc>
                <a:tc>
                  <a:txBody>
                    <a:bodyPr/>
                    <a:lstStyle/>
                    <a:p>
                      <a:r>
                        <a:rPr sz="1200" b="0">
                          <a:solidFill>
                            <a:srgbClr val="141F2B"/>
                          </a:solidFill>
                          <a:latin typeface="Aptos"/>
                        </a:rPr>
                        <a:t>Sono, concentração, rotinas, privacidade, respeito e risco de dependência.</a:t>
                      </a:r>
                    </a:p>
                  </a:txBody>
                  <a:tcPr marL="73152" marR="73152" marT="36576" marB="36576">
                    <a:solidFill>
                      <a:srgbClr val="E5F2FF"/>
                    </a:solidFill>
                  </a:tcPr>
                </a:tc>
                <a:extLst>
                  <a:ext uri="{0D108BD9-81ED-4DB2-BD59-A6C34878D82A}">
                    <a16:rowId xmlns:a16="http://schemas.microsoft.com/office/drawing/2014/main" val="10003"/>
                  </a:ext>
                </a:extLst>
              </a:tr>
              <a:tr h="768096">
                <a:tc>
                  <a:txBody>
                    <a:bodyPr/>
                    <a:lstStyle/>
                    <a:p>
                      <a:r>
                        <a:rPr sz="1200" b="1">
                          <a:solidFill>
                            <a:srgbClr val="141F2B"/>
                          </a:solidFill>
                          <a:latin typeface="Aptos"/>
                        </a:rPr>
                        <a:t>16+</a:t>
                      </a:r>
                    </a:p>
                  </a:txBody>
                  <a:tcPr marL="73152" marR="73152" marT="36576" marB="36576">
                    <a:solidFill>
                      <a:srgbClr val="FFFFFF"/>
                    </a:solidFill>
                  </a:tcPr>
                </a:tc>
                <a:tc>
                  <a:txBody>
                    <a:bodyPr/>
                    <a:lstStyle/>
                    <a:p>
                      <a:r>
                        <a:rPr sz="1200" b="0">
                          <a:solidFill>
                            <a:srgbClr val="141F2B"/>
                          </a:solidFill>
                          <a:latin typeface="Aptos"/>
                        </a:rPr>
                        <a:t>Impacto emocional/físico</a:t>
                      </a:r>
                    </a:p>
                  </a:txBody>
                  <a:tcPr marL="73152" marR="73152" marT="36576" marB="36576">
                    <a:solidFill>
                      <a:srgbClr val="FFFFFF"/>
                    </a:solidFill>
                  </a:tcPr>
                </a:tc>
                <a:tc>
                  <a:txBody>
                    <a:bodyPr/>
                    <a:lstStyle/>
                    <a:p>
                      <a:r>
                        <a:rPr sz="1200" b="0">
                          <a:solidFill>
                            <a:srgbClr val="141F2B"/>
                          </a:solidFill>
                          <a:latin typeface="Aptos"/>
                        </a:rPr>
                        <a:t>Tecnologia como prazer e interesse, mas também stress, ansiedade e perda de controlo.</a:t>
                      </a:r>
                    </a:p>
                  </a:txBody>
                  <a:tcPr marL="73152" marR="73152" marT="36576" marB="36576">
                    <a:solidFill>
                      <a:srgbClr val="FFFFFF"/>
                    </a:solidFill>
                  </a:tcPr>
                </a:tc>
                <a:extLst>
                  <a:ext uri="{0D108BD9-81ED-4DB2-BD59-A6C34878D82A}">
                    <a16:rowId xmlns:a16="http://schemas.microsoft.com/office/drawing/2014/main" val="10004"/>
                  </a:ext>
                </a:extLst>
              </a:tr>
            </a:tbl>
          </a:graphicData>
        </a:graphic>
      </p:graphicFrame>
      <p:sp>
        <p:nvSpPr>
          <p:cNvPr id="8" name="Rounded Rectangle 7"/>
          <p:cNvSpPr/>
          <p:nvPr/>
        </p:nvSpPr>
        <p:spPr>
          <a:xfrm>
            <a:off x="868680" y="5321808"/>
            <a:ext cx="10378440" cy="640080"/>
          </a:xfrm>
          <a:prstGeom prst="roundRect">
            <a:avLst/>
          </a:prstGeom>
          <a:solidFill>
            <a:srgbClr val="DCF6E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00AE8E"/>
                </a:solidFill>
                <a:effectLst/>
                <a:uLnTx/>
                <a:uFillTx/>
                <a:latin typeface="Aptos"/>
                <a:ea typeface="+mn-ea"/>
                <a:cs typeface="+mn-cs"/>
              </a:rPr>
              <a:t>💡 Conclusão visual</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300" b="0" i="0" u="none" strike="noStrike" kern="1200" cap="none" spc="0" normalizeH="0" baseline="0" noProof="0">
                <a:ln>
                  <a:noFill/>
                </a:ln>
                <a:solidFill>
                  <a:srgbClr val="5A6371"/>
                </a:solidFill>
                <a:effectLst/>
                <a:uLnTx/>
                <a:uFillTx/>
                <a:latin typeface="Aptos"/>
                <a:ea typeface="+mn-ea"/>
                <a:cs typeface="+mn-cs"/>
              </a:rPr>
              <a:t>Os alunos já reconhecem riscos e benefícios, mas faltam recursos concretos e estratégias pessoais para regular o uso digital.</a:t>
            </a:r>
          </a:p>
        </p:txBody>
      </p:sp>
      <p:sp>
        <p:nvSpPr>
          <p:cNvPr id="9" name="TextBox 8"/>
          <p:cNvSpPr txBox="1"/>
          <p:nvPr/>
        </p:nvSpPr>
        <p:spPr>
          <a:xfrm>
            <a:off x="502920" y="6510528"/>
            <a:ext cx="10424160" cy="16459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50" b="0" i="0" u="none" strike="noStrike" kern="1200" cap="none" spc="0" normalizeH="0" baseline="0" noProof="0">
                <a:ln>
                  <a:noFill/>
                </a:ln>
                <a:solidFill>
                  <a:srgbClr val="5A6371"/>
                </a:solidFill>
                <a:effectLst/>
                <a:uLnTx/>
                <a:uFillTx/>
                <a:latin typeface="Aptos"/>
                <a:ea typeface="+mn-ea"/>
                <a:cs typeface="+mn-cs"/>
              </a:rPr>
              <a:t>Fonte: European Schoolnet (2025), digi.well report — pp. 16–18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0B1DED-E8C3-8B37-C4EE-5A104B992F96}"/>
              </a:ext>
            </a:extLst>
          </p:cNvPr>
          <p:cNvSpPr>
            <a:spLocks noGrp="1"/>
          </p:cNvSpPr>
          <p:nvPr>
            <p:ph type="title"/>
          </p:nvPr>
        </p:nvSpPr>
        <p:spPr/>
        <p:txBody>
          <a:bodyPr>
            <a:normAutofit/>
          </a:bodyPr>
          <a:lstStyle/>
          <a:p>
            <a:pPr algn="ctr"/>
            <a:r>
              <a:rPr lang="pt-PT" sz="4000" dirty="0"/>
              <a:t>BEM- ESTAR EM LINHA</a:t>
            </a:r>
          </a:p>
        </p:txBody>
      </p:sp>
      <p:sp>
        <p:nvSpPr>
          <p:cNvPr id="3" name="Marcador de Posição de Conteúdo 2">
            <a:extLst>
              <a:ext uri="{FF2B5EF4-FFF2-40B4-BE49-F238E27FC236}">
                <a16:creationId xmlns:a16="http://schemas.microsoft.com/office/drawing/2014/main" id="{2B622164-5DE6-8843-B03D-167329BA87F3}"/>
              </a:ext>
            </a:extLst>
          </p:cNvPr>
          <p:cNvSpPr>
            <a:spLocks noGrp="1"/>
          </p:cNvSpPr>
          <p:nvPr>
            <p:ph idx="1"/>
          </p:nvPr>
        </p:nvSpPr>
        <p:spPr>
          <a:xfrm>
            <a:off x="941696" y="1160061"/>
            <a:ext cx="10488304" cy="4719532"/>
          </a:xfrm>
        </p:spPr>
        <p:txBody>
          <a:bodyPr>
            <a:normAutofit fontScale="25000" lnSpcReduction="20000"/>
          </a:bodyPr>
          <a:lstStyle/>
          <a:p>
            <a:pPr algn="just">
              <a:buFont typeface="Wingdings" panose="05000000000000000000" pitchFamily="2" charset="2"/>
              <a:buChar char="ü"/>
            </a:pPr>
            <a:r>
              <a:rPr lang="pt-PT" sz="8000" kern="0" dirty="0">
                <a:solidFill>
                  <a:schemeClr val="accent2"/>
                </a:solidFill>
                <a:effectLst/>
                <a:ea typeface="Times New Roman" panose="02020603050405020304" pitchFamily="18" charset="0"/>
              </a:rPr>
              <a:t>A </a:t>
            </a:r>
            <a:r>
              <a:rPr lang="pt-PT" sz="8000" b="1" kern="0" dirty="0">
                <a:solidFill>
                  <a:schemeClr val="accent2"/>
                </a:solidFill>
                <a:effectLst/>
                <a:ea typeface="Times New Roman" panose="02020603050405020304" pitchFamily="18" charset="0"/>
              </a:rPr>
              <a:t>ética e a empatia</a:t>
            </a:r>
            <a:r>
              <a:rPr lang="pt-PT" sz="8000" kern="0" dirty="0">
                <a:solidFill>
                  <a:schemeClr val="accent2"/>
                </a:solidFill>
                <a:effectLst/>
                <a:ea typeface="Times New Roman" panose="02020603050405020304" pitchFamily="18" charset="0"/>
              </a:rPr>
              <a:t> dizem respeito ao comportamento ético em linha e à interação com os outros com base em competências como a capacidade de reconhecer e compreender os sentimentos e as perspetivas dos outros. A empatia constitui um requisito essencial para uma interação positiva em linha e para a realização das possibilidades que o mundo digital oferece.</a:t>
            </a:r>
          </a:p>
          <a:p>
            <a:pPr algn="just">
              <a:buFont typeface="Wingdings" panose="05000000000000000000" pitchFamily="2" charset="2"/>
              <a:buChar char="ü"/>
            </a:pPr>
            <a:endParaRPr lang="pt-PT" sz="8000" kern="0" dirty="0">
              <a:solidFill>
                <a:schemeClr val="accent2"/>
              </a:solidFill>
              <a:effectLst/>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pt-PT" sz="8000" kern="0" dirty="0">
                <a:solidFill>
                  <a:schemeClr val="accent2"/>
                </a:solidFill>
                <a:effectLst/>
                <a:ea typeface="Times New Roman" panose="02020603050405020304" pitchFamily="18" charset="0"/>
                <a:cs typeface="Times New Roman" panose="02020603050405020304" pitchFamily="18" charset="0"/>
              </a:rPr>
              <a:t>A </a:t>
            </a:r>
            <a:r>
              <a:rPr lang="pt-PT" sz="8000" b="1" kern="0" dirty="0">
                <a:solidFill>
                  <a:schemeClr val="accent2"/>
                </a:solidFill>
                <a:effectLst/>
                <a:ea typeface="Times New Roman" panose="02020603050405020304" pitchFamily="18" charset="0"/>
                <a:cs typeface="Times New Roman" panose="02020603050405020304" pitchFamily="18" charset="0"/>
              </a:rPr>
              <a:t>saúde e o bem-estar</a:t>
            </a:r>
            <a:r>
              <a:rPr lang="pt-PT" sz="8000" kern="0" dirty="0">
                <a:solidFill>
                  <a:schemeClr val="accent2"/>
                </a:solidFill>
                <a:effectLst/>
                <a:ea typeface="Times New Roman" panose="02020603050405020304" pitchFamily="18" charset="0"/>
                <a:cs typeface="Times New Roman" panose="02020603050405020304" pitchFamily="18" charset="0"/>
              </a:rPr>
              <a:t> estão relacionados com o facto de os cidadãos digitais habitarem tanto espaços virtuais como reais. Por este motivo, as aptidões básicas da competência digital não são, por si só, suficientes. Os indivíduos necessitam também de um conjunto de atitudes, aptidões, valores e conhecimentos que os tornem mais conscientes das questões relacionadas com a saúde e o bem-estar. Num mundo digitalmente rico, a saúde e o bem-estar implicam a tomada de consciência dos desafios e oportunidades que podem afetar o bem-estar, incluindo, entre outros, a dependência em linha, a ergonomia e a postura e a utilização excessiva de dispositivos digitais e móveis.</a:t>
            </a:r>
          </a:p>
          <a:p>
            <a:pPr lvl="0" algn="just">
              <a:lnSpc>
                <a:spcPct val="100000"/>
              </a:lnSpc>
              <a:spcBef>
                <a:spcPts val="600"/>
              </a:spcBef>
              <a:spcAft>
                <a:spcPts val="600"/>
              </a:spcAft>
              <a:buSzPts val="1000"/>
              <a:buFont typeface="Wingdings" panose="05000000000000000000" pitchFamily="2" charset="2"/>
              <a:buChar char="ü"/>
            </a:pPr>
            <a:endParaRPr lang="pt-PT" sz="8000" b="1" kern="0" dirty="0">
              <a:solidFill>
                <a:schemeClr val="accent2"/>
              </a:solidFill>
              <a:effectLst/>
              <a:ea typeface="Times New Roman" panose="02020603050405020304" pitchFamily="18" charset="0"/>
              <a:cs typeface="Times New Roman" panose="02020603050405020304" pitchFamily="18" charset="0"/>
            </a:endParaRPr>
          </a:p>
          <a:p>
            <a:pPr lvl="0" algn="just">
              <a:lnSpc>
                <a:spcPct val="100000"/>
              </a:lnSpc>
              <a:spcBef>
                <a:spcPts val="600"/>
              </a:spcBef>
              <a:spcAft>
                <a:spcPts val="600"/>
              </a:spcAft>
              <a:buSzPts val="1000"/>
              <a:buFont typeface="Wingdings" panose="05000000000000000000" pitchFamily="2" charset="2"/>
              <a:buChar char="ü"/>
            </a:pPr>
            <a:r>
              <a:rPr lang="pt-PT" sz="8000" b="1" kern="0" dirty="0">
                <a:solidFill>
                  <a:schemeClr val="accent2"/>
                </a:solidFill>
                <a:effectLst/>
                <a:ea typeface="Times New Roman" panose="02020603050405020304" pitchFamily="18" charset="0"/>
                <a:cs typeface="Times New Roman" panose="02020603050405020304" pitchFamily="18" charset="0"/>
              </a:rPr>
              <a:t>Presença eletrónica e comunicações</a:t>
            </a:r>
            <a:r>
              <a:rPr lang="pt-PT" sz="8000" kern="0" dirty="0">
                <a:solidFill>
                  <a:schemeClr val="accent2"/>
                </a:solidFill>
                <a:effectLst/>
                <a:ea typeface="Times New Roman" panose="02020603050405020304" pitchFamily="18" charset="0"/>
                <a:cs typeface="Times New Roman" panose="02020603050405020304" pitchFamily="18" charset="0"/>
              </a:rPr>
              <a:t> refere-se ao desenvolvimento das qualidades pessoais e interpessoais que apoiam os cidadãos digitais na construção e manutenção de uma presença e identidade em linha, bem como de interações em linha que sejam positivas, coerentes e consistentes. Abrange competências como a comunicação em linha e a interação com os outros em espaços sociais virtuais, bem como a gestão dos próprios dados e vestígios.</a:t>
            </a:r>
            <a:endParaRPr lang="pt-PT" sz="8000" kern="150" dirty="0">
              <a:solidFill>
                <a:schemeClr val="accent2"/>
              </a:solidFill>
              <a:effectLs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SzPts val="1000"/>
              <a:buFont typeface="Wingdings" panose="05000000000000000000" pitchFamily="2" charset="2"/>
              <a:buChar char=""/>
            </a:pPr>
            <a:br>
              <a:rPr lang="pt-PT" sz="2000" kern="0" dirty="0">
                <a:solidFill>
                  <a:srgbClr val="666666"/>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pt-PT" sz="1800" kern="150" dirty="0">
              <a:effectLst/>
              <a:latin typeface="Symbol" panose="05050102010706020507" pitchFamily="18" charset="2"/>
              <a:ea typeface="Calibri" panose="020F0502020204030204" pitchFamily="34" charset="0"/>
              <a:cs typeface="Times New Roman" panose="02020603050405020304" pitchFamily="18" charset="0"/>
            </a:endParaRPr>
          </a:p>
          <a:p>
            <a:endParaRPr lang="pt-PT" dirty="0"/>
          </a:p>
        </p:txBody>
      </p:sp>
    </p:spTree>
    <p:extLst>
      <p:ext uri="{BB962C8B-B14F-4D97-AF65-F5344CB8AC3E}">
        <p14:creationId xmlns:p14="http://schemas.microsoft.com/office/powerpoint/2010/main" val="19812901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37" name="Freeform 6">
            <a:extLst>
              <a:ext uri="{FF2B5EF4-FFF2-40B4-BE49-F238E27FC236}">
                <a16:creationId xmlns:a16="http://schemas.microsoft.com/office/drawing/2014/main" id="{67166E24-4E93-4105-9A6B-95E145CD9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039" name="Rectangle 1038">
            <a:extLst>
              <a:ext uri="{FF2B5EF4-FFF2-40B4-BE49-F238E27FC236}">
                <a16:creationId xmlns:a16="http://schemas.microsoft.com/office/drawing/2014/main" id="{31F05D12-468C-4328-A366-E127421FB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41" name="Rectangle 1040">
            <a:extLst>
              <a:ext uri="{FF2B5EF4-FFF2-40B4-BE49-F238E27FC236}">
                <a16:creationId xmlns:a16="http://schemas.microsoft.com/office/drawing/2014/main" id="{B8C7FBA7-C33F-4A38-A731-AE99FEBBF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ítulo 1">
            <a:extLst>
              <a:ext uri="{FF2B5EF4-FFF2-40B4-BE49-F238E27FC236}">
                <a16:creationId xmlns:a16="http://schemas.microsoft.com/office/drawing/2014/main" id="{175D11D0-4F1E-4E87-60F4-E3B4583FFC7C}"/>
              </a:ext>
            </a:extLst>
          </p:cNvPr>
          <p:cNvSpPr>
            <a:spLocks noGrp="1"/>
          </p:cNvSpPr>
          <p:nvPr>
            <p:ph type="title"/>
          </p:nvPr>
        </p:nvSpPr>
        <p:spPr>
          <a:xfrm>
            <a:off x="936790" y="3176833"/>
            <a:ext cx="10318418" cy="2581538"/>
          </a:xfrm>
        </p:spPr>
        <p:txBody>
          <a:bodyPr vert="horz" lIns="91440" tIns="45720" rIns="91440" bIns="45720" rtlCol="0" anchor="ctr">
            <a:normAutofit/>
          </a:bodyPr>
          <a:lstStyle/>
          <a:p>
            <a:pPr algn="ctr"/>
            <a:r>
              <a:rPr lang="en-US" sz="8000" spc="800"/>
              <a:t>Direitos humanos</a:t>
            </a:r>
          </a:p>
        </p:txBody>
      </p:sp>
      <p:sp>
        <p:nvSpPr>
          <p:cNvPr id="1043" name="Rectangle 1042">
            <a:extLst>
              <a:ext uri="{FF2B5EF4-FFF2-40B4-BE49-F238E27FC236}">
                <a16:creationId xmlns:a16="http://schemas.microsoft.com/office/drawing/2014/main" id="{5EB5C8F0-2881-4184-92C6-0E251C42A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1999" cy="2907867"/>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1026" name="Picture 2" descr="Superior Tribunal de Justiça (STJ) - “Todos os seres humanos nascem livres  e iguais em dignidade e direitos. São dotados de razão e consciência e  devem agir em relação uns aos outros">
            <a:extLst>
              <a:ext uri="{FF2B5EF4-FFF2-40B4-BE49-F238E27FC236}">
                <a16:creationId xmlns:a16="http://schemas.microsoft.com/office/drawing/2014/main" id="{C7D15D06-D49F-F9C2-AAE1-4E387D785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0424" y="371230"/>
            <a:ext cx="2188295" cy="21882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ão os meus, não os teus, os nossos Direitos!: Artigo 12º">
            <a:extLst>
              <a:ext uri="{FF2B5EF4-FFF2-40B4-BE49-F238E27FC236}">
                <a16:creationId xmlns:a16="http://schemas.microsoft.com/office/drawing/2014/main" id="{0193ED13-16B2-3192-E477-28266C8AEE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82148" y="400308"/>
            <a:ext cx="2533418" cy="21301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UDH para Crianças - Artigo 3 VIDA, LIBERDADE E SEGURANÇA - YouTube">
            <a:extLst>
              <a:ext uri="{FF2B5EF4-FFF2-40B4-BE49-F238E27FC236}">
                <a16:creationId xmlns:a16="http://schemas.microsoft.com/office/drawing/2014/main" id="{121261F4-A677-FF3B-D5E7-F6D1832BD53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76433" y="753648"/>
            <a:ext cx="2533418" cy="142345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rtigo 17: Direito à Propriedade by Inês Teixeira on Prezi">
            <a:extLst>
              <a:ext uri="{FF2B5EF4-FFF2-40B4-BE49-F238E27FC236}">
                <a16:creationId xmlns:a16="http://schemas.microsoft.com/office/drawing/2014/main" id="{CCFD5684-3F44-2B5A-711E-325E6B23B46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870719" y="756020"/>
            <a:ext cx="2533418" cy="1418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0857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6BE79A-AAA9-07A7-397D-D78F4FD1DE87}"/>
              </a:ext>
            </a:extLst>
          </p:cNvPr>
          <p:cNvSpPr>
            <a:spLocks noGrp="1"/>
          </p:cNvSpPr>
          <p:nvPr>
            <p:ph type="title"/>
          </p:nvPr>
        </p:nvSpPr>
        <p:spPr/>
        <p:txBody>
          <a:bodyPr>
            <a:normAutofit/>
          </a:bodyPr>
          <a:lstStyle/>
          <a:p>
            <a:pPr algn="ctr"/>
            <a:r>
              <a:rPr lang="pt-PT" sz="4000" dirty="0"/>
              <a:t>Carta Portuguesa de direitos humanos na era digital 17/05/2021</a:t>
            </a:r>
          </a:p>
        </p:txBody>
      </p:sp>
      <p:sp>
        <p:nvSpPr>
          <p:cNvPr id="3" name="CaixaDeTexto 2">
            <a:extLst>
              <a:ext uri="{FF2B5EF4-FFF2-40B4-BE49-F238E27FC236}">
                <a16:creationId xmlns:a16="http://schemas.microsoft.com/office/drawing/2014/main" id="{ED93594F-8B7F-6135-3B0A-6FE93AC3220C}"/>
              </a:ext>
            </a:extLst>
          </p:cNvPr>
          <p:cNvSpPr txBox="1"/>
          <p:nvPr/>
        </p:nvSpPr>
        <p:spPr>
          <a:xfrm>
            <a:off x="976131" y="1502688"/>
            <a:ext cx="10897421" cy="535531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Artigo 3.º</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1" i="0" u="none" strike="noStrike" kern="1200" cap="none" spc="0" normalizeH="0" baseline="0" noProof="0" dirty="0">
                <a:ln>
                  <a:noFill/>
                </a:ln>
                <a:solidFill>
                  <a:srgbClr val="1B376E"/>
                </a:solidFill>
                <a:effectLst/>
                <a:uLnTx/>
                <a:uFillTx/>
                <a:latin typeface="Gill Sans MT" panose="020B0502020104020203"/>
                <a:ea typeface="+mn-ea"/>
                <a:cs typeface="+mn-cs"/>
              </a:rPr>
              <a:t>Direito de acesso ao ambiente digital</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1- Todos, independentemente da ascendência, género, raça, língua, território de </a:t>
            </a:r>
            <a:r>
              <a:rPr kumimoji="0" lang="pt-PT" sz="1800" b="0" i="0" u="none" strike="noStrike" kern="1200" cap="none" spc="0" normalizeH="0" baseline="0" noProof="0" dirty="0" err="1">
                <a:ln>
                  <a:noFill/>
                </a:ln>
                <a:solidFill>
                  <a:srgbClr val="1B376E"/>
                </a:solidFill>
                <a:effectLst/>
                <a:uLnTx/>
                <a:uFillTx/>
                <a:latin typeface="Gill Sans MT" panose="020B0502020104020203"/>
                <a:ea typeface="+mn-ea"/>
                <a:cs typeface="+mn-cs"/>
              </a:rPr>
              <a:t>origem,religião</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convicções políticas ou ideológicas, instrução, situação económica, condição social ou orientação sexual, têm o direito de livre acesso à Internet.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2- Com vista a assegurar um ambiente digital que fomente e defenda os direitos humanos,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compete ao Estado promover:</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1" u="none" strike="noStrike" kern="1200" cap="none" spc="0" normalizeH="0" baseline="0" noProof="0" dirty="0">
                <a:ln>
                  <a:noFill/>
                </a:ln>
                <a:solidFill>
                  <a:srgbClr val="1B376E"/>
                </a:solidFill>
                <a:effectLst/>
                <a:uLnTx/>
                <a:uFillTx/>
                <a:latin typeface="Gill Sans MT" panose="020B0502020104020203"/>
                <a:ea typeface="+mn-ea"/>
                <a:cs typeface="+mn-cs"/>
              </a:rPr>
              <a:t>a</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O uso autónomo e responsável da Internet e o livre acesso às tecnologias de informação e comunicação;</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1" u="none" strike="noStrike" kern="1200" cap="none" spc="0" normalizeH="0" baseline="0" noProof="0" dirty="0">
                <a:ln>
                  <a:noFill/>
                </a:ln>
                <a:solidFill>
                  <a:srgbClr val="1B376E"/>
                </a:solidFill>
                <a:effectLst/>
                <a:uLnTx/>
                <a:uFillTx/>
                <a:latin typeface="Gill Sans MT" panose="020B0502020104020203"/>
                <a:ea typeface="+mn-ea"/>
                <a:cs typeface="+mn-cs"/>
              </a:rPr>
              <a:t>b</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A definição e execução de programas de promoção da igualdade de género e das competências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digitais nas diversas faixas etárias;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1" u="none" strike="noStrike" kern="1200" cap="none" spc="0" normalizeH="0" baseline="0" noProof="0" dirty="0">
                <a:ln>
                  <a:noFill/>
                </a:ln>
                <a:solidFill>
                  <a:srgbClr val="1B376E"/>
                </a:solidFill>
                <a:effectLst/>
                <a:uLnTx/>
                <a:uFillTx/>
                <a:latin typeface="Gill Sans MT" panose="020B0502020104020203"/>
                <a:ea typeface="+mn-ea"/>
                <a:cs typeface="+mn-cs"/>
              </a:rPr>
              <a:t>c</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A eliminação de barreiras no acesso à Internet por pessoas portadoras de necessidades especiais a nível físico, sensorial ou cognitivo, designadamente através da definição e execução de programas com esse fim;</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1" u="none" strike="noStrike" kern="1200" cap="none" spc="0" normalizeH="0" baseline="0" noProof="0" dirty="0">
                <a:ln>
                  <a:noFill/>
                </a:ln>
                <a:solidFill>
                  <a:srgbClr val="1B376E"/>
                </a:solidFill>
                <a:effectLst/>
                <a:uLnTx/>
                <a:uFillTx/>
                <a:latin typeface="Gill Sans MT" panose="020B0502020104020203"/>
                <a:ea typeface="+mn-ea"/>
                <a:cs typeface="+mn-cs"/>
              </a:rPr>
              <a:t>d</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A redução e eliminação das assimetrias regionais e locais em matéria de conectividade, assegurando a sua existência nos territórios de baixa densidade e garantindo em todo o território nacional conectividade de qualidade, em banda larga e a preço acessível;</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1" u="none" strike="noStrike" kern="1200" cap="none" spc="0" normalizeH="0" baseline="0" noProof="0" dirty="0">
                <a:ln>
                  <a:noFill/>
                </a:ln>
                <a:solidFill>
                  <a:srgbClr val="1B376E"/>
                </a:solidFill>
                <a:effectLst/>
                <a:uLnTx/>
                <a:uFillTx/>
                <a:latin typeface="Gill Sans MT" panose="020B0502020104020203"/>
                <a:ea typeface="+mn-ea"/>
                <a:cs typeface="+mn-cs"/>
              </a:rPr>
              <a:t>e</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A existência de pontos de acesso gratuitos em espaços públicos, como bibliotecas, juntas de freguesia, centros comunitários, jardins públicos, hospitais, centros de saúde, escolas e outros serviços públicos;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1" u="none" strike="noStrike" kern="1200" cap="none" spc="0" normalizeH="0" baseline="0" noProof="0" dirty="0">
                <a:ln>
                  <a:noFill/>
                </a:ln>
                <a:solidFill>
                  <a:srgbClr val="1B376E"/>
                </a:solidFill>
                <a:effectLst/>
                <a:uLnTx/>
                <a:uFillTx/>
                <a:latin typeface="Gill Sans MT" panose="020B0502020104020203"/>
                <a:ea typeface="+mn-ea"/>
                <a:cs typeface="+mn-cs"/>
              </a:rPr>
              <a:t>f</a:t>
            </a:r>
            <a:r>
              <a:rPr kumimoji="0" lang="pt-PT" sz="1800" b="0" i="0" u="none" strike="noStrike" kern="1200" cap="none" spc="0" normalizeH="0" baseline="0" noProof="0" dirty="0">
                <a:ln>
                  <a:noFill/>
                </a:ln>
                <a:solidFill>
                  <a:srgbClr val="1B376E"/>
                </a:solidFill>
                <a:effectLst/>
                <a:uLnTx/>
                <a:uFillTx/>
                <a:latin typeface="Gill Sans MT" panose="020B0502020104020203"/>
                <a:ea typeface="+mn-ea"/>
                <a:cs typeface="+mn-cs"/>
              </a:rPr>
              <a:t>) A criação de uma tarifa social de acesso a serviços de Internet aplicável a clientes finais economicamente vulneráveis;</a:t>
            </a:r>
          </a:p>
        </p:txBody>
      </p:sp>
    </p:spTree>
    <p:extLst>
      <p:ext uri="{BB962C8B-B14F-4D97-AF65-F5344CB8AC3E}">
        <p14:creationId xmlns:p14="http://schemas.microsoft.com/office/powerpoint/2010/main" val="1795667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B86AB-5C73-03CD-46DE-E5D36B5E717A}"/>
              </a:ext>
            </a:extLst>
          </p:cNvPr>
          <p:cNvSpPr>
            <a:spLocks noGrp="1"/>
          </p:cNvSpPr>
          <p:nvPr>
            <p:ph type="title"/>
          </p:nvPr>
        </p:nvSpPr>
        <p:spPr/>
        <p:txBody>
          <a:bodyPr>
            <a:normAutofit/>
          </a:bodyPr>
          <a:lstStyle/>
          <a:p>
            <a:pPr algn="ctr"/>
            <a:r>
              <a:rPr lang="pt-PT" sz="4000" dirty="0"/>
              <a:t>DECRETO LEI Nº55/2018</a:t>
            </a:r>
          </a:p>
        </p:txBody>
      </p:sp>
      <p:sp>
        <p:nvSpPr>
          <p:cNvPr id="3" name="Marcador de Posição de Conteúdo 2">
            <a:extLst>
              <a:ext uri="{FF2B5EF4-FFF2-40B4-BE49-F238E27FC236}">
                <a16:creationId xmlns:a16="http://schemas.microsoft.com/office/drawing/2014/main" id="{CE7A5C13-06B2-1674-D256-6011CC034FFC}"/>
              </a:ext>
            </a:extLst>
          </p:cNvPr>
          <p:cNvSpPr>
            <a:spLocks noGrp="1"/>
          </p:cNvSpPr>
          <p:nvPr>
            <p:ph idx="1"/>
          </p:nvPr>
        </p:nvSpPr>
        <p:spPr>
          <a:xfrm>
            <a:off x="1006839" y="1128451"/>
            <a:ext cx="10668000" cy="4896953"/>
          </a:xfrm>
        </p:spPr>
        <p:txBody>
          <a:bodyPr/>
          <a:lstStyle/>
          <a:p>
            <a:pPr marL="0" indent="0" algn="ctr">
              <a:buNone/>
            </a:pPr>
            <a:r>
              <a:rPr lang="pt-PT" b="0" i="0" dirty="0">
                <a:solidFill>
                  <a:schemeClr val="accent2"/>
                </a:solidFill>
                <a:effectLst/>
              </a:rPr>
              <a:t>Preâmbulo </a:t>
            </a:r>
          </a:p>
          <a:p>
            <a:pPr algn="just"/>
            <a:r>
              <a:rPr lang="pt-PT" dirty="0">
                <a:solidFill>
                  <a:schemeClr val="accent2"/>
                </a:solidFill>
              </a:rPr>
              <a:t>(…) </a:t>
            </a:r>
            <a:r>
              <a:rPr lang="pt-PT" b="0" i="0" dirty="0">
                <a:solidFill>
                  <a:schemeClr val="accent2"/>
                </a:solidFill>
                <a:effectLst/>
              </a:rPr>
              <a:t>a sociedade enfrenta atualmente novos desafios, decorrentes de uma globalização e desenvolvimento tecnológico em aceleração, tendo a escola de preparar os alunos, que serão jovens e adultos em 2030, para empregos ainda não criados, para tecnologias ainda não inventadas, para a resolução de problemas que ainda se desconhecem.</a:t>
            </a:r>
          </a:p>
          <a:p>
            <a:pPr algn="just"/>
            <a:r>
              <a:rPr lang="pt-PT" b="0" i="0" dirty="0">
                <a:solidFill>
                  <a:schemeClr val="accent2"/>
                </a:solidFill>
                <a:effectLst/>
              </a:rPr>
              <a:t>Uma escola inclusiva, promotora de melhores aprendizagens para todos os alunos e a operacionalização do perfil de competências que se pretende que os mesmos desenvolvam, para o exercício de uma cidadania ativa e informada ao longo da vida, implicam que seja dada às escolas autonomia para um desenvolvimento curricular adequado a contextos específicos e às necessidades dos seus alunos.</a:t>
            </a:r>
          </a:p>
          <a:p>
            <a:pPr algn="just"/>
            <a:r>
              <a:rPr lang="pt-PT" b="0" i="0" dirty="0" err="1">
                <a:solidFill>
                  <a:schemeClr val="accent2"/>
                </a:solidFill>
                <a:effectLst/>
              </a:rPr>
              <a:t>iii</a:t>
            </a:r>
            <a:r>
              <a:rPr lang="pt-PT" b="0" i="0" dirty="0">
                <a:solidFill>
                  <a:schemeClr val="accent2"/>
                </a:solidFill>
                <a:effectLst/>
              </a:rPr>
              <a:t>) Fomentar nos alunos o desenvolvimento de competências de pesquisa, avaliação, reflexão, mobilização crítica e autónoma de informação, com vista à resolução de problemas e ao reforço da sua autoestima e bem-estar;</a:t>
            </a:r>
            <a:endParaRPr lang="pt-PT" dirty="0">
              <a:solidFill>
                <a:schemeClr val="accent2"/>
              </a:solidFill>
            </a:endParaRPr>
          </a:p>
        </p:txBody>
      </p:sp>
    </p:spTree>
    <p:extLst>
      <p:ext uri="{BB962C8B-B14F-4D97-AF65-F5344CB8AC3E}">
        <p14:creationId xmlns:p14="http://schemas.microsoft.com/office/powerpoint/2010/main" val="24043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35A8D84-3CF1-2A87-AD53-0F29DCE3DA93}"/>
              </a:ext>
            </a:extLst>
          </p:cNvPr>
          <p:cNvSpPr txBox="1"/>
          <p:nvPr/>
        </p:nvSpPr>
        <p:spPr>
          <a:xfrm>
            <a:off x="968990" y="1392072"/>
            <a:ext cx="10849971" cy="3170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Princípios orientadores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m) Assunção da importância da natureza transdisciplinar das aprendizagens, da mobilização de literacias diversas, de múltiplas competências, teóricas e práticas, promovendo o conhecimento científico, a curiosidade intelectual, o espírito crítico e interventivo, a criatividade e o trabalho colaborativo;</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o) Valorização das línguas estrangeiras, enquanto veículos de identidade global e multicultural e de facilitação do acesso à informação e à tecnologia;</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r) Promoção da educação para a cidadania e do desenvolvimento pessoal, interpessoal, e de intervenção social, ao longo de toda a escolaridade obrigatória;</a:t>
            </a:r>
          </a:p>
        </p:txBody>
      </p:sp>
    </p:spTree>
    <p:extLst>
      <p:ext uri="{BB962C8B-B14F-4D97-AF65-F5344CB8AC3E}">
        <p14:creationId xmlns:p14="http://schemas.microsoft.com/office/powerpoint/2010/main" val="185333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EE4139-4084-53AD-B39A-566EDB7C59F4}"/>
              </a:ext>
            </a:extLst>
          </p:cNvPr>
          <p:cNvSpPr>
            <a:spLocks noGrp="1"/>
          </p:cNvSpPr>
          <p:nvPr>
            <p:ph type="title"/>
          </p:nvPr>
        </p:nvSpPr>
        <p:spPr>
          <a:xfrm>
            <a:off x="892952" y="210059"/>
            <a:ext cx="10537048" cy="1492132"/>
          </a:xfrm>
        </p:spPr>
        <p:txBody>
          <a:bodyPr>
            <a:normAutofit/>
          </a:bodyPr>
          <a:lstStyle/>
          <a:p>
            <a:r>
              <a:rPr lang="pt-PT" sz="4000" dirty="0">
                <a:solidFill>
                  <a:schemeClr val="accent2"/>
                </a:solidFill>
              </a:rPr>
              <a:t>Perfil dos alunos à saída da escolaridade obrigatória</a:t>
            </a:r>
          </a:p>
        </p:txBody>
      </p:sp>
      <p:sp>
        <p:nvSpPr>
          <p:cNvPr id="3" name="Marcador de Posição de Conteúdo 2">
            <a:extLst>
              <a:ext uri="{FF2B5EF4-FFF2-40B4-BE49-F238E27FC236}">
                <a16:creationId xmlns:a16="http://schemas.microsoft.com/office/drawing/2014/main" id="{11F12B99-B519-C3E2-3FDD-B14A66E5D2D4}"/>
              </a:ext>
            </a:extLst>
          </p:cNvPr>
          <p:cNvSpPr>
            <a:spLocks noGrp="1"/>
          </p:cNvSpPr>
          <p:nvPr>
            <p:ph idx="1"/>
          </p:nvPr>
        </p:nvSpPr>
        <p:spPr>
          <a:xfrm>
            <a:off x="1314734" y="1351128"/>
            <a:ext cx="9984314" cy="5031616"/>
          </a:xfrm>
        </p:spPr>
        <p:txBody>
          <a:bodyPr>
            <a:noAutofit/>
          </a:bodyPr>
          <a:lstStyle/>
          <a:p>
            <a:pPr marL="0" indent="0" algn="just">
              <a:buNone/>
            </a:pPr>
            <a:endParaRPr lang="pt-PT" dirty="0"/>
          </a:p>
          <a:p>
            <a:pPr marL="0" indent="0" algn="just">
              <a:buNone/>
            </a:pPr>
            <a:r>
              <a:rPr lang="pt-PT" b="1" u="sng" dirty="0">
                <a:solidFill>
                  <a:schemeClr val="accent2"/>
                </a:solidFill>
              </a:rPr>
              <a:t>PRINCÍPIOS</a:t>
            </a:r>
          </a:p>
          <a:p>
            <a:pPr marL="0" indent="0" algn="just">
              <a:buNone/>
            </a:pPr>
            <a:r>
              <a:rPr lang="pt-PT" dirty="0">
                <a:solidFill>
                  <a:schemeClr val="accent2"/>
                </a:solidFill>
              </a:rPr>
              <a:t>F. Adaptabilidade e ousadia – Educar no século XXI exige a perceção de que é fundamental conseguir adaptar-se a novos contextos e novas estruturas, mobilizando as competências, mas também estando preparado para atualizar conhecimento e desempenhar novas funções.</a:t>
            </a:r>
          </a:p>
          <a:p>
            <a:pPr marL="0" indent="0" algn="just">
              <a:buNone/>
            </a:pPr>
            <a:endParaRPr lang="pt-PT" sz="1600" dirty="0">
              <a:solidFill>
                <a:schemeClr val="accent2"/>
              </a:solidFill>
              <a:latin typeface="+mj-lt"/>
            </a:endParaRPr>
          </a:p>
          <a:p>
            <a:pPr marL="0" indent="0" algn="just">
              <a:buNone/>
            </a:pPr>
            <a:endParaRPr lang="pt-PT" dirty="0">
              <a:solidFill>
                <a:schemeClr val="accent2"/>
              </a:solidFill>
            </a:endParaRPr>
          </a:p>
          <a:p>
            <a:pPr marL="0" indent="0" algn="just">
              <a:buNone/>
            </a:pPr>
            <a:r>
              <a:rPr lang="pt-PT" b="1" u="sng" dirty="0">
                <a:solidFill>
                  <a:schemeClr val="accent2"/>
                </a:solidFill>
              </a:rPr>
              <a:t>VISÃO</a:t>
            </a:r>
          </a:p>
          <a:p>
            <a:pPr marL="0" indent="0" algn="just">
              <a:buNone/>
            </a:pPr>
            <a:r>
              <a:rPr lang="pt-PT" dirty="0">
                <a:solidFill>
                  <a:schemeClr val="accent2"/>
                </a:solidFill>
              </a:rPr>
              <a:t>Cidadão capaz de lidar com a mudança e com a incerteza num mundo em rápida transformação;</a:t>
            </a:r>
          </a:p>
          <a:p>
            <a:pPr marL="0" indent="0" algn="just">
              <a:buNone/>
            </a:pPr>
            <a:r>
              <a:rPr lang="pt-PT" dirty="0">
                <a:solidFill>
                  <a:schemeClr val="accent2"/>
                </a:solidFill>
              </a:rPr>
              <a:t>Apto a continuar a aprendizagem ao longo da vida, como fator decisivo do seu desenvolvimento pessoal e da sua intervenção social;</a:t>
            </a:r>
          </a:p>
        </p:txBody>
      </p:sp>
    </p:spTree>
    <p:extLst>
      <p:ext uri="{BB962C8B-B14F-4D97-AF65-F5344CB8AC3E}">
        <p14:creationId xmlns:p14="http://schemas.microsoft.com/office/powerpoint/2010/main" val="2581018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1AF78D4-4185-289D-8D6A-5DE187D4D9E0}"/>
              </a:ext>
            </a:extLst>
          </p:cNvPr>
          <p:cNvSpPr txBox="1"/>
          <p:nvPr/>
        </p:nvSpPr>
        <p:spPr>
          <a:xfrm>
            <a:off x="1037230" y="305068"/>
            <a:ext cx="10768083" cy="62478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VALORES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Curiosidade, reflexão e inovação – Querer aprender mais; desenvolver o pensamento reflexivo, crítico e criativo; procurar novas soluções e aplicações.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Liberdade – Manifestar a autonomia pessoal centrada nos direitos humanos, na democracia, na cidadania, na equidade, no respeito mútuo, na livre escolha e no bem comum.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COMPETÊNCIAS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Linguagens e textos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utilizar de modo proficiente diferentes linguagens e símbolos associados às línguas (língua materna e línguas estrangeiras), à literatura, à música, às artes, às tecnologias, à matemática e à ciência; aplicar estas linguagens de modo adequado aos diferentes contextos de comunicação, em ambientes analógico e digital; dominar capacidades nucleares de compreensão e de expressão nas modalidades oral, escrita, visual e multimodal</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Informação e comunicação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utilizar e dominar instrumentos diversificados para pesquisar, descrever, avaliar, validar e mobilizar informação, de forma crítica e autónoma, verificando diferentes fontes documentais e a sua credibilidade;    colaborar em diferentes contextos comunicativos, de forma adequada e segura, utilizando diferentes tipos de ferramentas (analógicas e digitais), com base nas regras de conduta próprias de cada ambiente</a:t>
            </a:r>
          </a:p>
        </p:txBody>
      </p:sp>
    </p:spTree>
    <p:extLst>
      <p:ext uri="{BB962C8B-B14F-4D97-AF65-F5344CB8AC3E}">
        <p14:creationId xmlns:p14="http://schemas.microsoft.com/office/powerpoint/2010/main" val="31346609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EDAC6772-3B1E-A483-DE90-80731CE597DF}"/>
              </a:ext>
            </a:extLst>
          </p:cNvPr>
          <p:cNvSpPr txBox="1"/>
          <p:nvPr/>
        </p:nvSpPr>
        <p:spPr>
          <a:xfrm>
            <a:off x="873457" y="0"/>
            <a:ext cx="10945504" cy="686341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Pensamento crítico e pensamento criativo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pensar de modo abrangente e em profundidade, de forma lógica, observando, analisando informação, experiências ou ideias, argumentando com recurso a critérios implícitos ou explícitos, com vista à tomada de posição fundamentada;</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Relacionamento interpessoal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trabalhar em equipa e usar diferentes meios para comunicar presencialmente e em rede;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Desenvolvimento pessoal e autonomia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consolidar e aprofundar as competências que já possuem, numa perspetiva de aprendizagem ao longo da vida;</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Sensibilidade estética e artística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apreciar criticamente as realidades artísticas, em diferentes suportes tecnológicos, pelo contacto com os diversos universos culturais;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1B376E"/>
                </a:solidFill>
                <a:effectLst/>
                <a:uLnTx/>
                <a:uFillTx/>
                <a:latin typeface="Gill Sans MT" panose="020B0502020104020203"/>
                <a:ea typeface="+mn-ea"/>
                <a:cs typeface="+mn-cs"/>
              </a:rPr>
              <a:t>Saber científico, técnico e tecnológico </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implicam que os alunos sejam capazes de compreender processos e fenómenos científicos que permitam a tomada de decisão e a participação em fóruns de cidadania; executar operações técnicas, segundo uma metodologia de trabalho adequada, para atingir um objetivo ou chegar a uma decisão ou conclusão fundamentada, adequando os meios materiais e técnicos à ideia ou intenção expressa; adequar a ação de transformação e criação de produtos aos diferentes contextos naturais, tecnológicos e socioculturais, em atividades experimentais, projetos e aplicações práticas desenvolvidos em ambientes físicos e digitais.</a:t>
            </a:r>
          </a:p>
        </p:txBody>
      </p:sp>
    </p:spTree>
    <p:extLst>
      <p:ext uri="{BB962C8B-B14F-4D97-AF65-F5344CB8AC3E}">
        <p14:creationId xmlns:p14="http://schemas.microsoft.com/office/powerpoint/2010/main" val="3851916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ítulo 1">
            <a:extLst>
              <a:ext uri="{FF2B5EF4-FFF2-40B4-BE49-F238E27FC236}">
                <a16:creationId xmlns:a16="http://schemas.microsoft.com/office/drawing/2014/main" id="{C19AB52B-31F3-4583-421F-1B01E683B649}"/>
              </a:ext>
            </a:extLst>
          </p:cNvPr>
          <p:cNvSpPr>
            <a:spLocks noGrp="1"/>
          </p:cNvSpPr>
          <p:nvPr>
            <p:ph type="title"/>
          </p:nvPr>
        </p:nvSpPr>
        <p:spPr>
          <a:xfrm>
            <a:off x="754144" y="484631"/>
            <a:ext cx="6340519" cy="1638469"/>
          </a:xfrm>
        </p:spPr>
        <p:txBody>
          <a:bodyPr>
            <a:normAutofit/>
          </a:bodyPr>
          <a:lstStyle/>
          <a:p>
            <a:r>
              <a:rPr lang="pt-PT"/>
              <a:t>O que é UM CIDADÃO DIGITAL?</a:t>
            </a:r>
          </a:p>
        </p:txBody>
      </p:sp>
      <p:sp>
        <p:nvSpPr>
          <p:cNvPr id="15" name="Rectangle 14">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Marcador de Posição de Conteúdo 2">
            <a:extLst>
              <a:ext uri="{FF2B5EF4-FFF2-40B4-BE49-F238E27FC236}">
                <a16:creationId xmlns:a16="http://schemas.microsoft.com/office/drawing/2014/main" id="{6DBCF3DF-3E17-7B5C-6D4C-6884C2FE2624}"/>
              </a:ext>
            </a:extLst>
          </p:cNvPr>
          <p:cNvSpPr>
            <a:spLocks noGrp="1"/>
          </p:cNvSpPr>
          <p:nvPr>
            <p:ph idx="1"/>
          </p:nvPr>
        </p:nvSpPr>
        <p:spPr>
          <a:xfrm>
            <a:off x="334276" y="2123100"/>
            <a:ext cx="7099975" cy="3930227"/>
          </a:xfrm>
        </p:spPr>
        <p:txBody>
          <a:bodyPr>
            <a:noAutofit/>
          </a:bodyPr>
          <a:lstStyle/>
          <a:p>
            <a:pPr>
              <a:lnSpc>
                <a:spcPct val="100000"/>
              </a:lnSpc>
              <a:buFont typeface="Wingdings" panose="05000000000000000000" pitchFamily="2" charset="2"/>
              <a:buChar char="ü"/>
            </a:pPr>
            <a:r>
              <a:rPr lang="pt-PT" dirty="0">
                <a:solidFill>
                  <a:srgbClr val="000000"/>
                </a:solidFill>
              </a:rPr>
              <a:t>Possui as competências, os atributos e os comportamentos necessários para participar de forma segura, eficaz, crítica e responsável no mundo em linha. </a:t>
            </a:r>
          </a:p>
          <a:p>
            <a:pPr>
              <a:lnSpc>
                <a:spcPct val="100000"/>
              </a:lnSpc>
              <a:buFont typeface="Wingdings" panose="05000000000000000000" pitchFamily="2" charset="2"/>
              <a:buChar char="ü"/>
            </a:pPr>
            <a:r>
              <a:rPr lang="pt-PT" dirty="0">
                <a:solidFill>
                  <a:srgbClr val="000000"/>
                </a:solidFill>
              </a:rPr>
              <a:t>É capazes de aproveitar os benefícios e as oportunidades do mundo em linha, sendo simultaneamente resilientes aos aspetos negativos. </a:t>
            </a:r>
          </a:p>
          <a:p>
            <a:pPr>
              <a:lnSpc>
                <a:spcPct val="100000"/>
              </a:lnSpc>
              <a:buFont typeface="Wingdings" panose="05000000000000000000" pitchFamily="2" charset="2"/>
              <a:buChar char="ü"/>
            </a:pPr>
            <a:r>
              <a:rPr lang="pt-PT" dirty="0">
                <a:solidFill>
                  <a:srgbClr val="000000"/>
                </a:solidFill>
              </a:rPr>
              <a:t>Utiliza as tecnologias digitais para apoiar a sua cidadania ativa e inclusão social, a criatividade e a colaboração com os outros, tendo em vista objetivos pessoais, sociais ou comerciais. •</a:t>
            </a:r>
          </a:p>
          <a:p>
            <a:pPr>
              <a:lnSpc>
                <a:spcPct val="100000"/>
              </a:lnSpc>
              <a:buFont typeface="Wingdings" panose="05000000000000000000" pitchFamily="2" charset="2"/>
              <a:buChar char="ü"/>
            </a:pPr>
            <a:r>
              <a:rPr lang="pt-PT" dirty="0">
                <a:solidFill>
                  <a:srgbClr val="000000"/>
                </a:solidFill>
              </a:rPr>
              <a:t>Está consciente dos valores fundamentais em matéria de direitos humanos e da forma como estes valores são semelhantes em linha e fora de linha (liberdade de opinião e expressão, direito à privacidade, participação, dignidade, etc.). </a:t>
            </a:r>
          </a:p>
        </p:txBody>
      </p:sp>
      <p:pic>
        <p:nvPicPr>
          <p:cNvPr id="6" name="Imagem 5" descr="Uma imagem com texto, captura de ecrã, Tipo de letra, design&#10;&#10;Os conteúdos gerados por IA poderão estar incorretos.">
            <a:extLst>
              <a:ext uri="{FF2B5EF4-FFF2-40B4-BE49-F238E27FC236}">
                <a16:creationId xmlns:a16="http://schemas.microsoft.com/office/drawing/2014/main" id="{75013311-C707-F912-8DCF-ED0F0C2132A3}"/>
              </a:ext>
            </a:extLst>
          </p:cNvPr>
          <p:cNvPicPr>
            <a:picLocks noChangeAspect="1"/>
          </p:cNvPicPr>
          <p:nvPr/>
        </p:nvPicPr>
        <p:blipFill>
          <a:blip r:embed="rId2"/>
          <a:stretch>
            <a:fillRect/>
          </a:stretch>
        </p:blipFill>
        <p:spPr>
          <a:xfrm>
            <a:off x="8050787" y="1596127"/>
            <a:ext cx="3656581" cy="3665745"/>
          </a:xfrm>
          <a:prstGeom prst="rect">
            <a:avLst/>
          </a:prstGeom>
        </p:spPr>
      </p:pic>
      <p:sp>
        <p:nvSpPr>
          <p:cNvPr id="4" name="CaixaDeTexto 3">
            <a:extLst>
              <a:ext uri="{FF2B5EF4-FFF2-40B4-BE49-F238E27FC236}">
                <a16:creationId xmlns:a16="http://schemas.microsoft.com/office/drawing/2014/main" id="{A519F078-1FBC-51C7-C7BA-FED45EF6109C}"/>
              </a:ext>
            </a:extLst>
          </p:cNvPr>
          <p:cNvSpPr txBox="1"/>
          <p:nvPr/>
        </p:nvSpPr>
        <p:spPr>
          <a:xfrm>
            <a:off x="1702191" y="5275385"/>
            <a:ext cx="923813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rPr>
              <a:t> </a:t>
            </a:r>
          </a:p>
        </p:txBody>
      </p:sp>
    </p:spTree>
    <p:extLst>
      <p:ext uri="{BB962C8B-B14F-4D97-AF65-F5344CB8AC3E}">
        <p14:creationId xmlns:p14="http://schemas.microsoft.com/office/powerpoint/2010/main" val="2679566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41355E4-BBC8-4D91-B98F-520161421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8B5ACD8B-6472-4DA1-A73E-FDEE7479F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6" name="Freeform 11">
            <a:extLst>
              <a:ext uri="{FF2B5EF4-FFF2-40B4-BE49-F238E27FC236}">
                <a16:creationId xmlns:a16="http://schemas.microsoft.com/office/drawing/2014/main" id="{D5CD9A4E-BB63-4352-A792-45E1F1402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48664" y="0"/>
            <a:ext cx="4643336"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ítulo 1">
            <a:extLst>
              <a:ext uri="{FF2B5EF4-FFF2-40B4-BE49-F238E27FC236}">
                <a16:creationId xmlns:a16="http://schemas.microsoft.com/office/drawing/2014/main" id="{26B62AD7-DCB1-580C-BF73-B7133A14E766}"/>
              </a:ext>
            </a:extLst>
          </p:cNvPr>
          <p:cNvSpPr>
            <a:spLocks noGrp="1"/>
          </p:cNvSpPr>
          <p:nvPr>
            <p:ph type="title"/>
          </p:nvPr>
        </p:nvSpPr>
        <p:spPr>
          <a:xfrm>
            <a:off x="8339328" y="457200"/>
            <a:ext cx="3090672" cy="1485446"/>
          </a:xfrm>
        </p:spPr>
        <p:txBody>
          <a:bodyPr anchor="b">
            <a:normAutofit/>
          </a:bodyPr>
          <a:lstStyle/>
          <a:p>
            <a:r>
              <a:rPr kumimoji="0" lang="pt-PT" sz="1900" b="0" i="0" u="none" strike="noStrike" kern="1200" cap="none" spc="0" normalizeH="0" baseline="0" noProof="0" dirty="0">
                <a:ln>
                  <a:noFill/>
                </a:ln>
                <a:solidFill>
                  <a:schemeClr val="accent1"/>
                </a:solidFill>
                <a:effectLst/>
                <a:uLnTx/>
                <a:uFillTx/>
                <a:latin typeface="Georgia"/>
                <a:ea typeface="+mj-ea"/>
                <a:cs typeface="+mj-cs"/>
              </a:rPr>
              <a:t> </a:t>
            </a:r>
            <a:endParaRPr lang="pt-PT" sz="1900" dirty="0">
              <a:solidFill>
                <a:schemeClr val="accent1"/>
              </a:solidFill>
            </a:endParaRPr>
          </a:p>
        </p:txBody>
      </p:sp>
      <p:pic>
        <p:nvPicPr>
          <p:cNvPr id="6" name="Picture 4" descr="Imagem relacionada">
            <a:extLst>
              <a:ext uri="{FF2B5EF4-FFF2-40B4-BE49-F238E27FC236}">
                <a16:creationId xmlns:a16="http://schemas.microsoft.com/office/drawing/2014/main" id="{59229D33-FAAC-3115-74E9-86C0C81898E6}"/>
              </a:ext>
            </a:extLst>
          </p:cNvPr>
          <p:cNvPicPr>
            <a:picLocks noChangeAspect="1" noChangeArrowheads="1"/>
          </p:cNvPicPr>
          <p:nvPr/>
        </p:nvPicPr>
        <p:blipFill>
          <a:blip r:embed="rId2" cstate="print"/>
          <a:stretch>
            <a:fillRect/>
          </a:stretch>
        </p:blipFill>
        <p:spPr bwMode="auto">
          <a:xfrm>
            <a:off x="1000885" y="315902"/>
            <a:ext cx="2863822" cy="2034820"/>
          </a:xfrm>
          <a:prstGeom prst="rect">
            <a:avLst/>
          </a:prstGeom>
          <a:noFill/>
        </p:spPr>
      </p:pic>
      <p:pic>
        <p:nvPicPr>
          <p:cNvPr id="5" name="Picture 2" descr="Resultado de imagem para estratÃ©gia educaÃ§Ã£o para a cidadania">
            <a:extLst>
              <a:ext uri="{FF2B5EF4-FFF2-40B4-BE49-F238E27FC236}">
                <a16:creationId xmlns:a16="http://schemas.microsoft.com/office/drawing/2014/main" id="{815CF523-61BE-161F-5FD8-0B86498EBDE3}"/>
              </a:ext>
            </a:extLst>
          </p:cNvPr>
          <p:cNvPicPr>
            <a:picLocks noChangeAspect="1" noChangeArrowheads="1"/>
          </p:cNvPicPr>
          <p:nvPr/>
        </p:nvPicPr>
        <p:blipFill>
          <a:blip r:embed="rId3" cstate="print"/>
          <a:stretch>
            <a:fillRect/>
          </a:stretch>
        </p:blipFill>
        <p:spPr bwMode="auto">
          <a:xfrm>
            <a:off x="4582128" y="0"/>
            <a:ext cx="1838570" cy="2607901"/>
          </a:xfrm>
          <a:prstGeom prst="rect">
            <a:avLst/>
          </a:prstGeom>
          <a:noFill/>
        </p:spPr>
      </p:pic>
      <p:pic>
        <p:nvPicPr>
          <p:cNvPr id="4" name="Picture 2" descr="Homologação das Aprendizagens Essenciais do Ensino Secundário |  Direção-Geral da Educação">
            <a:extLst>
              <a:ext uri="{FF2B5EF4-FFF2-40B4-BE49-F238E27FC236}">
                <a16:creationId xmlns:a16="http://schemas.microsoft.com/office/drawing/2014/main" id="{63708858-EDFE-CF1C-766D-D267E9C62EC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4824" y="5327857"/>
            <a:ext cx="2863822" cy="1166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esultado de imagem para decreto de lei 55/2018">
            <a:extLst>
              <a:ext uri="{FF2B5EF4-FFF2-40B4-BE49-F238E27FC236}">
                <a16:creationId xmlns:a16="http://schemas.microsoft.com/office/drawing/2014/main" id="{16B5374A-ADB7-A13B-19D7-3ABAC212965D}"/>
              </a:ext>
            </a:extLst>
          </p:cNvPr>
          <p:cNvPicPr>
            <a:picLocks noChangeAspect="1" noChangeArrowheads="1"/>
          </p:cNvPicPr>
          <p:nvPr/>
        </p:nvPicPr>
        <p:blipFill>
          <a:blip r:embed="rId5" cstate="print"/>
          <a:stretch>
            <a:fillRect/>
          </a:stretch>
        </p:blipFill>
        <p:spPr bwMode="auto">
          <a:xfrm>
            <a:off x="4070379" y="5321150"/>
            <a:ext cx="2862072" cy="1173449"/>
          </a:xfrm>
          <a:prstGeom prst="rect">
            <a:avLst/>
          </a:prstGeom>
          <a:noFill/>
        </p:spPr>
      </p:pic>
      <p:sp>
        <p:nvSpPr>
          <p:cNvPr id="3" name="Marcador de Posição de Conteúdo 2">
            <a:extLst>
              <a:ext uri="{FF2B5EF4-FFF2-40B4-BE49-F238E27FC236}">
                <a16:creationId xmlns:a16="http://schemas.microsoft.com/office/drawing/2014/main" id="{A30BA9B4-76B9-BDE5-7ACA-3825426B0064}"/>
              </a:ext>
            </a:extLst>
          </p:cNvPr>
          <p:cNvSpPr>
            <a:spLocks noGrp="1"/>
          </p:cNvSpPr>
          <p:nvPr>
            <p:ph idx="1"/>
          </p:nvPr>
        </p:nvSpPr>
        <p:spPr>
          <a:xfrm>
            <a:off x="8339328" y="1303950"/>
            <a:ext cx="3393127" cy="3800421"/>
          </a:xfrm>
        </p:spPr>
        <p:txBody>
          <a:bodyPr>
            <a:noAutofit/>
          </a:bodyPr>
          <a:lstStyle/>
          <a:p>
            <a:pPr marL="0" indent="0">
              <a:buNone/>
            </a:pPr>
            <a:r>
              <a:rPr kumimoji="0" lang="pt-PT" sz="5400" b="1" i="0" u="none" strike="noStrike" kern="1200" cap="none" spc="0" normalizeH="0" baseline="0" noProof="0" dirty="0">
                <a:ln>
                  <a:noFill/>
                </a:ln>
                <a:solidFill>
                  <a:srgbClr val="62B4C6"/>
                </a:solidFill>
                <a:effectLst/>
                <a:uLnTx/>
                <a:uFillTx/>
                <a:ea typeface="+mj-ea"/>
                <a:cs typeface="+mj-cs"/>
              </a:rPr>
              <a:t>Como educar para  a cidadania digital?</a:t>
            </a:r>
            <a:endParaRPr lang="pt-PT" sz="5400" b="1" dirty="0">
              <a:solidFill>
                <a:schemeClr val="tx1"/>
              </a:solidFill>
            </a:endParaRPr>
          </a:p>
        </p:txBody>
      </p:sp>
      <p:pic>
        <p:nvPicPr>
          <p:cNvPr id="1026" name="Picture 2" descr="Um caminho, um compromisso | Educação Inclusiva">
            <a:extLst>
              <a:ext uri="{FF2B5EF4-FFF2-40B4-BE49-F238E27FC236}">
                <a16:creationId xmlns:a16="http://schemas.microsoft.com/office/drawing/2014/main" id="{7EB5CE30-BD82-F76D-96AA-6DBDD23777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2666624"/>
            <a:ext cx="2848834" cy="235171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E30CF787-86F0-704D-28F5-B8424599E9AE}"/>
              </a:ext>
            </a:extLst>
          </p:cNvPr>
          <p:cNvPicPr>
            <a:picLocks noChangeAspect="1"/>
          </p:cNvPicPr>
          <p:nvPr/>
        </p:nvPicPr>
        <p:blipFill rotWithShape="1">
          <a:blip r:embed="rId7"/>
          <a:srcRect l="17112" t="32813" r="21191" b="24412"/>
          <a:stretch/>
        </p:blipFill>
        <p:spPr>
          <a:xfrm>
            <a:off x="3812697" y="3080825"/>
            <a:ext cx="3659454" cy="1426454"/>
          </a:xfrm>
          <a:prstGeom prst="rect">
            <a:avLst/>
          </a:prstGeom>
        </p:spPr>
      </p:pic>
    </p:spTree>
    <p:extLst>
      <p:ext uri="{BB962C8B-B14F-4D97-AF65-F5344CB8AC3E}">
        <p14:creationId xmlns:p14="http://schemas.microsoft.com/office/powerpoint/2010/main" val="363005044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00AE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0" y="164592"/>
            <a:ext cx="12191695" cy="45720"/>
          </a:xfrm>
          <a:prstGeom prst="rect">
            <a:avLst/>
          </a:prstGeom>
          <a:solidFill>
            <a:srgbClr val="004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502920" y="384048"/>
            <a:ext cx="8778240" cy="411480"/>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004288"/>
                </a:solidFill>
                <a:effectLst/>
                <a:uLnTx/>
                <a:uFillTx/>
                <a:latin typeface="Aptos"/>
                <a:ea typeface="+mn-ea"/>
                <a:cs typeface="+mn-cs"/>
              </a:rPr>
              <a:t>6. Quatro riscos destacados pelos alunos</a:t>
            </a:r>
          </a:p>
        </p:txBody>
      </p:sp>
      <p:sp>
        <p:nvSpPr>
          <p:cNvPr id="5" name="TextBox 4"/>
          <p:cNvSpPr txBox="1"/>
          <p:nvPr/>
        </p:nvSpPr>
        <p:spPr>
          <a:xfrm>
            <a:off x="530352" y="804672"/>
            <a:ext cx="8961120" cy="25603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5A6371"/>
                </a:solidFill>
                <a:effectLst/>
                <a:uLnTx/>
                <a:uFillTx/>
                <a:latin typeface="Aptos"/>
                <a:ea typeface="+mn-ea"/>
                <a:cs typeface="+mn-cs"/>
              </a:rPr>
              <a:t>Mapa sintético dos principais impactos mencionados nas consultas</a:t>
            </a:r>
          </a:p>
        </p:txBody>
      </p:sp>
      <p:sp>
        <p:nvSpPr>
          <p:cNvPr id="6" name="TextBox 5"/>
          <p:cNvSpPr txBox="1"/>
          <p:nvPr/>
        </p:nvSpPr>
        <p:spPr>
          <a:xfrm>
            <a:off x="10561320" y="347472"/>
            <a:ext cx="1005840" cy="256032"/>
          </a:xfrm>
          <a:prstGeom prst="rect">
            <a:avLst/>
          </a:prstGeom>
          <a:noFill/>
        </p:spPr>
        <p:txBody>
          <a:bodyPr wrap="square" lIns="45720" tIns="27432" rIns="45720" bIns="27432">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AE8E"/>
                </a:solidFill>
                <a:effectLst/>
                <a:uLnTx/>
                <a:uFillTx/>
                <a:latin typeface="Aptos"/>
                <a:ea typeface="+mn-ea"/>
                <a:cs typeface="+mn-cs"/>
              </a:rPr>
              <a:t>digi.well</a:t>
            </a:r>
          </a:p>
        </p:txBody>
      </p:sp>
      <p:sp>
        <p:nvSpPr>
          <p:cNvPr id="7" name="Rounded Rectangle 6"/>
          <p:cNvSpPr/>
          <p:nvPr/>
        </p:nvSpPr>
        <p:spPr>
          <a:xfrm>
            <a:off x="731520" y="1234440"/>
            <a:ext cx="5166360" cy="169164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DC4C46"/>
                </a:solidFill>
                <a:effectLst/>
                <a:uLnTx/>
                <a:uFillTx/>
                <a:latin typeface="Aptos"/>
                <a:ea typeface="+mn-ea"/>
                <a:cs typeface="+mn-cs"/>
              </a:rPr>
              <a:t>💬 Cyberbullying</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500" b="0" i="0" u="none" strike="noStrike" kern="1200" cap="none" spc="0" normalizeH="0" baseline="0" noProof="0">
                <a:ln>
                  <a:noFill/>
                </a:ln>
                <a:solidFill>
                  <a:srgbClr val="5A6371"/>
                </a:solidFill>
                <a:effectLst/>
                <a:uLnTx/>
                <a:uFillTx/>
                <a:latin typeface="Aptos"/>
                <a:ea typeface="+mn-ea"/>
                <a:cs typeface="+mn-cs"/>
              </a:rPr>
              <a:t>Mocking, exclusão, rumores, pressão dos likes/views e imagens falsas geradas por IA.</a:t>
            </a:r>
          </a:p>
        </p:txBody>
      </p:sp>
      <p:sp>
        <p:nvSpPr>
          <p:cNvPr id="8" name="Rounded Rectangle 7"/>
          <p:cNvSpPr/>
          <p:nvPr/>
        </p:nvSpPr>
        <p:spPr>
          <a:xfrm>
            <a:off x="6263640" y="1234440"/>
            <a:ext cx="5166360" cy="169164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F59137"/>
                </a:solidFill>
                <a:effectLst/>
                <a:uLnTx/>
                <a:uFillTx/>
                <a:latin typeface="Aptos"/>
                <a:ea typeface="+mn-ea"/>
                <a:cs typeface="+mn-cs"/>
              </a:rPr>
              <a:t>⏱️ Tempo de ecrã excessivo</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500" b="0" i="0" u="none" strike="noStrike" kern="1200" cap="none" spc="0" normalizeH="0" baseline="0" noProof="0">
                <a:ln>
                  <a:noFill/>
                </a:ln>
                <a:solidFill>
                  <a:srgbClr val="5A6371"/>
                </a:solidFill>
                <a:effectLst/>
                <a:uLnTx/>
                <a:uFillTx/>
                <a:latin typeface="Aptos"/>
                <a:ea typeface="+mn-ea"/>
                <a:cs typeface="+mn-cs"/>
              </a:rPr>
              <a:t>Cansaço, sono perturbado, ansiedade, baixa concentração e menos atividade física.</a:t>
            </a:r>
          </a:p>
        </p:txBody>
      </p:sp>
      <p:sp>
        <p:nvSpPr>
          <p:cNvPr id="9" name="Rounded Rectangle 8"/>
          <p:cNvSpPr/>
          <p:nvPr/>
        </p:nvSpPr>
        <p:spPr>
          <a:xfrm>
            <a:off x="731520" y="3657600"/>
            <a:ext cx="5166360" cy="169164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7E5BEF"/>
                </a:solidFill>
                <a:effectLst/>
                <a:uLnTx/>
                <a:uFillTx/>
                <a:latin typeface="Aptos"/>
                <a:ea typeface="+mn-ea"/>
                <a:cs typeface="+mn-cs"/>
              </a:rPr>
              <a:t>🌀 Funcionalidades viciantes</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500" b="0" i="0" u="none" strike="noStrike" kern="1200" cap="none" spc="0" normalizeH="0" baseline="0" noProof="0">
                <a:ln>
                  <a:noFill/>
                </a:ln>
                <a:solidFill>
                  <a:srgbClr val="5A6371"/>
                </a:solidFill>
                <a:effectLst/>
                <a:uLnTx/>
                <a:uFillTx/>
                <a:latin typeface="Aptos"/>
                <a:ea typeface="+mn-ea"/>
                <a:cs typeface="+mn-cs"/>
              </a:rPr>
              <a:t>Scroll infinito, autoplay, notificações e algoritmos que prolongam o uso passivo.</a:t>
            </a:r>
          </a:p>
        </p:txBody>
      </p:sp>
      <p:sp>
        <p:nvSpPr>
          <p:cNvPr id="10" name="Rounded Rectangle 9"/>
          <p:cNvSpPr/>
          <p:nvPr/>
        </p:nvSpPr>
        <p:spPr>
          <a:xfrm>
            <a:off x="6263640" y="3657600"/>
            <a:ext cx="5166360" cy="1691640"/>
          </a:xfrm>
          <a:prstGeom prst="roundRect">
            <a:avLst/>
          </a:prstGeom>
          <a:solidFill>
            <a:srgbClr val="FFFFFF"/>
          </a:solidFill>
          <a:ln w="12700">
            <a:solidFill>
              <a:srgbClr val="DDE6EF"/>
            </a:solidFill>
          </a:ln>
        </p:spPr>
        <p:style>
          <a:lnRef idx="1">
            <a:schemeClr val="accent1"/>
          </a:lnRef>
          <a:fillRef idx="3">
            <a:schemeClr val="accent1"/>
          </a:fillRef>
          <a:effectRef idx="2">
            <a:schemeClr val="accent1"/>
          </a:effectRef>
          <a:fontRef idx="minor">
            <a:schemeClr val="lt1"/>
          </a:fontRef>
        </p:style>
        <p:txBody>
          <a:bodyPr wrap="square" lIns="164592" tIns="91440" rIns="146304"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004288"/>
                </a:solidFill>
                <a:effectLst/>
                <a:uLnTx/>
                <a:uFillTx/>
                <a:latin typeface="Aptos"/>
                <a:ea typeface="+mn-ea"/>
                <a:cs typeface="+mn-cs"/>
              </a:rPr>
              <a:t>🚫 Conteúdo nocivo</a:t>
            </a:r>
          </a:p>
          <a:p>
            <a:pPr marL="0" marR="0" lvl="0" indent="0" algn="l" defTabSz="457200" rtl="0" eaLnBrk="1" fontAlgn="auto" latinLnBrk="0" hangingPunct="1">
              <a:lnSpc>
                <a:spcPct val="95000"/>
              </a:lnSpc>
              <a:spcBef>
                <a:spcPts val="400"/>
              </a:spcBef>
              <a:spcAft>
                <a:spcPts val="0"/>
              </a:spcAft>
              <a:buClrTx/>
              <a:buSzTx/>
              <a:buFontTx/>
              <a:buNone/>
              <a:tabLst/>
              <a:defRPr/>
            </a:pPr>
            <a:r>
              <a:rPr kumimoji="0" sz="1500" b="0" i="0" u="none" strike="noStrike" kern="1200" cap="none" spc="0" normalizeH="0" baseline="0" noProof="0">
                <a:ln>
                  <a:noFill/>
                </a:ln>
                <a:solidFill>
                  <a:srgbClr val="5A6371"/>
                </a:solidFill>
                <a:effectLst/>
                <a:uLnTx/>
                <a:uFillTx/>
                <a:latin typeface="Aptos"/>
                <a:ea typeface="+mn-ea"/>
                <a:cs typeface="+mn-cs"/>
              </a:rPr>
              <a:t>Exposição involuntária a violência, acidentes ou material sexual/perturbador.</a:t>
            </a:r>
          </a:p>
        </p:txBody>
      </p:sp>
      <p:sp>
        <p:nvSpPr>
          <p:cNvPr id="11" name="Oval 10"/>
          <p:cNvSpPr/>
          <p:nvPr/>
        </p:nvSpPr>
        <p:spPr>
          <a:xfrm>
            <a:off x="5230368" y="2788920"/>
            <a:ext cx="1737360" cy="1417320"/>
          </a:xfrm>
          <a:prstGeom prst="ellipse">
            <a:avLst/>
          </a:prstGeom>
          <a:solidFill>
            <a:srgbClr val="DCF6EF"/>
          </a:solidFill>
          <a:ln w="25400">
            <a:solidFill>
              <a:srgbClr val="00AE8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5440680" y="3081528"/>
            <a:ext cx="1325880" cy="475488"/>
          </a:xfrm>
          <a:prstGeom prst="rect">
            <a:avLst/>
          </a:prstGeom>
          <a:noFill/>
        </p:spPr>
        <p:txBody>
          <a:bodyPr wrap="square" lIns="45720" tIns="27432" rIns="45720" bIns="27432">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004288"/>
                </a:solidFill>
                <a:effectLst/>
                <a:uLnTx/>
                <a:uFillTx/>
                <a:latin typeface="Aptos"/>
                <a:ea typeface="+mn-ea"/>
                <a:cs typeface="+mn-cs"/>
              </a:rPr>
              <a:t>Regular
+ apoiar</a:t>
            </a:r>
          </a:p>
        </p:txBody>
      </p:sp>
      <p:sp>
        <p:nvSpPr>
          <p:cNvPr id="13" name="TextBox 12"/>
          <p:cNvSpPr txBox="1"/>
          <p:nvPr/>
        </p:nvSpPr>
        <p:spPr>
          <a:xfrm>
            <a:off x="502920" y="6510528"/>
            <a:ext cx="10424160" cy="164592"/>
          </a:xfrm>
          <a:prstGeom prst="rect">
            <a:avLst/>
          </a:prstGeom>
          <a:noFill/>
        </p:spPr>
        <p:txBody>
          <a:bodyPr wrap="square" lIns="45720" tIns="27432" rIns="45720" bIns="27432">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50" b="0" i="0" u="none" strike="noStrike" kern="1200" cap="none" spc="0" normalizeH="0" baseline="0" noProof="0">
                <a:ln>
                  <a:noFill/>
                </a:ln>
                <a:solidFill>
                  <a:srgbClr val="5A6371"/>
                </a:solidFill>
                <a:effectLst/>
                <a:uLnTx/>
                <a:uFillTx/>
                <a:latin typeface="Aptos"/>
                <a:ea typeface="+mn-ea"/>
                <a:cs typeface="+mn-cs"/>
              </a:rPr>
              <a:t>Fonte: European Schoolnet (2025), digi.well report — pp. 20–25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Imagem 1" descr="Uma imagem com texto, captura de ecrã, software, Software de multimédia&#10;&#10;Os conteúdos gerados por IA poderão estar incorretos.">
            <a:extLst>
              <a:ext uri="{FF2B5EF4-FFF2-40B4-BE49-F238E27FC236}">
                <a16:creationId xmlns:a16="http://schemas.microsoft.com/office/drawing/2014/main" id="{F95854EB-5F3C-7EEE-2C41-8B94862C0AB1}"/>
              </a:ext>
            </a:extLst>
          </p:cNvPr>
          <p:cNvPicPr/>
          <p:nvPr/>
        </p:nvPicPr>
        <p:blipFill rotWithShape="1">
          <a:blip r:embed="rId2"/>
          <a:srcRect l="14218" t="16191" r="37317" b="19434"/>
          <a:stretch/>
        </p:blipFill>
        <p:spPr bwMode="auto">
          <a:xfrm>
            <a:off x="3130459" y="705184"/>
            <a:ext cx="6930191" cy="5447630"/>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2223360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F9B4E-D151-8901-13E8-0703F7E1B16C}"/>
              </a:ext>
            </a:extLst>
          </p:cNvPr>
          <p:cNvSpPr>
            <a:spLocks noGrp="1"/>
          </p:cNvSpPr>
          <p:nvPr>
            <p:ph type="title"/>
          </p:nvPr>
        </p:nvSpPr>
        <p:spPr/>
        <p:txBody>
          <a:bodyPr>
            <a:normAutofit/>
          </a:bodyPr>
          <a:lstStyle/>
          <a:p>
            <a:r>
              <a:rPr lang="pt-PT" sz="4000" b="0" i="0" u="none" strike="noStrike" baseline="0" dirty="0"/>
              <a:t>QUAIS SÃO OS RISCOS E OS PERIGOS DO USO DE ECRÃS?</a:t>
            </a:r>
            <a:endParaRPr lang="pt-PT" sz="4000" dirty="0"/>
          </a:p>
        </p:txBody>
      </p:sp>
      <p:sp>
        <p:nvSpPr>
          <p:cNvPr id="4" name="CaixaDeTexto 3">
            <a:extLst>
              <a:ext uri="{FF2B5EF4-FFF2-40B4-BE49-F238E27FC236}">
                <a16:creationId xmlns:a16="http://schemas.microsoft.com/office/drawing/2014/main" id="{10DE41C9-7757-CEE1-FBAE-93C9665DE24E}"/>
              </a:ext>
            </a:extLst>
          </p:cNvPr>
          <p:cNvSpPr txBox="1"/>
          <p:nvPr/>
        </p:nvSpPr>
        <p:spPr>
          <a:xfrm>
            <a:off x="3046863" y="3247746"/>
            <a:ext cx="609372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FF7300"/>
                </a:solidFill>
                <a:effectLst/>
                <a:uLnTx/>
                <a:uFillTx/>
                <a:latin typeface="Novecentosans-Medium"/>
                <a:ea typeface="+mn-ea"/>
                <a:cs typeface="+mn-cs"/>
              </a:rPr>
              <a:t> </a:t>
            </a: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graphicFrame>
        <p:nvGraphicFramePr>
          <p:cNvPr id="5" name="Diagrama 4">
            <a:extLst>
              <a:ext uri="{FF2B5EF4-FFF2-40B4-BE49-F238E27FC236}">
                <a16:creationId xmlns:a16="http://schemas.microsoft.com/office/drawing/2014/main" id="{9DC561E1-2300-8FF6-B039-E56DCB19B14F}"/>
              </a:ext>
            </a:extLst>
          </p:cNvPr>
          <p:cNvGraphicFramePr/>
          <p:nvPr/>
        </p:nvGraphicFramePr>
        <p:xfrm>
          <a:off x="900753" y="1733266"/>
          <a:ext cx="11136572" cy="4405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9427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Imagem 1">
            <a:extLst>
              <a:ext uri="{FF2B5EF4-FFF2-40B4-BE49-F238E27FC236}">
                <a16:creationId xmlns:a16="http://schemas.microsoft.com/office/drawing/2014/main" id="{70E8654A-6F95-18DB-1A90-7D926D74399C}"/>
              </a:ext>
            </a:extLst>
          </p:cNvPr>
          <p:cNvPicPr>
            <a:picLocks noChangeAspect="1"/>
          </p:cNvPicPr>
          <p:nvPr/>
        </p:nvPicPr>
        <p:blipFill rotWithShape="1">
          <a:blip r:embed="rId2"/>
          <a:srcRect l="12790" t="23218" r="7397" b="4935"/>
          <a:stretch>
            <a:fillRect/>
          </a:stretch>
        </p:blipFill>
        <p:spPr bwMode="auto">
          <a:xfrm>
            <a:off x="1816774" y="1066603"/>
            <a:ext cx="9330992" cy="4724792"/>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6136202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F676E8-1BCB-EF6E-8CA5-119FFC19D7B0}"/>
              </a:ext>
            </a:extLst>
          </p:cNvPr>
          <p:cNvSpPr>
            <a:spLocks noGrp="1"/>
          </p:cNvSpPr>
          <p:nvPr>
            <p:ph type="title"/>
          </p:nvPr>
        </p:nvSpPr>
        <p:spPr/>
        <p:txBody>
          <a:bodyPr>
            <a:normAutofit/>
          </a:bodyPr>
          <a:lstStyle/>
          <a:p>
            <a:pPr algn="ctr"/>
            <a:r>
              <a:rPr lang="pt-PT" sz="4000" dirty="0"/>
              <a:t>DESINFORMAÇÃO</a:t>
            </a:r>
          </a:p>
        </p:txBody>
      </p:sp>
      <p:pic>
        <p:nvPicPr>
          <p:cNvPr id="4" name="Marcador de Posição de Conteúdo 3">
            <a:extLst>
              <a:ext uri="{FF2B5EF4-FFF2-40B4-BE49-F238E27FC236}">
                <a16:creationId xmlns:a16="http://schemas.microsoft.com/office/drawing/2014/main" id="{7E09E365-8127-D970-33A0-2705E1FCB4A9}"/>
              </a:ext>
            </a:extLst>
          </p:cNvPr>
          <p:cNvPicPr>
            <a:picLocks noGrp="1" noChangeAspect="1"/>
          </p:cNvPicPr>
          <p:nvPr>
            <p:ph idx="1"/>
          </p:nvPr>
        </p:nvPicPr>
        <p:blipFill rotWithShape="1">
          <a:blip r:embed="rId2"/>
          <a:srcRect l="11526" t="23844" r="15680" b="30977"/>
          <a:stretch/>
        </p:blipFill>
        <p:spPr bwMode="auto">
          <a:xfrm>
            <a:off x="1065801" y="1874517"/>
            <a:ext cx="10550075" cy="3681347"/>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264123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B37D614-467C-42C5-9FFB-1C1494110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919FBD83-3265-4FB4-9940-5AF7FA9BE2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4499015"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m 4">
            <a:extLst>
              <a:ext uri="{FF2B5EF4-FFF2-40B4-BE49-F238E27FC236}">
                <a16:creationId xmlns:a16="http://schemas.microsoft.com/office/drawing/2014/main" id="{36FE7E5E-C5EC-5CEA-E588-DEEE44F15434}"/>
              </a:ext>
            </a:extLst>
          </p:cNvPr>
          <p:cNvPicPr>
            <a:picLocks noChangeAspect="1"/>
          </p:cNvPicPr>
          <p:nvPr/>
        </p:nvPicPr>
        <p:blipFill>
          <a:blip r:embed="rId2"/>
          <a:stretch>
            <a:fillRect/>
          </a:stretch>
        </p:blipFill>
        <p:spPr>
          <a:xfrm>
            <a:off x="957853" y="796343"/>
            <a:ext cx="3540924" cy="5265315"/>
          </a:xfrm>
          <a:prstGeom prst="rect">
            <a:avLst/>
          </a:prstGeom>
        </p:spPr>
      </p:pic>
      <p:sp>
        <p:nvSpPr>
          <p:cNvPr id="14" name="Rectangle 13">
            <a:extLst>
              <a:ext uri="{FF2B5EF4-FFF2-40B4-BE49-F238E27FC236}">
                <a16:creationId xmlns:a16="http://schemas.microsoft.com/office/drawing/2014/main" id="{F33744F8-0E2E-48A1-AA47-43A0B7364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3694" y="477799"/>
            <a:ext cx="6421293"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a:extLst>
              <a:ext uri="{FF2B5EF4-FFF2-40B4-BE49-F238E27FC236}">
                <a16:creationId xmlns:a16="http://schemas.microsoft.com/office/drawing/2014/main" id="{443F41C2-8988-3B09-7D84-EB975BCBBB54}"/>
              </a:ext>
            </a:extLst>
          </p:cNvPr>
          <p:cNvPicPr>
            <a:picLocks noChangeAspect="1"/>
          </p:cNvPicPr>
          <p:nvPr/>
        </p:nvPicPr>
        <p:blipFill>
          <a:blip r:embed="rId3"/>
          <a:stretch>
            <a:fillRect/>
          </a:stretch>
        </p:blipFill>
        <p:spPr>
          <a:xfrm>
            <a:off x="5782484" y="794082"/>
            <a:ext cx="5442186" cy="5265315"/>
          </a:xfrm>
          <a:prstGeom prst="rect">
            <a:avLst/>
          </a:prstGeom>
        </p:spPr>
      </p:pic>
    </p:spTree>
    <p:extLst>
      <p:ext uri="{BB962C8B-B14F-4D97-AF65-F5344CB8AC3E}">
        <p14:creationId xmlns:p14="http://schemas.microsoft.com/office/powerpoint/2010/main" val="2385509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m 4" descr="Uma imagem com texto, Tipo de letra, logótipo, design&#10;&#10;Os conteúdos gerados por IA poderão estar incorretos.">
            <a:extLst>
              <a:ext uri="{FF2B5EF4-FFF2-40B4-BE49-F238E27FC236}">
                <a16:creationId xmlns:a16="http://schemas.microsoft.com/office/drawing/2014/main" id="{570ADA98-A66B-8E31-4AE4-662E49370283}"/>
              </a:ext>
            </a:extLst>
          </p:cNvPr>
          <p:cNvPicPr>
            <a:picLocks noChangeAspect="1"/>
          </p:cNvPicPr>
          <p:nvPr/>
        </p:nvPicPr>
        <p:blipFill>
          <a:blip r:embed="rId2"/>
          <a:srcRect t="3337" r="-3" b="-3"/>
          <a:stretch/>
        </p:blipFill>
        <p:spPr>
          <a:xfrm>
            <a:off x="1664449" y="643466"/>
            <a:ext cx="4639534" cy="5571067"/>
          </a:xfrm>
          <a:prstGeom prst="rect">
            <a:avLst/>
          </a:prstGeom>
        </p:spPr>
      </p:pic>
      <p:pic>
        <p:nvPicPr>
          <p:cNvPr id="3" name="Imagem 2" descr="Uma imagem com texto, Tipo de letra, captura de ecrã, design&#10;&#10;Os conteúdos gerados por IA poderão estar incorretos.">
            <a:extLst>
              <a:ext uri="{FF2B5EF4-FFF2-40B4-BE49-F238E27FC236}">
                <a16:creationId xmlns:a16="http://schemas.microsoft.com/office/drawing/2014/main" id="{20D5D437-2A39-9523-E0C3-C2307082B741}"/>
              </a:ext>
            </a:extLst>
          </p:cNvPr>
          <p:cNvPicPr>
            <a:picLocks noChangeAspect="1"/>
          </p:cNvPicPr>
          <p:nvPr/>
        </p:nvPicPr>
        <p:blipFill>
          <a:blip r:embed="rId3"/>
          <a:srcRect t="528" r="-1" b="1307"/>
          <a:stretch/>
        </p:blipFill>
        <p:spPr>
          <a:xfrm>
            <a:off x="6625715" y="643466"/>
            <a:ext cx="4639534" cy="5571067"/>
          </a:xfrm>
          <a:prstGeom prst="rect">
            <a:avLst/>
          </a:prstGeom>
        </p:spPr>
      </p:pic>
    </p:spTree>
    <p:extLst>
      <p:ext uri="{BB962C8B-B14F-4D97-AF65-F5344CB8AC3E}">
        <p14:creationId xmlns:p14="http://schemas.microsoft.com/office/powerpoint/2010/main" val="4909198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2770E3-2734-4CA7-BB3A-5D3BB58D89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5681D7C7-AB0D-4497-9253-69B20CC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descr="Uma imagem com texto, captura de ecrã, Tipo de letra, design&#10;&#10;Os conteúdos gerados por IA poderão estar incorretos.">
            <a:extLst>
              <a:ext uri="{FF2B5EF4-FFF2-40B4-BE49-F238E27FC236}">
                <a16:creationId xmlns:a16="http://schemas.microsoft.com/office/drawing/2014/main" id="{A042B434-C81F-D315-2446-E76A89E28075}"/>
              </a:ext>
            </a:extLst>
          </p:cNvPr>
          <p:cNvPicPr>
            <a:picLocks noChangeAspect="1"/>
          </p:cNvPicPr>
          <p:nvPr/>
        </p:nvPicPr>
        <p:blipFill>
          <a:blip r:embed="rId2"/>
          <a:srcRect b="12646"/>
          <a:stretch/>
        </p:blipFill>
        <p:spPr>
          <a:xfrm>
            <a:off x="921767" y="643467"/>
            <a:ext cx="5149934" cy="5571066"/>
          </a:xfrm>
          <a:prstGeom prst="rect">
            <a:avLst/>
          </a:prstGeom>
        </p:spPr>
      </p:pic>
      <p:pic>
        <p:nvPicPr>
          <p:cNvPr id="5" name="Imagem 4" descr="Uma imagem com texto, captura de ecrã, Tipo de letra, documento&#10;&#10;Os conteúdos gerados por IA poderão estar incorretos.">
            <a:extLst>
              <a:ext uri="{FF2B5EF4-FFF2-40B4-BE49-F238E27FC236}">
                <a16:creationId xmlns:a16="http://schemas.microsoft.com/office/drawing/2014/main" id="{9C154891-0B92-FFC4-5486-F415740A3EBF}"/>
              </a:ext>
            </a:extLst>
          </p:cNvPr>
          <p:cNvPicPr>
            <a:picLocks noChangeAspect="1"/>
          </p:cNvPicPr>
          <p:nvPr/>
        </p:nvPicPr>
        <p:blipFill>
          <a:blip r:embed="rId3"/>
          <a:srcRect r="-3" b="8587"/>
          <a:stretch/>
        </p:blipFill>
        <p:spPr>
          <a:xfrm>
            <a:off x="6393434" y="643467"/>
            <a:ext cx="5149934" cy="5571066"/>
          </a:xfrm>
          <a:prstGeom prst="rect">
            <a:avLst/>
          </a:prstGeom>
        </p:spPr>
      </p:pic>
    </p:spTree>
    <p:extLst>
      <p:ext uri="{BB962C8B-B14F-4D97-AF65-F5344CB8AC3E}">
        <p14:creationId xmlns:p14="http://schemas.microsoft.com/office/powerpoint/2010/main" val="3310865091"/>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F4D8D3C-9833-4C67-252C-EC7647D29D3B}"/>
              </a:ext>
            </a:extLst>
          </p:cNvPr>
          <p:cNvSpPr txBox="1"/>
          <p:nvPr/>
        </p:nvSpPr>
        <p:spPr>
          <a:xfrm>
            <a:off x="1371599" y="5227094"/>
            <a:ext cx="10276765"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https://ensina.rtp.pt/artigo/desinformacao-sabes-mesmo-em-que-acreditar/?fbclid=IwY2xjawKdKjVleHRuA2FlbQIxMABicmlkETFmbXBkV296b2FhRWNaWW0xAR6I5kUzcNOrhWz-qKGK0HP7_xZasZOjpZl0CCydpyxxwzMhnkWAU6U_agfvBA_aem_9Zl_qdakPcf0YiDegQH0_w</a:t>
            </a:r>
          </a:p>
        </p:txBody>
      </p:sp>
      <p:pic>
        <p:nvPicPr>
          <p:cNvPr id="5" name="Imagem 4">
            <a:extLst>
              <a:ext uri="{FF2B5EF4-FFF2-40B4-BE49-F238E27FC236}">
                <a16:creationId xmlns:a16="http://schemas.microsoft.com/office/drawing/2014/main" id="{D78107AE-A02C-4F52-24CF-961778DF2905}"/>
              </a:ext>
            </a:extLst>
          </p:cNvPr>
          <p:cNvPicPr>
            <a:picLocks noChangeAspect="1"/>
          </p:cNvPicPr>
          <p:nvPr/>
        </p:nvPicPr>
        <p:blipFill rotWithShape="1">
          <a:blip r:embed="rId2">
            <a:extLst>
              <a:ext uri="{28A0092B-C50C-407E-A947-70E740481C1C}">
                <a14:useLocalDpi xmlns:a14="http://schemas.microsoft.com/office/drawing/2010/main" val="0"/>
              </a:ext>
            </a:extLst>
          </a:blip>
          <a:srcRect l="42330" t="39617" r="11496" b="17486"/>
          <a:stretch/>
        </p:blipFill>
        <p:spPr bwMode="auto">
          <a:xfrm>
            <a:off x="2552211" y="820784"/>
            <a:ext cx="7915542" cy="4134311"/>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1024562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31214-BB0C-C2F2-6E98-E32DFB51675A}"/>
              </a:ext>
            </a:extLst>
          </p:cNvPr>
          <p:cNvSpPr>
            <a:spLocks noGrp="1"/>
          </p:cNvSpPr>
          <p:nvPr>
            <p:ph type="title"/>
          </p:nvPr>
        </p:nvSpPr>
        <p:spPr/>
        <p:txBody>
          <a:bodyPr>
            <a:normAutofit/>
          </a:bodyPr>
          <a:lstStyle/>
          <a:p>
            <a:pPr algn="ctr"/>
            <a:r>
              <a:rPr lang="pt-PT" sz="4000" dirty="0"/>
              <a:t>NOTÍCIAS FALSAS</a:t>
            </a:r>
          </a:p>
        </p:txBody>
      </p:sp>
      <p:pic>
        <p:nvPicPr>
          <p:cNvPr id="4" name="Marcador de Posição de Conteúdo 3">
            <a:extLst>
              <a:ext uri="{FF2B5EF4-FFF2-40B4-BE49-F238E27FC236}">
                <a16:creationId xmlns:a16="http://schemas.microsoft.com/office/drawing/2014/main" id="{3D307C76-CB9C-7E65-56DA-E110975AA6A6}"/>
              </a:ext>
            </a:extLst>
          </p:cNvPr>
          <p:cNvPicPr>
            <a:picLocks noGrp="1" noChangeAspect="1"/>
          </p:cNvPicPr>
          <p:nvPr>
            <p:ph idx="1"/>
          </p:nvPr>
        </p:nvPicPr>
        <p:blipFill>
          <a:blip r:embed="rId2"/>
          <a:stretch>
            <a:fillRect/>
          </a:stretch>
        </p:blipFill>
        <p:spPr>
          <a:xfrm>
            <a:off x="1251678" y="1305381"/>
            <a:ext cx="10366135" cy="4247237"/>
          </a:xfrm>
          <a:prstGeom prst="rect">
            <a:avLst/>
          </a:prstGeom>
        </p:spPr>
      </p:pic>
      <p:sp>
        <p:nvSpPr>
          <p:cNvPr id="7" name="CaixaDeTexto 6">
            <a:extLst>
              <a:ext uri="{FF2B5EF4-FFF2-40B4-BE49-F238E27FC236}">
                <a16:creationId xmlns:a16="http://schemas.microsoft.com/office/drawing/2014/main" id="{5F6BC7F0-0FE0-093B-EFC6-371209E15D06}"/>
              </a:ext>
            </a:extLst>
          </p:cNvPr>
          <p:cNvSpPr txBox="1"/>
          <p:nvPr/>
        </p:nvSpPr>
        <p:spPr>
          <a:xfrm>
            <a:off x="1251678" y="5552618"/>
            <a:ext cx="8510954" cy="11387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1" i="0" u="none" strike="noStrike" kern="1200" cap="none" spc="0" normalizeH="0" baseline="0" noProof="0" dirty="0">
                <a:ln>
                  <a:noFill/>
                </a:ln>
                <a:solidFill>
                  <a:srgbClr val="000000"/>
                </a:solidFill>
                <a:effectLst/>
                <a:uLnTx/>
                <a:uFillTx/>
                <a:ea typeface="+mn-ea"/>
                <a:cs typeface="+mn-cs"/>
              </a:rPr>
              <a:t>Luís Pereira</a:t>
            </a:r>
            <a:endParaRPr kumimoji="0" lang="pt-PT" sz="1800" b="0" i="0" u="none" strike="noStrike" kern="1200" cap="none" spc="0" normalizeH="0" baseline="0" noProof="0" dirty="0">
              <a:ln>
                <a:noFill/>
              </a:ln>
              <a:solidFill>
                <a:srgbClr val="000000"/>
              </a:solidFill>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000000"/>
                </a:solidFill>
                <a:effectLst/>
                <a:uLnTx/>
                <a:uFillTx/>
                <a:ea typeface="+mn-ea"/>
                <a:cs typeface="+mn-cs"/>
              </a:rPr>
              <a:t>Investigador na Universidade de </a:t>
            </a:r>
            <a:r>
              <a:rPr kumimoji="0" lang="pt-PT" sz="1800" b="0" i="0" u="none" strike="noStrike" kern="1200" cap="none" spc="0" normalizeH="0" baseline="0" noProof="0" dirty="0" err="1">
                <a:ln>
                  <a:noFill/>
                </a:ln>
                <a:solidFill>
                  <a:srgbClr val="000000"/>
                </a:solidFill>
                <a:effectLst/>
                <a:uLnTx/>
                <a:uFillTx/>
                <a:ea typeface="+mn-ea"/>
                <a:cs typeface="+mn-cs"/>
              </a:rPr>
              <a:t>Coventry</a:t>
            </a:r>
            <a:r>
              <a:rPr kumimoji="0" lang="pt-PT" sz="1800" b="0" i="0" u="none" strike="noStrike" kern="1200" cap="none" spc="0" normalizeH="0" baseline="0" noProof="0" dirty="0">
                <a:ln>
                  <a:noFill/>
                </a:ln>
                <a:solidFill>
                  <a:srgbClr val="000000"/>
                </a:solidFill>
                <a:effectLst/>
                <a:uLnTx/>
                <a:uFillTx/>
                <a:ea typeface="+mn-ea"/>
                <a:cs typeface="+mn-cs"/>
              </a:rPr>
              <a:t>, Inglaterra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endParaRPr kumimoji="0" lang="pt-PT" sz="9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2325124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Imagem 1">
            <a:extLst>
              <a:ext uri="{FF2B5EF4-FFF2-40B4-BE49-F238E27FC236}">
                <a16:creationId xmlns:a16="http://schemas.microsoft.com/office/drawing/2014/main" id="{8F51C90F-7C5C-620F-5DB5-680ABA64CB21}"/>
              </a:ext>
            </a:extLst>
          </p:cNvPr>
          <p:cNvPicPr>
            <a:picLocks noChangeAspect="1"/>
          </p:cNvPicPr>
          <p:nvPr/>
        </p:nvPicPr>
        <p:blipFill>
          <a:blip r:embed="rId2"/>
          <a:stretch>
            <a:fillRect/>
          </a:stretch>
        </p:blipFill>
        <p:spPr>
          <a:xfrm>
            <a:off x="4103666" y="643466"/>
            <a:ext cx="3984667" cy="5543886"/>
          </a:xfrm>
          <a:prstGeom prst="rect">
            <a:avLst/>
          </a:prstGeom>
        </p:spPr>
      </p:pic>
    </p:spTree>
    <p:extLst>
      <p:ext uri="{BB962C8B-B14F-4D97-AF65-F5344CB8AC3E}">
        <p14:creationId xmlns:p14="http://schemas.microsoft.com/office/powerpoint/2010/main" val="4024668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1033"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1035"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037" name="Rectangle 1036">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era dos exaustos: por que estamos cada vez mais cansados?">
            <a:extLst>
              <a:ext uri="{FF2B5EF4-FFF2-40B4-BE49-F238E27FC236}">
                <a16:creationId xmlns:a16="http://schemas.microsoft.com/office/drawing/2014/main" id="{3D77C33C-DBE7-D7D4-4EC4-C5B3B8168C0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16946" y="858502"/>
            <a:ext cx="6277198" cy="4927601"/>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B141DCD1-56FA-1E70-7547-09C5B4C69E62}"/>
              </a:ext>
            </a:extLst>
          </p:cNvPr>
          <p:cNvSpPr txBox="1"/>
          <p:nvPr/>
        </p:nvSpPr>
        <p:spPr>
          <a:xfrm>
            <a:off x="3865609" y="5827594"/>
            <a:ext cx="6277197" cy="369332"/>
          </a:xfrm>
          <a:prstGeom prst="rect">
            <a:avLst/>
          </a:prstGeom>
          <a:noFill/>
        </p:spPr>
        <p:txBody>
          <a:bodyPr wrap="square" rtlCol="0">
            <a:spAutoFit/>
          </a:bodyPr>
          <a:lstStyle/>
          <a:p>
            <a:r>
              <a:rPr lang="pt-PT" sz="1800" u="sng" kern="0" dirty="0">
                <a:solidFill>
                  <a:srgbClr val="467886"/>
                </a:solidFill>
                <a:effectLst/>
                <a:uFill>
                  <a:solidFill>
                    <a:srgbClr val="000000"/>
                  </a:solidFill>
                </a:uFill>
                <a:ea typeface="Times New Roman" panose="02020603050405020304" pitchFamily="18" charset="0"/>
                <a:cs typeface="Times New Roman" panose="02020603050405020304" pitchFamily="18" charset="0"/>
                <a:hlinkClick r:id="rId3"/>
              </a:rPr>
              <a:t>https://www.youtube.com/watch?v=18ZuB21aCmU</a:t>
            </a:r>
            <a:endParaRPr lang="pt-PT" dirty="0"/>
          </a:p>
        </p:txBody>
      </p:sp>
    </p:spTree>
    <p:extLst>
      <p:ext uri="{BB962C8B-B14F-4D97-AF65-F5344CB8AC3E}">
        <p14:creationId xmlns:p14="http://schemas.microsoft.com/office/powerpoint/2010/main" val="34878293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079AB2-718A-1D08-2684-95FA9717230F}"/>
              </a:ext>
            </a:extLst>
          </p:cNvPr>
          <p:cNvSpPr>
            <a:spLocks noGrp="1"/>
          </p:cNvSpPr>
          <p:nvPr>
            <p:ph type="title"/>
          </p:nvPr>
        </p:nvSpPr>
        <p:spPr>
          <a:xfrm>
            <a:off x="1251678" y="382385"/>
            <a:ext cx="10178322" cy="1492132"/>
          </a:xfrm>
        </p:spPr>
        <p:txBody>
          <a:bodyPr>
            <a:normAutofit/>
          </a:bodyPr>
          <a:lstStyle/>
          <a:p>
            <a:pPr algn="ctr"/>
            <a:r>
              <a:rPr lang="pt-PT" sz="4000" b="1" kern="0" dirty="0">
                <a:effectLst/>
                <a:ea typeface="Times New Roman" panose="02020603050405020304" pitchFamily="18" charset="0"/>
              </a:rPr>
              <a:t>JOGOS E DEPENDÊNCIA ONLINE </a:t>
            </a:r>
            <a:endParaRPr lang="pt-PT" sz="4000" dirty="0"/>
          </a:p>
        </p:txBody>
      </p:sp>
      <p:pic>
        <p:nvPicPr>
          <p:cNvPr id="4" name="Marcador de Posição de Conteúdo 3" descr="Uma imagem com texto, captura de ecrã, Tipo de letra, número&#10;&#10;Os conteúdos gerados por IA poderão estar incorretos.">
            <a:extLst>
              <a:ext uri="{FF2B5EF4-FFF2-40B4-BE49-F238E27FC236}">
                <a16:creationId xmlns:a16="http://schemas.microsoft.com/office/drawing/2014/main" id="{969AADBF-6B3D-8756-D5A2-29AE961F76DF}"/>
              </a:ext>
            </a:extLst>
          </p:cNvPr>
          <p:cNvPicPr>
            <a:picLocks noChangeAspect="1"/>
          </p:cNvPicPr>
          <p:nvPr/>
        </p:nvPicPr>
        <p:blipFill>
          <a:blip r:embed="rId2"/>
          <a:stretch>
            <a:fillRect/>
          </a:stretch>
        </p:blipFill>
        <p:spPr>
          <a:xfrm>
            <a:off x="1527300" y="1874517"/>
            <a:ext cx="9627078" cy="38989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CaixaDeTexto 4">
            <a:extLst>
              <a:ext uri="{FF2B5EF4-FFF2-40B4-BE49-F238E27FC236}">
                <a16:creationId xmlns:a16="http://schemas.microsoft.com/office/drawing/2014/main" id="{AC1F776D-D1D9-C107-DE5B-5E0335FE7FB6}"/>
              </a:ext>
            </a:extLst>
          </p:cNvPr>
          <p:cNvSpPr txBox="1"/>
          <p:nvPr/>
        </p:nvSpPr>
        <p:spPr>
          <a:xfrm>
            <a:off x="1361605" y="5915215"/>
            <a:ext cx="322087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Ordem dos Psicólogos</a:t>
            </a:r>
          </a:p>
        </p:txBody>
      </p:sp>
    </p:spTree>
    <p:extLst>
      <p:ext uri="{BB962C8B-B14F-4D97-AF65-F5344CB8AC3E}">
        <p14:creationId xmlns:p14="http://schemas.microsoft.com/office/powerpoint/2010/main" val="33076153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BD512F-4C79-42D5-A43F-6C63BCF06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8CB879C6-5743-4A11-97B6-1507DF4D5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6" name="Freeform 6">
            <a:extLst>
              <a:ext uri="{FF2B5EF4-FFF2-40B4-BE49-F238E27FC236}">
                <a16:creationId xmlns:a16="http://schemas.microsoft.com/office/drawing/2014/main" id="{FCCC6A4C-D0C4-4C23-8284-55DEB3331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75000"/>
            </a:schemeClr>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5" name="Imagem 4" descr="Uma imagem com texto, captura de ecrã, vestuário, interior&#10;&#10;Os conteúdos gerados por IA poderão estar incorretos.">
            <a:extLst>
              <a:ext uri="{FF2B5EF4-FFF2-40B4-BE49-F238E27FC236}">
                <a16:creationId xmlns:a16="http://schemas.microsoft.com/office/drawing/2014/main" id="{555D086D-C02F-29B1-40C3-1D6AB4350832}"/>
              </a:ext>
            </a:extLst>
          </p:cNvPr>
          <p:cNvPicPr>
            <a:picLocks noChangeAspect="1"/>
          </p:cNvPicPr>
          <p:nvPr/>
        </p:nvPicPr>
        <p:blipFill>
          <a:blip r:embed="rId2"/>
          <a:srcRect l="2597" r="2" b="2"/>
          <a:stretch/>
        </p:blipFill>
        <p:spPr>
          <a:xfrm>
            <a:off x="1761992" y="1123527"/>
            <a:ext cx="3834855" cy="4604800"/>
          </a:xfrm>
          <a:prstGeom prst="rect">
            <a:avLst/>
          </a:prstGeom>
        </p:spPr>
      </p:pic>
      <p:pic>
        <p:nvPicPr>
          <p:cNvPr id="7" name="Imagem 6" descr="Uma imagem com texto, captura de ecrã, pessoa&#10;&#10;Os conteúdos gerados por IA poderão estar incorretos.">
            <a:extLst>
              <a:ext uri="{FF2B5EF4-FFF2-40B4-BE49-F238E27FC236}">
                <a16:creationId xmlns:a16="http://schemas.microsoft.com/office/drawing/2014/main" id="{FCC2083E-C2A7-B62B-203E-C6AF9859164D}"/>
              </a:ext>
            </a:extLst>
          </p:cNvPr>
          <p:cNvPicPr>
            <a:picLocks noChangeAspect="1"/>
          </p:cNvPicPr>
          <p:nvPr/>
        </p:nvPicPr>
        <p:blipFill>
          <a:blip r:embed="rId3"/>
          <a:stretch>
            <a:fillRect/>
          </a:stretch>
        </p:blipFill>
        <p:spPr>
          <a:xfrm>
            <a:off x="6705803" y="1120707"/>
            <a:ext cx="4098272" cy="4604800"/>
          </a:xfrm>
          <a:prstGeom prst="rect">
            <a:avLst/>
          </a:prstGeom>
        </p:spPr>
      </p:pic>
    </p:spTree>
    <p:extLst>
      <p:ext uri="{BB962C8B-B14F-4D97-AF65-F5344CB8AC3E}">
        <p14:creationId xmlns:p14="http://schemas.microsoft.com/office/powerpoint/2010/main" val="4809217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71795-2C43-7620-618C-70F86DD94E33}"/>
              </a:ext>
            </a:extLst>
          </p:cNvPr>
          <p:cNvSpPr>
            <a:spLocks noGrp="1"/>
          </p:cNvSpPr>
          <p:nvPr>
            <p:ph type="title"/>
          </p:nvPr>
        </p:nvSpPr>
        <p:spPr/>
        <p:txBody>
          <a:bodyPr/>
          <a:lstStyle/>
          <a:p>
            <a:r>
              <a:rPr lang="pt-PT" dirty="0" err="1"/>
              <a:t>ciberbullyng</a:t>
            </a:r>
            <a:endParaRPr lang="pt-PT" dirty="0"/>
          </a:p>
        </p:txBody>
      </p:sp>
      <p:pic>
        <p:nvPicPr>
          <p:cNvPr id="4" name="Marcador de Posição de Conteúdo 3">
            <a:extLst>
              <a:ext uri="{FF2B5EF4-FFF2-40B4-BE49-F238E27FC236}">
                <a16:creationId xmlns:a16="http://schemas.microsoft.com/office/drawing/2014/main" id="{91BB744A-7012-F858-8042-6D9A596B422B}"/>
              </a:ext>
            </a:extLst>
          </p:cNvPr>
          <p:cNvPicPr>
            <a:picLocks noGrp="1" noChangeAspect="1"/>
          </p:cNvPicPr>
          <p:nvPr>
            <p:ph idx="1"/>
          </p:nvPr>
        </p:nvPicPr>
        <p:blipFill rotWithShape="1">
          <a:blip r:embed="rId2"/>
          <a:srcRect l="27870" t="16315" r="7926" b="42271"/>
          <a:stretch/>
        </p:blipFill>
        <p:spPr bwMode="auto">
          <a:xfrm>
            <a:off x="1051439" y="1874517"/>
            <a:ext cx="10578800" cy="3836472"/>
          </a:xfrm>
          <a:prstGeom prst="rect">
            <a:avLst/>
          </a:prstGeom>
          <a:ln>
            <a:noFill/>
          </a:ln>
          <a:effectLst>
            <a:softEdge rad="112500"/>
          </a:effectLst>
          <a:extLst>
            <a:ext uri="{53640926-AAD7-44D8-BBD7-CCE9431645EC}">
              <a14:shadowObscured xmlns:a14="http://schemas.microsoft.com/office/drawing/2010/main"/>
            </a:ext>
          </a:extLst>
        </p:spPr>
      </p:pic>
      <p:sp>
        <p:nvSpPr>
          <p:cNvPr id="3" name="CaixaDeTexto 2">
            <a:extLst>
              <a:ext uri="{FF2B5EF4-FFF2-40B4-BE49-F238E27FC236}">
                <a16:creationId xmlns:a16="http://schemas.microsoft.com/office/drawing/2014/main" id="{12DB4630-9028-CD19-C9AE-F9F9FE334E2F}"/>
              </a:ext>
            </a:extLst>
          </p:cNvPr>
          <p:cNvSpPr txBox="1"/>
          <p:nvPr/>
        </p:nvSpPr>
        <p:spPr>
          <a:xfrm>
            <a:off x="2152357" y="5880295"/>
            <a:ext cx="8257735"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https://apav.pt/comunicacao/</a:t>
            </a:r>
          </a:p>
        </p:txBody>
      </p:sp>
    </p:spTree>
    <p:extLst>
      <p:ext uri="{BB962C8B-B14F-4D97-AF65-F5344CB8AC3E}">
        <p14:creationId xmlns:p14="http://schemas.microsoft.com/office/powerpoint/2010/main" val="39644199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017B588-5D4D-4FAD-89EB-7E9C9480D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a:extLst>
              <a:ext uri="{FF2B5EF4-FFF2-40B4-BE49-F238E27FC236}">
                <a16:creationId xmlns:a16="http://schemas.microsoft.com/office/drawing/2014/main" id="{C206D595-C720-42AA-F43E-CF5B175733F8}"/>
              </a:ext>
            </a:extLst>
          </p:cNvPr>
          <p:cNvPicPr>
            <a:picLocks noChangeAspect="1"/>
          </p:cNvPicPr>
          <p:nvPr/>
        </p:nvPicPr>
        <p:blipFill rotWithShape="1">
          <a:blip r:embed="rId2"/>
          <a:srcRect l="71084" t="26982" r="9866" b="27212"/>
          <a:stretch/>
        </p:blipFill>
        <p:spPr bwMode="auto">
          <a:xfrm>
            <a:off x="424955" y="136542"/>
            <a:ext cx="4133326" cy="5590490"/>
          </a:xfrm>
          <a:prstGeom prst="rect">
            <a:avLst/>
          </a:prstGeom>
          <a:extLst>
            <a:ext uri="{53640926-AAD7-44D8-BBD7-CCE9431645EC}">
              <a14:shadowObscured xmlns:a14="http://schemas.microsoft.com/office/drawing/2010/main"/>
            </a:ext>
          </a:extLst>
        </p:spPr>
      </p:pic>
      <p:pic>
        <p:nvPicPr>
          <p:cNvPr id="2" name="Imagem 1">
            <a:extLst>
              <a:ext uri="{FF2B5EF4-FFF2-40B4-BE49-F238E27FC236}">
                <a16:creationId xmlns:a16="http://schemas.microsoft.com/office/drawing/2014/main" id="{F72BD8C0-BFE7-7A12-E5B3-FB7AF04C14E7}"/>
              </a:ext>
            </a:extLst>
          </p:cNvPr>
          <p:cNvPicPr>
            <a:picLocks noChangeAspect="1"/>
          </p:cNvPicPr>
          <p:nvPr/>
        </p:nvPicPr>
        <p:blipFill rotWithShape="1">
          <a:blip r:embed="rId3"/>
          <a:srcRect l="28229" t="26668" r="7219" b="27840"/>
          <a:stretch/>
        </p:blipFill>
        <p:spPr bwMode="auto">
          <a:xfrm>
            <a:off x="4719117" y="1737579"/>
            <a:ext cx="7312047" cy="2898589"/>
          </a:xfrm>
          <a:prstGeom prst="rect">
            <a:avLst/>
          </a:prstGeom>
          <a:extLst>
            <a:ext uri="{53640926-AAD7-44D8-BBD7-CCE9431645EC}">
              <a14:shadowObscured xmlns:a14="http://schemas.microsoft.com/office/drawing/2010/main"/>
            </a:ext>
          </a:extLst>
        </p:spPr>
      </p:pic>
      <p:sp>
        <p:nvSpPr>
          <p:cNvPr id="20" name="Freeform: Shape 19">
            <a:extLst>
              <a:ext uri="{FF2B5EF4-FFF2-40B4-BE49-F238E27FC236}">
                <a16:creationId xmlns:a16="http://schemas.microsoft.com/office/drawing/2014/main" id="{8B2C70A5-DF47-4EDA-A3EE-9E644A2D5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653089" y="319086"/>
            <a:ext cx="885825" cy="12192000"/>
          </a:xfrm>
          <a:custGeom>
            <a:avLst/>
            <a:gdLst>
              <a:gd name="connsiteX0" fmla="*/ 885825 w 885825"/>
              <a:gd name="connsiteY0" fmla="*/ 6098626 h 12192000"/>
              <a:gd name="connsiteX1" fmla="*/ 882650 w 885825"/>
              <a:gd name="connsiteY1" fmla="*/ 6166889 h 12192000"/>
              <a:gd name="connsiteX2" fmla="*/ 876300 w 885825"/>
              <a:gd name="connsiteY2" fmla="*/ 6227214 h 12192000"/>
              <a:gd name="connsiteX3" fmla="*/ 865188 w 885825"/>
              <a:gd name="connsiteY3" fmla="*/ 6279601 h 12192000"/>
              <a:gd name="connsiteX4" fmla="*/ 849313 w 885825"/>
              <a:gd name="connsiteY4" fmla="*/ 6325639 h 12192000"/>
              <a:gd name="connsiteX5" fmla="*/ 833438 w 885825"/>
              <a:gd name="connsiteY5" fmla="*/ 6366914 h 12192000"/>
              <a:gd name="connsiteX6" fmla="*/ 817563 w 885825"/>
              <a:gd name="connsiteY6" fmla="*/ 6403426 h 12192000"/>
              <a:gd name="connsiteX7" fmla="*/ 798513 w 885825"/>
              <a:gd name="connsiteY7" fmla="*/ 6441526 h 12192000"/>
              <a:gd name="connsiteX8" fmla="*/ 779463 w 885825"/>
              <a:gd name="connsiteY8" fmla="*/ 6479626 h 12192000"/>
              <a:gd name="connsiteX9" fmla="*/ 760413 w 885825"/>
              <a:gd name="connsiteY9" fmla="*/ 6516139 h 12192000"/>
              <a:gd name="connsiteX10" fmla="*/ 744538 w 885825"/>
              <a:gd name="connsiteY10" fmla="*/ 6557414 h 12192000"/>
              <a:gd name="connsiteX11" fmla="*/ 730250 w 885825"/>
              <a:gd name="connsiteY11" fmla="*/ 6603451 h 12192000"/>
              <a:gd name="connsiteX12" fmla="*/ 719138 w 885825"/>
              <a:gd name="connsiteY12" fmla="*/ 6655839 h 12192000"/>
              <a:gd name="connsiteX13" fmla="*/ 711200 w 885825"/>
              <a:gd name="connsiteY13" fmla="*/ 6716164 h 12192000"/>
              <a:gd name="connsiteX14" fmla="*/ 709613 w 885825"/>
              <a:gd name="connsiteY14" fmla="*/ 6784426 h 12192000"/>
              <a:gd name="connsiteX15" fmla="*/ 711200 w 885825"/>
              <a:gd name="connsiteY15" fmla="*/ 6852689 h 12192000"/>
              <a:gd name="connsiteX16" fmla="*/ 719138 w 885825"/>
              <a:gd name="connsiteY16" fmla="*/ 6913014 h 12192000"/>
              <a:gd name="connsiteX17" fmla="*/ 730250 w 885825"/>
              <a:gd name="connsiteY17" fmla="*/ 6965401 h 12192000"/>
              <a:gd name="connsiteX18" fmla="*/ 744538 w 885825"/>
              <a:gd name="connsiteY18" fmla="*/ 7011439 h 12192000"/>
              <a:gd name="connsiteX19" fmla="*/ 760413 w 885825"/>
              <a:gd name="connsiteY19" fmla="*/ 7052714 h 12192000"/>
              <a:gd name="connsiteX20" fmla="*/ 779463 w 885825"/>
              <a:gd name="connsiteY20" fmla="*/ 7089226 h 12192000"/>
              <a:gd name="connsiteX21" fmla="*/ 798513 w 885825"/>
              <a:gd name="connsiteY21" fmla="*/ 7127326 h 12192000"/>
              <a:gd name="connsiteX22" fmla="*/ 817563 w 885825"/>
              <a:gd name="connsiteY22" fmla="*/ 7165426 h 12192000"/>
              <a:gd name="connsiteX23" fmla="*/ 833438 w 885825"/>
              <a:gd name="connsiteY23" fmla="*/ 7201939 h 12192000"/>
              <a:gd name="connsiteX24" fmla="*/ 849313 w 885825"/>
              <a:gd name="connsiteY24" fmla="*/ 7243214 h 12192000"/>
              <a:gd name="connsiteX25" fmla="*/ 865188 w 885825"/>
              <a:gd name="connsiteY25" fmla="*/ 7289251 h 12192000"/>
              <a:gd name="connsiteX26" fmla="*/ 876300 w 885825"/>
              <a:gd name="connsiteY26" fmla="*/ 7341639 h 12192000"/>
              <a:gd name="connsiteX27" fmla="*/ 882650 w 885825"/>
              <a:gd name="connsiteY27" fmla="*/ 7401964 h 12192000"/>
              <a:gd name="connsiteX28" fmla="*/ 885825 w 885825"/>
              <a:gd name="connsiteY28" fmla="*/ 7470226 h 12192000"/>
              <a:gd name="connsiteX29" fmla="*/ 882650 w 885825"/>
              <a:gd name="connsiteY29" fmla="*/ 7538489 h 12192000"/>
              <a:gd name="connsiteX30" fmla="*/ 876300 w 885825"/>
              <a:gd name="connsiteY30" fmla="*/ 7598814 h 12192000"/>
              <a:gd name="connsiteX31" fmla="*/ 865188 w 885825"/>
              <a:gd name="connsiteY31" fmla="*/ 7651201 h 12192000"/>
              <a:gd name="connsiteX32" fmla="*/ 849313 w 885825"/>
              <a:gd name="connsiteY32" fmla="*/ 7697239 h 12192000"/>
              <a:gd name="connsiteX33" fmla="*/ 833438 w 885825"/>
              <a:gd name="connsiteY33" fmla="*/ 7738514 h 12192000"/>
              <a:gd name="connsiteX34" fmla="*/ 817563 w 885825"/>
              <a:gd name="connsiteY34" fmla="*/ 7775026 h 12192000"/>
              <a:gd name="connsiteX35" fmla="*/ 798513 w 885825"/>
              <a:gd name="connsiteY35" fmla="*/ 7813126 h 12192000"/>
              <a:gd name="connsiteX36" fmla="*/ 779463 w 885825"/>
              <a:gd name="connsiteY36" fmla="*/ 7851226 h 12192000"/>
              <a:gd name="connsiteX37" fmla="*/ 760413 w 885825"/>
              <a:gd name="connsiteY37" fmla="*/ 7887739 h 12192000"/>
              <a:gd name="connsiteX38" fmla="*/ 744538 w 885825"/>
              <a:gd name="connsiteY38" fmla="*/ 7929014 h 12192000"/>
              <a:gd name="connsiteX39" fmla="*/ 730250 w 885825"/>
              <a:gd name="connsiteY39" fmla="*/ 7975051 h 12192000"/>
              <a:gd name="connsiteX40" fmla="*/ 719138 w 885825"/>
              <a:gd name="connsiteY40" fmla="*/ 8027439 h 12192000"/>
              <a:gd name="connsiteX41" fmla="*/ 711200 w 885825"/>
              <a:gd name="connsiteY41" fmla="*/ 8087764 h 12192000"/>
              <a:gd name="connsiteX42" fmla="*/ 709613 w 885825"/>
              <a:gd name="connsiteY42" fmla="*/ 8156026 h 12192000"/>
              <a:gd name="connsiteX43" fmla="*/ 711200 w 885825"/>
              <a:gd name="connsiteY43" fmla="*/ 8224289 h 12192000"/>
              <a:gd name="connsiteX44" fmla="*/ 719138 w 885825"/>
              <a:gd name="connsiteY44" fmla="*/ 8284614 h 12192000"/>
              <a:gd name="connsiteX45" fmla="*/ 730250 w 885825"/>
              <a:gd name="connsiteY45" fmla="*/ 8337001 h 12192000"/>
              <a:gd name="connsiteX46" fmla="*/ 744538 w 885825"/>
              <a:gd name="connsiteY46" fmla="*/ 8383039 h 12192000"/>
              <a:gd name="connsiteX47" fmla="*/ 760413 w 885825"/>
              <a:gd name="connsiteY47" fmla="*/ 8424314 h 12192000"/>
              <a:gd name="connsiteX48" fmla="*/ 779463 w 885825"/>
              <a:gd name="connsiteY48" fmla="*/ 8460826 h 12192000"/>
              <a:gd name="connsiteX49" fmla="*/ 798513 w 885825"/>
              <a:gd name="connsiteY49" fmla="*/ 8498926 h 12192000"/>
              <a:gd name="connsiteX50" fmla="*/ 817563 w 885825"/>
              <a:gd name="connsiteY50" fmla="*/ 8537026 h 12192000"/>
              <a:gd name="connsiteX51" fmla="*/ 833438 w 885825"/>
              <a:gd name="connsiteY51" fmla="*/ 8573540 h 12192000"/>
              <a:gd name="connsiteX52" fmla="*/ 849313 w 885825"/>
              <a:gd name="connsiteY52" fmla="*/ 8614814 h 12192000"/>
              <a:gd name="connsiteX53" fmla="*/ 865188 w 885825"/>
              <a:gd name="connsiteY53" fmla="*/ 8660852 h 12192000"/>
              <a:gd name="connsiteX54" fmla="*/ 876300 w 885825"/>
              <a:gd name="connsiteY54" fmla="*/ 8713240 h 12192000"/>
              <a:gd name="connsiteX55" fmla="*/ 882650 w 885825"/>
              <a:gd name="connsiteY55" fmla="*/ 8773564 h 12192000"/>
              <a:gd name="connsiteX56" fmla="*/ 885825 w 885825"/>
              <a:gd name="connsiteY56" fmla="*/ 8840240 h 12192000"/>
              <a:gd name="connsiteX57" fmla="*/ 882650 w 885825"/>
              <a:gd name="connsiteY57" fmla="*/ 8910090 h 12192000"/>
              <a:gd name="connsiteX58" fmla="*/ 876300 w 885825"/>
              <a:gd name="connsiteY58" fmla="*/ 8970414 h 12192000"/>
              <a:gd name="connsiteX59" fmla="*/ 865188 w 885825"/>
              <a:gd name="connsiteY59" fmla="*/ 9022802 h 12192000"/>
              <a:gd name="connsiteX60" fmla="*/ 849313 w 885825"/>
              <a:gd name="connsiteY60" fmla="*/ 9068840 h 12192000"/>
              <a:gd name="connsiteX61" fmla="*/ 833438 w 885825"/>
              <a:gd name="connsiteY61" fmla="*/ 9110114 h 12192000"/>
              <a:gd name="connsiteX62" fmla="*/ 817563 w 885825"/>
              <a:gd name="connsiteY62" fmla="*/ 9146628 h 12192000"/>
              <a:gd name="connsiteX63" fmla="*/ 798513 w 885825"/>
              <a:gd name="connsiteY63" fmla="*/ 9184728 h 12192000"/>
              <a:gd name="connsiteX64" fmla="*/ 779463 w 885825"/>
              <a:gd name="connsiteY64" fmla="*/ 9222828 h 12192000"/>
              <a:gd name="connsiteX65" fmla="*/ 760413 w 885825"/>
              <a:gd name="connsiteY65" fmla="*/ 9259340 h 12192000"/>
              <a:gd name="connsiteX66" fmla="*/ 744538 w 885825"/>
              <a:gd name="connsiteY66" fmla="*/ 9300614 h 12192000"/>
              <a:gd name="connsiteX67" fmla="*/ 730250 w 885825"/>
              <a:gd name="connsiteY67" fmla="*/ 9346652 h 12192000"/>
              <a:gd name="connsiteX68" fmla="*/ 719138 w 885825"/>
              <a:gd name="connsiteY68" fmla="*/ 9399040 h 12192000"/>
              <a:gd name="connsiteX69" fmla="*/ 711200 w 885825"/>
              <a:gd name="connsiteY69" fmla="*/ 9459364 h 12192000"/>
              <a:gd name="connsiteX70" fmla="*/ 709613 w 885825"/>
              <a:gd name="connsiteY70" fmla="*/ 9527628 h 12192000"/>
              <a:gd name="connsiteX71" fmla="*/ 711200 w 885825"/>
              <a:gd name="connsiteY71" fmla="*/ 9595890 h 12192000"/>
              <a:gd name="connsiteX72" fmla="*/ 719138 w 885825"/>
              <a:gd name="connsiteY72" fmla="*/ 9656214 h 12192000"/>
              <a:gd name="connsiteX73" fmla="*/ 730250 w 885825"/>
              <a:gd name="connsiteY73" fmla="*/ 9708602 h 12192000"/>
              <a:gd name="connsiteX74" fmla="*/ 744538 w 885825"/>
              <a:gd name="connsiteY74" fmla="*/ 9754640 h 12192000"/>
              <a:gd name="connsiteX75" fmla="*/ 760413 w 885825"/>
              <a:gd name="connsiteY75" fmla="*/ 9795914 h 12192000"/>
              <a:gd name="connsiteX76" fmla="*/ 779463 w 885825"/>
              <a:gd name="connsiteY76" fmla="*/ 9832428 h 12192000"/>
              <a:gd name="connsiteX77" fmla="*/ 817563 w 885825"/>
              <a:gd name="connsiteY77" fmla="*/ 9908628 h 12192000"/>
              <a:gd name="connsiteX78" fmla="*/ 833438 w 885825"/>
              <a:gd name="connsiteY78" fmla="*/ 9945140 h 12192000"/>
              <a:gd name="connsiteX79" fmla="*/ 849313 w 885825"/>
              <a:gd name="connsiteY79" fmla="*/ 9986414 h 12192000"/>
              <a:gd name="connsiteX80" fmla="*/ 865188 w 885825"/>
              <a:gd name="connsiteY80" fmla="*/ 10032452 h 12192000"/>
              <a:gd name="connsiteX81" fmla="*/ 876300 w 885825"/>
              <a:gd name="connsiteY81" fmla="*/ 10084840 h 12192000"/>
              <a:gd name="connsiteX82" fmla="*/ 882650 w 885825"/>
              <a:gd name="connsiteY82" fmla="*/ 10145164 h 12192000"/>
              <a:gd name="connsiteX83" fmla="*/ 885825 w 885825"/>
              <a:gd name="connsiteY83" fmla="*/ 10213428 h 12192000"/>
              <a:gd name="connsiteX84" fmla="*/ 882650 w 885825"/>
              <a:gd name="connsiteY84" fmla="*/ 10281690 h 12192000"/>
              <a:gd name="connsiteX85" fmla="*/ 876300 w 885825"/>
              <a:gd name="connsiteY85" fmla="*/ 10342014 h 12192000"/>
              <a:gd name="connsiteX86" fmla="*/ 865188 w 885825"/>
              <a:gd name="connsiteY86" fmla="*/ 10394402 h 12192000"/>
              <a:gd name="connsiteX87" fmla="*/ 849313 w 885825"/>
              <a:gd name="connsiteY87" fmla="*/ 10440440 h 12192000"/>
              <a:gd name="connsiteX88" fmla="*/ 833438 w 885825"/>
              <a:gd name="connsiteY88" fmla="*/ 10481714 h 12192000"/>
              <a:gd name="connsiteX89" fmla="*/ 817563 w 885825"/>
              <a:gd name="connsiteY89" fmla="*/ 10518228 h 12192000"/>
              <a:gd name="connsiteX90" fmla="*/ 798513 w 885825"/>
              <a:gd name="connsiteY90" fmla="*/ 10556328 h 12192000"/>
              <a:gd name="connsiteX91" fmla="*/ 779463 w 885825"/>
              <a:gd name="connsiteY91" fmla="*/ 10594428 h 12192000"/>
              <a:gd name="connsiteX92" fmla="*/ 760413 w 885825"/>
              <a:gd name="connsiteY92" fmla="*/ 10630940 h 12192000"/>
              <a:gd name="connsiteX93" fmla="*/ 744538 w 885825"/>
              <a:gd name="connsiteY93" fmla="*/ 10672214 h 12192000"/>
              <a:gd name="connsiteX94" fmla="*/ 730250 w 885825"/>
              <a:gd name="connsiteY94" fmla="*/ 10718252 h 12192000"/>
              <a:gd name="connsiteX95" fmla="*/ 719138 w 885825"/>
              <a:gd name="connsiteY95" fmla="*/ 10770640 h 12192000"/>
              <a:gd name="connsiteX96" fmla="*/ 711200 w 885825"/>
              <a:gd name="connsiteY96" fmla="*/ 10830964 h 12192000"/>
              <a:gd name="connsiteX97" fmla="*/ 709613 w 885825"/>
              <a:gd name="connsiteY97" fmla="*/ 10899228 h 12192000"/>
              <a:gd name="connsiteX98" fmla="*/ 711200 w 885825"/>
              <a:gd name="connsiteY98" fmla="*/ 10967490 h 12192000"/>
              <a:gd name="connsiteX99" fmla="*/ 719138 w 885825"/>
              <a:gd name="connsiteY99" fmla="*/ 11027814 h 12192000"/>
              <a:gd name="connsiteX100" fmla="*/ 730250 w 885825"/>
              <a:gd name="connsiteY100" fmla="*/ 11080202 h 12192000"/>
              <a:gd name="connsiteX101" fmla="*/ 744538 w 885825"/>
              <a:gd name="connsiteY101" fmla="*/ 11126240 h 12192000"/>
              <a:gd name="connsiteX102" fmla="*/ 760413 w 885825"/>
              <a:gd name="connsiteY102" fmla="*/ 11167514 h 12192000"/>
              <a:gd name="connsiteX103" fmla="*/ 779463 w 885825"/>
              <a:gd name="connsiteY103" fmla="*/ 11204028 h 12192000"/>
              <a:gd name="connsiteX104" fmla="*/ 798513 w 885825"/>
              <a:gd name="connsiteY104" fmla="*/ 11242128 h 12192000"/>
              <a:gd name="connsiteX105" fmla="*/ 817563 w 885825"/>
              <a:gd name="connsiteY105" fmla="*/ 11280228 h 12192000"/>
              <a:gd name="connsiteX106" fmla="*/ 833438 w 885825"/>
              <a:gd name="connsiteY106" fmla="*/ 11316740 h 12192000"/>
              <a:gd name="connsiteX107" fmla="*/ 849313 w 885825"/>
              <a:gd name="connsiteY107" fmla="*/ 11358014 h 12192000"/>
              <a:gd name="connsiteX108" fmla="*/ 865188 w 885825"/>
              <a:gd name="connsiteY108" fmla="*/ 11404052 h 12192000"/>
              <a:gd name="connsiteX109" fmla="*/ 876300 w 885825"/>
              <a:gd name="connsiteY109" fmla="*/ 11456440 h 12192000"/>
              <a:gd name="connsiteX110" fmla="*/ 882650 w 885825"/>
              <a:gd name="connsiteY110" fmla="*/ 11516764 h 12192000"/>
              <a:gd name="connsiteX111" fmla="*/ 885825 w 885825"/>
              <a:gd name="connsiteY111" fmla="*/ 11585028 h 12192000"/>
              <a:gd name="connsiteX112" fmla="*/ 882650 w 885825"/>
              <a:gd name="connsiteY112" fmla="*/ 11653290 h 12192000"/>
              <a:gd name="connsiteX113" fmla="*/ 876300 w 885825"/>
              <a:gd name="connsiteY113" fmla="*/ 11713614 h 12192000"/>
              <a:gd name="connsiteX114" fmla="*/ 865188 w 885825"/>
              <a:gd name="connsiteY114" fmla="*/ 11766002 h 12192000"/>
              <a:gd name="connsiteX115" fmla="*/ 849313 w 885825"/>
              <a:gd name="connsiteY115" fmla="*/ 11812040 h 12192000"/>
              <a:gd name="connsiteX116" fmla="*/ 833438 w 885825"/>
              <a:gd name="connsiteY116" fmla="*/ 11853314 h 12192000"/>
              <a:gd name="connsiteX117" fmla="*/ 817563 w 885825"/>
              <a:gd name="connsiteY117" fmla="*/ 11889828 h 12192000"/>
              <a:gd name="connsiteX118" fmla="*/ 798513 w 885825"/>
              <a:gd name="connsiteY118" fmla="*/ 11927928 h 12192000"/>
              <a:gd name="connsiteX119" fmla="*/ 779463 w 885825"/>
              <a:gd name="connsiteY119" fmla="*/ 11966028 h 12192000"/>
              <a:gd name="connsiteX120" fmla="*/ 760413 w 885825"/>
              <a:gd name="connsiteY120" fmla="*/ 12002540 h 12192000"/>
              <a:gd name="connsiteX121" fmla="*/ 744538 w 885825"/>
              <a:gd name="connsiteY121" fmla="*/ 12043814 h 12192000"/>
              <a:gd name="connsiteX122" fmla="*/ 730250 w 885825"/>
              <a:gd name="connsiteY122" fmla="*/ 12089852 h 12192000"/>
              <a:gd name="connsiteX123" fmla="*/ 719138 w 885825"/>
              <a:gd name="connsiteY123" fmla="*/ 12142240 h 12192000"/>
              <a:gd name="connsiteX124" fmla="*/ 712590 w 885825"/>
              <a:gd name="connsiteY124" fmla="*/ 12192000 h 12192000"/>
              <a:gd name="connsiteX125" fmla="*/ 0 w 885825"/>
              <a:gd name="connsiteY125" fmla="*/ 12192000 h 12192000"/>
              <a:gd name="connsiteX126" fmla="*/ 0 w 885825"/>
              <a:gd name="connsiteY126" fmla="*/ 6779170 h 12192000"/>
              <a:gd name="connsiteX127" fmla="*/ 0 w 885825"/>
              <a:gd name="connsiteY127" fmla="*/ 6779170 h 12192000"/>
              <a:gd name="connsiteX128" fmla="*/ 0 w 885825"/>
              <a:gd name="connsiteY128" fmla="*/ 0 h 12192000"/>
              <a:gd name="connsiteX129" fmla="*/ 712590 w 885825"/>
              <a:gd name="connsiteY129" fmla="*/ 0 h 12192000"/>
              <a:gd name="connsiteX130" fmla="*/ 719137 w 885825"/>
              <a:gd name="connsiteY130" fmla="*/ 49758 h 12192000"/>
              <a:gd name="connsiteX131" fmla="*/ 730249 w 885825"/>
              <a:gd name="connsiteY131" fmla="*/ 102145 h 12192000"/>
              <a:gd name="connsiteX132" fmla="*/ 744537 w 885825"/>
              <a:gd name="connsiteY132" fmla="*/ 148183 h 12192000"/>
              <a:gd name="connsiteX133" fmla="*/ 760412 w 885825"/>
              <a:gd name="connsiteY133" fmla="*/ 189458 h 12192000"/>
              <a:gd name="connsiteX134" fmla="*/ 779462 w 885825"/>
              <a:gd name="connsiteY134" fmla="*/ 225970 h 12192000"/>
              <a:gd name="connsiteX135" fmla="*/ 798512 w 885825"/>
              <a:gd name="connsiteY135" fmla="*/ 264070 h 12192000"/>
              <a:gd name="connsiteX136" fmla="*/ 817562 w 885825"/>
              <a:gd name="connsiteY136" fmla="*/ 302170 h 12192000"/>
              <a:gd name="connsiteX137" fmla="*/ 833437 w 885825"/>
              <a:gd name="connsiteY137" fmla="*/ 338683 h 12192000"/>
              <a:gd name="connsiteX138" fmla="*/ 849312 w 885825"/>
              <a:gd name="connsiteY138" fmla="*/ 379958 h 12192000"/>
              <a:gd name="connsiteX139" fmla="*/ 865187 w 885825"/>
              <a:gd name="connsiteY139" fmla="*/ 425995 h 12192000"/>
              <a:gd name="connsiteX140" fmla="*/ 876299 w 885825"/>
              <a:gd name="connsiteY140" fmla="*/ 478383 h 12192000"/>
              <a:gd name="connsiteX141" fmla="*/ 882649 w 885825"/>
              <a:gd name="connsiteY141" fmla="*/ 538708 h 12192000"/>
              <a:gd name="connsiteX142" fmla="*/ 885824 w 885825"/>
              <a:gd name="connsiteY142" fmla="*/ 606970 h 12192000"/>
              <a:gd name="connsiteX143" fmla="*/ 882649 w 885825"/>
              <a:gd name="connsiteY143" fmla="*/ 675233 h 12192000"/>
              <a:gd name="connsiteX144" fmla="*/ 876299 w 885825"/>
              <a:gd name="connsiteY144" fmla="*/ 735558 h 12192000"/>
              <a:gd name="connsiteX145" fmla="*/ 865187 w 885825"/>
              <a:gd name="connsiteY145" fmla="*/ 787945 h 12192000"/>
              <a:gd name="connsiteX146" fmla="*/ 849312 w 885825"/>
              <a:gd name="connsiteY146" fmla="*/ 833983 h 12192000"/>
              <a:gd name="connsiteX147" fmla="*/ 833437 w 885825"/>
              <a:gd name="connsiteY147" fmla="*/ 875258 h 12192000"/>
              <a:gd name="connsiteX148" fmla="*/ 817562 w 885825"/>
              <a:gd name="connsiteY148" fmla="*/ 911770 h 12192000"/>
              <a:gd name="connsiteX149" fmla="*/ 798512 w 885825"/>
              <a:gd name="connsiteY149" fmla="*/ 949870 h 12192000"/>
              <a:gd name="connsiteX150" fmla="*/ 779462 w 885825"/>
              <a:gd name="connsiteY150" fmla="*/ 987970 h 12192000"/>
              <a:gd name="connsiteX151" fmla="*/ 760412 w 885825"/>
              <a:gd name="connsiteY151" fmla="*/ 1024483 h 12192000"/>
              <a:gd name="connsiteX152" fmla="*/ 744537 w 885825"/>
              <a:gd name="connsiteY152" fmla="*/ 1065758 h 12192000"/>
              <a:gd name="connsiteX153" fmla="*/ 730249 w 885825"/>
              <a:gd name="connsiteY153" fmla="*/ 1111795 h 12192000"/>
              <a:gd name="connsiteX154" fmla="*/ 719137 w 885825"/>
              <a:gd name="connsiteY154" fmla="*/ 1164183 h 12192000"/>
              <a:gd name="connsiteX155" fmla="*/ 711199 w 885825"/>
              <a:gd name="connsiteY155" fmla="*/ 1224508 h 12192000"/>
              <a:gd name="connsiteX156" fmla="*/ 709612 w 885825"/>
              <a:gd name="connsiteY156" fmla="*/ 1292770 h 12192000"/>
              <a:gd name="connsiteX157" fmla="*/ 711199 w 885825"/>
              <a:gd name="connsiteY157" fmla="*/ 1361033 h 12192000"/>
              <a:gd name="connsiteX158" fmla="*/ 719137 w 885825"/>
              <a:gd name="connsiteY158" fmla="*/ 1421358 h 12192000"/>
              <a:gd name="connsiteX159" fmla="*/ 730249 w 885825"/>
              <a:gd name="connsiteY159" fmla="*/ 1473745 h 12192000"/>
              <a:gd name="connsiteX160" fmla="*/ 744537 w 885825"/>
              <a:gd name="connsiteY160" fmla="*/ 1519783 h 12192000"/>
              <a:gd name="connsiteX161" fmla="*/ 760412 w 885825"/>
              <a:gd name="connsiteY161" fmla="*/ 1561058 h 12192000"/>
              <a:gd name="connsiteX162" fmla="*/ 779462 w 885825"/>
              <a:gd name="connsiteY162" fmla="*/ 1597570 h 12192000"/>
              <a:gd name="connsiteX163" fmla="*/ 798512 w 885825"/>
              <a:gd name="connsiteY163" fmla="*/ 1635670 h 12192000"/>
              <a:gd name="connsiteX164" fmla="*/ 817562 w 885825"/>
              <a:gd name="connsiteY164" fmla="*/ 1673770 h 12192000"/>
              <a:gd name="connsiteX165" fmla="*/ 833437 w 885825"/>
              <a:gd name="connsiteY165" fmla="*/ 1710283 h 12192000"/>
              <a:gd name="connsiteX166" fmla="*/ 849312 w 885825"/>
              <a:gd name="connsiteY166" fmla="*/ 1751558 h 12192000"/>
              <a:gd name="connsiteX167" fmla="*/ 865187 w 885825"/>
              <a:gd name="connsiteY167" fmla="*/ 1797595 h 12192000"/>
              <a:gd name="connsiteX168" fmla="*/ 876299 w 885825"/>
              <a:gd name="connsiteY168" fmla="*/ 1849983 h 12192000"/>
              <a:gd name="connsiteX169" fmla="*/ 882649 w 885825"/>
              <a:gd name="connsiteY169" fmla="*/ 1910308 h 12192000"/>
              <a:gd name="connsiteX170" fmla="*/ 885824 w 885825"/>
              <a:gd name="connsiteY170" fmla="*/ 1978570 h 12192000"/>
              <a:gd name="connsiteX171" fmla="*/ 882649 w 885825"/>
              <a:gd name="connsiteY171" fmla="*/ 2046833 h 12192000"/>
              <a:gd name="connsiteX172" fmla="*/ 876299 w 885825"/>
              <a:gd name="connsiteY172" fmla="*/ 2107158 h 12192000"/>
              <a:gd name="connsiteX173" fmla="*/ 865187 w 885825"/>
              <a:gd name="connsiteY173" fmla="*/ 2159545 h 12192000"/>
              <a:gd name="connsiteX174" fmla="*/ 849312 w 885825"/>
              <a:gd name="connsiteY174" fmla="*/ 2205583 h 12192000"/>
              <a:gd name="connsiteX175" fmla="*/ 833437 w 885825"/>
              <a:gd name="connsiteY175" fmla="*/ 2246858 h 12192000"/>
              <a:gd name="connsiteX176" fmla="*/ 817562 w 885825"/>
              <a:gd name="connsiteY176" fmla="*/ 2283370 h 12192000"/>
              <a:gd name="connsiteX177" fmla="*/ 798512 w 885825"/>
              <a:gd name="connsiteY177" fmla="*/ 2321470 h 12192000"/>
              <a:gd name="connsiteX178" fmla="*/ 779462 w 885825"/>
              <a:gd name="connsiteY178" fmla="*/ 2359570 h 12192000"/>
              <a:gd name="connsiteX179" fmla="*/ 760412 w 885825"/>
              <a:gd name="connsiteY179" fmla="*/ 2396083 h 12192000"/>
              <a:gd name="connsiteX180" fmla="*/ 744537 w 885825"/>
              <a:gd name="connsiteY180" fmla="*/ 2437358 h 12192000"/>
              <a:gd name="connsiteX181" fmla="*/ 730249 w 885825"/>
              <a:gd name="connsiteY181" fmla="*/ 2483395 h 12192000"/>
              <a:gd name="connsiteX182" fmla="*/ 719137 w 885825"/>
              <a:gd name="connsiteY182" fmla="*/ 2535782 h 12192000"/>
              <a:gd name="connsiteX183" fmla="*/ 711199 w 885825"/>
              <a:gd name="connsiteY183" fmla="*/ 2596108 h 12192000"/>
              <a:gd name="connsiteX184" fmla="*/ 709612 w 885825"/>
              <a:gd name="connsiteY184" fmla="*/ 2664370 h 12192000"/>
              <a:gd name="connsiteX185" fmla="*/ 711199 w 885825"/>
              <a:gd name="connsiteY185" fmla="*/ 2732633 h 12192000"/>
              <a:gd name="connsiteX186" fmla="*/ 719137 w 885825"/>
              <a:gd name="connsiteY186" fmla="*/ 2792958 h 12192000"/>
              <a:gd name="connsiteX187" fmla="*/ 730249 w 885825"/>
              <a:gd name="connsiteY187" fmla="*/ 2845345 h 12192000"/>
              <a:gd name="connsiteX188" fmla="*/ 744537 w 885825"/>
              <a:gd name="connsiteY188" fmla="*/ 2891383 h 12192000"/>
              <a:gd name="connsiteX189" fmla="*/ 760412 w 885825"/>
              <a:gd name="connsiteY189" fmla="*/ 2932658 h 12192000"/>
              <a:gd name="connsiteX190" fmla="*/ 779462 w 885825"/>
              <a:gd name="connsiteY190" fmla="*/ 2969170 h 12192000"/>
              <a:gd name="connsiteX191" fmla="*/ 798512 w 885825"/>
              <a:gd name="connsiteY191" fmla="*/ 3007270 h 12192000"/>
              <a:gd name="connsiteX192" fmla="*/ 817562 w 885825"/>
              <a:gd name="connsiteY192" fmla="*/ 3045370 h 12192000"/>
              <a:gd name="connsiteX193" fmla="*/ 833437 w 885825"/>
              <a:gd name="connsiteY193" fmla="*/ 3081883 h 12192000"/>
              <a:gd name="connsiteX194" fmla="*/ 849312 w 885825"/>
              <a:gd name="connsiteY194" fmla="*/ 3123158 h 12192000"/>
              <a:gd name="connsiteX195" fmla="*/ 865187 w 885825"/>
              <a:gd name="connsiteY195" fmla="*/ 3169195 h 12192000"/>
              <a:gd name="connsiteX196" fmla="*/ 876299 w 885825"/>
              <a:gd name="connsiteY196" fmla="*/ 3221583 h 12192000"/>
              <a:gd name="connsiteX197" fmla="*/ 882649 w 885825"/>
              <a:gd name="connsiteY197" fmla="*/ 3281908 h 12192000"/>
              <a:gd name="connsiteX198" fmla="*/ 885824 w 885825"/>
              <a:gd name="connsiteY198" fmla="*/ 3348582 h 12192000"/>
              <a:gd name="connsiteX199" fmla="*/ 882649 w 885825"/>
              <a:gd name="connsiteY199" fmla="*/ 3418433 h 12192000"/>
              <a:gd name="connsiteX200" fmla="*/ 876299 w 885825"/>
              <a:gd name="connsiteY200" fmla="*/ 3478758 h 12192000"/>
              <a:gd name="connsiteX201" fmla="*/ 865187 w 885825"/>
              <a:gd name="connsiteY201" fmla="*/ 3531145 h 12192000"/>
              <a:gd name="connsiteX202" fmla="*/ 849312 w 885825"/>
              <a:gd name="connsiteY202" fmla="*/ 3577183 h 12192000"/>
              <a:gd name="connsiteX203" fmla="*/ 833437 w 885825"/>
              <a:gd name="connsiteY203" fmla="*/ 3618458 h 12192000"/>
              <a:gd name="connsiteX204" fmla="*/ 817562 w 885825"/>
              <a:gd name="connsiteY204" fmla="*/ 3654970 h 12192000"/>
              <a:gd name="connsiteX205" fmla="*/ 798512 w 885825"/>
              <a:gd name="connsiteY205" fmla="*/ 3693070 h 12192000"/>
              <a:gd name="connsiteX206" fmla="*/ 779462 w 885825"/>
              <a:gd name="connsiteY206" fmla="*/ 3731170 h 12192000"/>
              <a:gd name="connsiteX207" fmla="*/ 760412 w 885825"/>
              <a:gd name="connsiteY207" fmla="*/ 3767683 h 12192000"/>
              <a:gd name="connsiteX208" fmla="*/ 744537 w 885825"/>
              <a:gd name="connsiteY208" fmla="*/ 3808958 h 12192000"/>
              <a:gd name="connsiteX209" fmla="*/ 730249 w 885825"/>
              <a:gd name="connsiteY209" fmla="*/ 3854995 h 12192000"/>
              <a:gd name="connsiteX210" fmla="*/ 719137 w 885825"/>
              <a:gd name="connsiteY210" fmla="*/ 3907383 h 12192000"/>
              <a:gd name="connsiteX211" fmla="*/ 711199 w 885825"/>
              <a:gd name="connsiteY211" fmla="*/ 3967708 h 12192000"/>
              <a:gd name="connsiteX212" fmla="*/ 709612 w 885825"/>
              <a:gd name="connsiteY212" fmla="*/ 4035970 h 12192000"/>
              <a:gd name="connsiteX213" fmla="*/ 711199 w 885825"/>
              <a:gd name="connsiteY213" fmla="*/ 4104233 h 12192000"/>
              <a:gd name="connsiteX214" fmla="*/ 719137 w 885825"/>
              <a:gd name="connsiteY214" fmla="*/ 4164557 h 12192000"/>
              <a:gd name="connsiteX215" fmla="*/ 730249 w 885825"/>
              <a:gd name="connsiteY215" fmla="*/ 4216946 h 12192000"/>
              <a:gd name="connsiteX216" fmla="*/ 744537 w 885825"/>
              <a:gd name="connsiteY216" fmla="*/ 4262982 h 12192000"/>
              <a:gd name="connsiteX217" fmla="*/ 760412 w 885825"/>
              <a:gd name="connsiteY217" fmla="*/ 4304258 h 12192000"/>
              <a:gd name="connsiteX218" fmla="*/ 779462 w 885825"/>
              <a:gd name="connsiteY218" fmla="*/ 4340770 h 12192000"/>
              <a:gd name="connsiteX219" fmla="*/ 817562 w 885825"/>
              <a:gd name="connsiteY219" fmla="*/ 4416970 h 12192000"/>
              <a:gd name="connsiteX220" fmla="*/ 833437 w 885825"/>
              <a:gd name="connsiteY220" fmla="*/ 4453483 h 12192000"/>
              <a:gd name="connsiteX221" fmla="*/ 849312 w 885825"/>
              <a:gd name="connsiteY221" fmla="*/ 4494758 h 12192000"/>
              <a:gd name="connsiteX222" fmla="*/ 865187 w 885825"/>
              <a:gd name="connsiteY222" fmla="*/ 4540795 h 12192000"/>
              <a:gd name="connsiteX223" fmla="*/ 876299 w 885825"/>
              <a:gd name="connsiteY223" fmla="*/ 4593183 h 12192000"/>
              <a:gd name="connsiteX224" fmla="*/ 882649 w 885825"/>
              <a:gd name="connsiteY224" fmla="*/ 4653508 h 12192000"/>
              <a:gd name="connsiteX225" fmla="*/ 885824 w 885825"/>
              <a:gd name="connsiteY225" fmla="*/ 4721770 h 12192000"/>
              <a:gd name="connsiteX226" fmla="*/ 882649 w 885825"/>
              <a:gd name="connsiteY226" fmla="*/ 4790033 h 12192000"/>
              <a:gd name="connsiteX227" fmla="*/ 876299 w 885825"/>
              <a:gd name="connsiteY227" fmla="*/ 4850357 h 12192000"/>
              <a:gd name="connsiteX228" fmla="*/ 865187 w 885825"/>
              <a:gd name="connsiteY228" fmla="*/ 4902746 h 12192000"/>
              <a:gd name="connsiteX229" fmla="*/ 849312 w 885825"/>
              <a:gd name="connsiteY229" fmla="*/ 4948782 h 12192000"/>
              <a:gd name="connsiteX230" fmla="*/ 833437 w 885825"/>
              <a:gd name="connsiteY230" fmla="*/ 4990057 h 12192000"/>
              <a:gd name="connsiteX231" fmla="*/ 817562 w 885825"/>
              <a:gd name="connsiteY231" fmla="*/ 5026570 h 12192000"/>
              <a:gd name="connsiteX232" fmla="*/ 798512 w 885825"/>
              <a:gd name="connsiteY232" fmla="*/ 5064670 h 12192000"/>
              <a:gd name="connsiteX233" fmla="*/ 779462 w 885825"/>
              <a:gd name="connsiteY233" fmla="*/ 5102770 h 12192000"/>
              <a:gd name="connsiteX234" fmla="*/ 760412 w 885825"/>
              <a:gd name="connsiteY234" fmla="*/ 5139283 h 12192000"/>
              <a:gd name="connsiteX235" fmla="*/ 744537 w 885825"/>
              <a:gd name="connsiteY235" fmla="*/ 5180558 h 12192000"/>
              <a:gd name="connsiteX236" fmla="*/ 730249 w 885825"/>
              <a:gd name="connsiteY236" fmla="*/ 5226595 h 12192000"/>
              <a:gd name="connsiteX237" fmla="*/ 719137 w 885825"/>
              <a:gd name="connsiteY237" fmla="*/ 5278983 h 12192000"/>
              <a:gd name="connsiteX238" fmla="*/ 711199 w 885825"/>
              <a:gd name="connsiteY238" fmla="*/ 5339307 h 12192000"/>
              <a:gd name="connsiteX239" fmla="*/ 709612 w 885825"/>
              <a:gd name="connsiteY239" fmla="*/ 5407570 h 12192000"/>
              <a:gd name="connsiteX240" fmla="*/ 711199 w 885825"/>
              <a:gd name="connsiteY240" fmla="*/ 5475833 h 12192000"/>
              <a:gd name="connsiteX241" fmla="*/ 719137 w 885825"/>
              <a:gd name="connsiteY241" fmla="*/ 5536158 h 12192000"/>
              <a:gd name="connsiteX242" fmla="*/ 730249 w 885825"/>
              <a:gd name="connsiteY242" fmla="*/ 5588545 h 12192000"/>
              <a:gd name="connsiteX243" fmla="*/ 744537 w 885825"/>
              <a:gd name="connsiteY243" fmla="*/ 5634583 h 12192000"/>
              <a:gd name="connsiteX244" fmla="*/ 760412 w 885825"/>
              <a:gd name="connsiteY244" fmla="*/ 5675858 h 12192000"/>
              <a:gd name="connsiteX245" fmla="*/ 779462 w 885825"/>
              <a:gd name="connsiteY245" fmla="*/ 5712371 h 12192000"/>
              <a:gd name="connsiteX246" fmla="*/ 798512 w 885825"/>
              <a:gd name="connsiteY246" fmla="*/ 5750471 h 12192000"/>
              <a:gd name="connsiteX247" fmla="*/ 817562 w 885825"/>
              <a:gd name="connsiteY247" fmla="*/ 5788571 h 12192000"/>
              <a:gd name="connsiteX248" fmla="*/ 833437 w 885825"/>
              <a:gd name="connsiteY248" fmla="*/ 5825083 h 12192000"/>
              <a:gd name="connsiteX249" fmla="*/ 849312 w 885825"/>
              <a:gd name="connsiteY249" fmla="*/ 5866358 h 12192000"/>
              <a:gd name="connsiteX250" fmla="*/ 865187 w 885825"/>
              <a:gd name="connsiteY250" fmla="*/ 5912395 h 12192000"/>
              <a:gd name="connsiteX251" fmla="*/ 876299 w 885825"/>
              <a:gd name="connsiteY251" fmla="*/ 5964783 h 12192000"/>
              <a:gd name="connsiteX252" fmla="*/ 882649 w 885825"/>
              <a:gd name="connsiteY252" fmla="*/ 6025108 h 12192000"/>
              <a:gd name="connsiteX253" fmla="*/ 885824 w 885825"/>
              <a:gd name="connsiteY253" fmla="*/ 6093370 h 12192000"/>
              <a:gd name="connsiteX254" fmla="*/ 885703 w 885825"/>
              <a:gd name="connsiteY254" fmla="*/ 6095988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885825" h="12192000">
                <a:moveTo>
                  <a:pt x="885825" y="6098626"/>
                </a:moveTo>
                <a:lnTo>
                  <a:pt x="882650" y="6166889"/>
                </a:lnTo>
                <a:lnTo>
                  <a:pt x="876300" y="6227214"/>
                </a:lnTo>
                <a:lnTo>
                  <a:pt x="865188" y="6279601"/>
                </a:lnTo>
                <a:lnTo>
                  <a:pt x="849313" y="6325639"/>
                </a:lnTo>
                <a:lnTo>
                  <a:pt x="833438" y="6366914"/>
                </a:lnTo>
                <a:lnTo>
                  <a:pt x="817563" y="6403426"/>
                </a:lnTo>
                <a:lnTo>
                  <a:pt x="798513" y="6441526"/>
                </a:lnTo>
                <a:lnTo>
                  <a:pt x="779463" y="6479626"/>
                </a:lnTo>
                <a:lnTo>
                  <a:pt x="760413" y="6516139"/>
                </a:lnTo>
                <a:lnTo>
                  <a:pt x="744538" y="6557414"/>
                </a:lnTo>
                <a:lnTo>
                  <a:pt x="730250" y="6603451"/>
                </a:lnTo>
                <a:lnTo>
                  <a:pt x="719138" y="6655839"/>
                </a:lnTo>
                <a:lnTo>
                  <a:pt x="711200" y="6716164"/>
                </a:lnTo>
                <a:lnTo>
                  <a:pt x="709613" y="6784426"/>
                </a:lnTo>
                <a:lnTo>
                  <a:pt x="711200" y="6852689"/>
                </a:lnTo>
                <a:lnTo>
                  <a:pt x="719138" y="6913014"/>
                </a:lnTo>
                <a:lnTo>
                  <a:pt x="730250" y="6965401"/>
                </a:lnTo>
                <a:lnTo>
                  <a:pt x="744538" y="7011439"/>
                </a:lnTo>
                <a:lnTo>
                  <a:pt x="760413" y="7052714"/>
                </a:lnTo>
                <a:lnTo>
                  <a:pt x="779463" y="7089226"/>
                </a:lnTo>
                <a:lnTo>
                  <a:pt x="798513" y="7127326"/>
                </a:lnTo>
                <a:lnTo>
                  <a:pt x="817563" y="7165426"/>
                </a:lnTo>
                <a:lnTo>
                  <a:pt x="833438" y="7201939"/>
                </a:lnTo>
                <a:lnTo>
                  <a:pt x="849313" y="7243214"/>
                </a:lnTo>
                <a:lnTo>
                  <a:pt x="865188" y="7289251"/>
                </a:lnTo>
                <a:lnTo>
                  <a:pt x="876300" y="7341639"/>
                </a:lnTo>
                <a:lnTo>
                  <a:pt x="882650" y="7401964"/>
                </a:lnTo>
                <a:lnTo>
                  <a:pt x="885825" y="7470226"/>
                </a:lnTo>
                <a:lnTo>
                  <a:pt x="882650" y="7538489"/>
                </a:lnTo>
                <a:lnTo>
                  <a:pt x="876300" y="7598814"/>
                </a:lnTo>
                <a:lnTo>
                  <a:pt x="865188" y="7651201"/>
                </a:lnTo>
                <a:lnTo>
                  <a:pt x="849313" y="7697239"/>
                </a:lnTo>
                <a:lnTo>
                  <a:pt x="833438" y="7738514"/>
                </a:lnTo>
                <a:lnTo>
                  <a:pt x="817563" y="7775026"/>
                </a:lnTo>
                <a:lnTo>
                  <a:pt x="798513" y="7813126"/>
                </a:lnTo>
                <a:lnTo>
                  <a:pt x="779463" y="7851226"/>
                </a:lnTo>
                <a:lnTo>
                  <a:pt x="760413" y="7887739"/>
                </a:lnTo>
                <a:lnTo>
                  <a:pt x="744538" y="7929014"/>
                </a:lnTo>
                <a:lnTo>
                  <a:pt x="730250" y="7975051"/>
                </a:lnTo>
                <a:lnTo>
                  <a:pt x="719138" y="8027439"/>
                </a:lnTo>
                <a:lnTo>
                  <a:pt x="711200" y="8087764"/>
                </a:lnTo>
                <a:lnTo>
                  <a:pt x="709613" y="8156026"/>
                </a:lnTo>
                <a:lnTo>
                  <a:pt x="711200" y="8224289"/>
                </a:lnTo>
                <a:lnTo>
                  <a:pt x="719138" y="8284614"/>
                </a:lnTo>
                <a:lnTo>
                  <a:pt x="730250" y="8337001"/>
                </a:lnTo>
                <a:lnTo>
                  <a:pt x="744538" y="8383039"/>
                </a:lnTo>
                <a:lnTo>
                  <a:pt x="760413" y="8424314"/>
                </a:lnTo>
                <a:lnTo>
                  <a:pt x="779463" y="8460826"/>
                </a:lnTo>
                <a:lnTo>
                  <a:pt x="798513" y="8498926"/>
                </a:lnTo>
                <a:lnTo>
                  <a:pt x="817563" y="8537026"/>
                </a:lnTo>
                <a:lnTo>
                  <a:pt x="833438" y="8573540"/>
                </a:lnTo>
                <a:lnTo>
                  <a:pt x="849313" y="8614814"/>
                </a:lnTo>
                <a:lnTo>
                  <a:pt x="865188" y="8660852"/>
                </a:lnTo>
                <a:lnTo>
                  <a:pt x="876300" y="8713240"/>
                </a:lnTo>
                <a:lnTo>
                  <a:pt x="882650" y="8773564"/>
                </a:lnTo>
                <a:lnTo>
                  <a:pt x="885825" y="8840240"/>
                </a:lnTo>
                <a:lnTo>
                  <a:pt x="882650" y="8910090"/>
                </a:lnTo>
                <a:lnTo>
                  <a:pt x="876300" y="8970414"/>
                </a:lnTo>
                <a:lnTo>
                  <a:pt x="865188" y="9022802"/>
                </a:lnTo>
                <a:lnTo>
                  <a:pt x="849313" y="9068840"/>
                </a:lnTo>
                <a:lnTo>
                  <a:pt x="833438" y="9110114"/>
                </a:lnTo>
                <a:lnTo>
                  <a:pt x="817563" y="9146628"/>
                </a:lnTo>
                <a:lnTo>
                  <a:pt x="798513" y="9184728"/>
                </a:lnTo>
                <a:lnTo>
                  <a:pt x="779463" y="9222828"/>
                </a:lnTo>
                <a:lnTo>
                  <a:pt x="760413" y="9259340"/>
                </a:lnTo>
                <a:lnTo>
                  <a:pt x="744538" y="9300614"/>
                </a:lnTo>
                <a:lnTo>
                  <a:pt x="730250" y="9346652"/>
                </a:lnTo>
                <a:lnTo>
                  <a:pt x="719138" y="9399040"/>
                </a:lnTo>
                <a:lnTo>
                  <a:pt x="711200" y="9459364"/>
                </a:lnTo>
                <a:lnTo>
                  <a:pt x="709613" y="9527628"/>
                </a:lnTo>
                <a:lnTo>
                  <a:pt x="711200" y="9595890"/>
                </a:lnTo>
                <a:lnTo>
                  <a:pt x="719138" y="9656214"/>
                </a:lnTo>
                <a:lnTo>
                  <a:pt x="730250" y="9708602"/>
                </a:lnTo>
                <a:lnTo>
                  <a:pt x="744538" y="9754640"/>
                </a:lnTo>
                <a:lnTo>
                  <a:pt x="760413" y="9795914"/>
                </a:lnTo>
                <a:lnTo>
                  <a:pt x="779463" y="9832428"/>
                </a:lnTo>
                <a:lnTo>
                  <a:pt x="817563" y="9908628"/>
                </a:lnTo>
                <a:lnTo>
                  <a:pt x="833438" y="9945140"/>
                </a:lnTo>
                <a:lnTo>
                  <a:pt x="849313" y="9986414"/>
                </a:lnTo>
                <a:lnTo>
                  <a:pt x="865188" y="10032452"/>
                </a:lnTo>
                <a:lnTo>
                  <a:pt x="876300" y="10084840"/>
                </a:lnTo>
                <a:lnTo>
                  <a:pt x="882650" y="10145164"/>
                </a:lnTo>
                <a:lnTo>
                  <a:pt x="885825" y="10213428"/>
                </a:lnTo>
                <a:lnTo>
                  <a:pt x="882650" y="10281690"/>
                </a:lnTo>
                <a:lnTo>
                  <a:pt x="876300" y="10342014"/>
                </a:lnTo>
                <a:lnTo>
                  <a:pt x="865188" y="10394402"/>
                </a:lnTo>
                <a:lnTo>
                  <a:pt x="849313" y="10440440"/>
                </a:lnTo>
                <a:lnTo>
                  <a:pt x="833438" y="10481714"/>
                </a:lnTo>
                <a:lnTo>
                  <a:pt x="817563" y="10518228"/>
                </a:lnTo>
                <a:lnTo>
                  <a:pt x="798513" y="10556328"/>
                </a:lnTo>
                <a:lnTo>
                  <a:pt x="779463" y="10594428"/>
                </a:lnTo>
                <a:lnTo>
                  <a:pt x="760413" y="10630940"/>
                </a:lnTo>
                <a:lnTo>
                  <a:pt x="744538" y="10672214"/>
                </a:lnTo>
                <a:lnTo>
                  <a:pt x="730250" y="10718252"/>
                </a:lnTo>
                <a:lnTo>
                  <a:pt x="719138" y="10770640"/>
                </a:lnTo>
                <a:lnTo>
                  <a:pt x="711200" y="10830964"/>
                </a:lnTo>
                <a:lnTo>
                  <a:pt x="709613" y="10899228"/>
                </a:lnTo>
                <a:lnTo>
                  <a:pt x="711200" y="10967490"/>
                </a:lnTo>
                <a:lnTo>
                  <a:pt x="719138" y="11027814"/>
                </a:lnTo>
                <a:lnTo>
                  <a:pt x="730250" y="11080202"/>
                </a:lnTo>
                <a:lnTo>
                  <a:pt x="744538" y="11126240"/>
                </a:lnTo>
                <a:lnTo>
                  <a:pt x="760413" y="11167514"/>
                </a:lnTo>
                <a:lnTo>
                  <a:pt x="779463" y="11204028"/>
                </a:lnTo>
                <a:lnTo>
                  <a:pt x="798513" y="11242128"/>
                </a:lnTo>
                <a:lnTo>
                  <a:pt x="817563" y="11280228"/>
                </a:lnTo>
                <a:lnTo>
                  <a:pt x="833438" y="11316740"/>
                </a:lnTo>
                <a:lnTo>
                  <a:pt x="849313" y="11358014"/>
                </a:lnTo>
                <a:lnTo>
                  <a:pt x="865188" y="11404052"/>
                </a:lnTo>
                <a:lnTo>
                  <a:pt x="876300" y="11456440"/>
                </a:lnTo>
                <a:lnTo>
                  <a:pt x="882650" y="11516764"/>
                </a:lnTo>
                <a:lnTo>
                  <a:pt x="885825" y="11585028"/>
                </a:lnTo>
                <a:lnTo>
                  <a:pt x="882650" y="11653290"/>
                </a:lnTo>
                <a:lnTo>
                  <a:pt x="876300" y="11713614"/>
                </a:lnTo>
                <a:lnTo>
                  <a:pt x="865188" y="11766002"/>
                </a:lnTo>
                <a:lnTo>
                  <a:pt x="849313" y="11812040"/>
                </a:lnTo>
                <a:lnTo>
                  <a:pt x="833438" y="11853314"/>
                </a:lnTo>
                <a:lnTo>
                  <a:pt x="817563" y="11889828"/>
                </a:lnTo>
                <a:lnTo>
                  <a:pt x="798513" y="11927928"/>
                </a:lnTo>
                <a:lnTo>
                  <a:pt x="779463" y="11966028"/>
                </a:lnTo>
                <a:lnTo>
                  <a:pt x="760413" y="12002540"/>
                </a:lnTo>
                <a:lnTo>
                  <a:pt x="744538" y="12043814"/>
                </a:lnTo>
                <a:lnTo>
                  <a:pt x="730250" y="12089852"/>
                </a:lnTo>
                <a:lnTo>
                  <a:pt x="719138" y="12142240"/>
                </a:lnTo>
                <a:lnTo>
                  <a:pt x="712590" y="12192000"/>
                </a:lnTo>
                <a:lnTo>
                  <a:pt x="0" y="12192000"/>
                </a:lnTo>
                <a:lnTo>
                  <a:pt x="0" y="6779170"/>
                </a:lnTo>
                <a:lnTo>
                  <a:pt x="0" y="6779170"/>
                </a:lnTo>
                <a:lnTo>
                  <a:pt x="0" y="0"/>
                </a:lnTo>
                <a:lnTo>
                  <a:pt x="712590" y="0"/>
                </a:lnTo>
                <a:lnTo>
                  <a:pt x="719137" y="49758"/>
                </a:lnTo>
                <a:lnTo>
                  <a:pt x="730249" y="102145"/>
                </a:lnTo>
                <a:lnTo>
                  <a:pt x="744537" y="148183"/>
                </a:lnTo>
                <a:lnTo>
                  <a:pt x="760412" y="189458"/>
                </a:lnTo>
                <a:lnTo>
                  <a:pt x="779462" y="225970"/>
                </a:lnTo>
                <a:lnTo>
                  <a:pt x="798512" y="264070"/>
                </a:lnTo>
                <a:lnTo>
                  <a:pt x="817562" y="302170"/>
                </a:lnTo>
                <a:lnTo>
                  <a:pt x="833437" y="338683"/>
                </a:lnTo>
                <a:lnTo>
                  <a:pt x="849312" y="379958"/>
                </a:lnTo>
                <a:lnTo>
                  <a:pt x="865187" y="425995"/>
                </a:lnTo>
                <a:lnTo>
                  <a:pt x="876299" y="478383"/>
                </a:lnTo>
                <a:lnTo>
                  <a:pt x="882649" y="538708"/>
                </a:lnTo>
                <a:lnTo>
                  <a:pt x="885824" y="606970"/>
                </a:lnTo>
                <a:lnTo>
                  <a:pt x="882649" y="675233"/>
                </a:lnTo>
                <a:lnTo>
                  <a:pt x="876299" y="735558"/>
                </a:lnTo>
                <a:lnTo>
                  <a:pt x="865187" y="787945"/>
                </a:lnTo>
                <a:lnTo>
                  <a:pt x="849312" y="833983"/>
                </a:lnTo>
                <a:lnTo>
                  <a:pt x="833437" y="875258"/>
                </a:lnTo>
                <a:lnTo>
                  <a:pt x="817562" y="911770"/>
                </a:lnTo>
                <a:lnTo>
                  <a:pt x="798512" y="949870"/>
                </a:lnTo>
                <a:lnTo>
                  <a:pt x="779462" y="987970"/>
                </a:lnTo>
                <a:lnTo>
                  <a:pt x="760412" y="1024483"/>
                </a:lnTo>
                <a:lnTo>
                  <a:pt x="744537" y="1065758"/>
                </a:lnTo>
                <a:lnTo>
                  <a:pt x="730249" y="1111795"/>
                </a:lnTo>
                <a:lnTo>
                  <a:pt x="719137" y="1164183"/>
                </a:lnTo>
                <a:lnTo>
                  <a:pt x="711199" y="1224508"/>
                </a:lnTo>
                <a:lnTo>
                  <a:pt x="709612" y="1292770"/>
                </a:lnTo>
                <a:lnTo>
                  <a:pt x="711199" y="1361033"/>
                </a:lnTo>
                <a:lnTo>
                  <a:pt x="719137" y="1421358"/>
                </a:lnTo>
                <a:lnTo>
                  <a:pt x="730249" y="1473745"/>
                </a:lnTo>
                <a:lnTo>
                  <a:pt x="744537" y="1519783"/>
                </a:lnTo>
                <a:lnTo>
                  <a:pt x="760412" y="1561058"/>
                </a:lnTo>
                <a:lnTo>
                  <a:pt x="779462" y="1597570"/>
                </a:lnTo>
                <a:lnTo>
                  <a:pt x="798512" y="1635670"/>
                </a:lnTo>
                <a:lnTo>
                  <a:pt x="817562" y="1673770"/>
                </a:lnTo>
                <a:lnTo>
                  <a:pt x="833437" y="1710283"/>
                </a:lnTo>
                <a:lnTo>
                  <a:pt x="849312" y="1751558"/>
                </a:lnTo>
                <a:lnTo>
                  <a:pt x="865187" y="1797595"/>
                </a:lnTo>
                <a:lnTo>
                  <a:pt x="876299" y="1849983"/>
                </a:lnTo>
                <a:lnTo>
                  <a:pt x="882649" y="1910308"/>
                </a:lnTo>
                <a:lnTo>
                  <a:pt x="885824" y="1978570"/>
                </a:lnTo>
                <a:lnTo>
                  <a:pt x="882649" y="2046833"/>
                </a:lnTo>
                <a:lnTo>
                  <a:pt x="876299" y="2107158"/>
                </a:lnTo>
                <a:lnTo>
                  <a:pt x="865187" y="2159545"/>
                </a:lnTo>
                <a:lnTo>
                  <a:pt x="849312" y="2205583"/>
                </a:lnTo>
                <a:lnTo>
                  <a:pt x="833437" y="2246858"/>
                </a:lnTo>
                <a:lnTo>
                  <a:pt x="817562" y="2283370"/>
                </a:lnTo>
                <a:lnTo>
                  <a:pt x="798512" y="2321470"/>
                </a:lnTo>
                <a:lnTo>
                  <a:pt x="779462" y="2359570"/>
                </a:lnTo>
                <a:lnTo>
                  <a:pt x="760412" y="2396083"/>
                </a:lnTo>
                <a:lnTo>
                  <a:pt x="744537" y="2437358"/>
                </a:lnTo>
                <a:lnTo>
                  <a:pt x="730249" y="2483395"/>
                </a:lnTo>
                <a:lnTo>
                  <a:pt x="719137" y="2535782"/>
                </a:lnTo>
                <a:lnTo>
                  <a:pt x="711199" y="2596108"/>
                </a:lnTo>
                <a:lnTo>
                  <a:pt x="709612" y="2664370"/>
                </a:lnTo>
                <a:lnTo>
                  <a:pt x="711199" y="2732633"/>
                </a:lnTo>
                <a:lnTo>
                  <a:pt x="719137" y="2792958"/>
                </a:lnTo>
                <a:lnTo>
                  <a:pt x="730249" y="2845345"/>
                </a:lnTo>
                <a:lnTo>
                  <a:pt x="744537" y="2891383"/>
                </a:lnTo>
                <a:lnTo>
                  <a:pt x="760412" y="2932658"/>
                </a:lnTo>
                <a:lnTo>
                  <a:pt x="779462" y="2969170"/>
                </a:lnTo>
                <a:lnTo>
                  <a:pt x="798512" y="3007270"/>
                </a:lnTo>
                <a:lnTo>
                  <a:pt x="817562" y="3045370"/>
                </a:lnTo>
                <a:lnTo>
                  <a:pt x="833437" y="3081883"/>
                </a:lnTo>
                <a:lnTo>
                  <a:pt x="849312" y="3123158"/>
                </a:lnTo>
                <a:lnTo>
                  <a:pt x="865187" y="3169195"/>
                </a:lnTo>
                <a:lnTo>
                  <a:pt x="876299" y="3221583"/>
                </a:lnTo>
                <a:lnTo>
                  <a:pt x="882649" y="3281908"/>
                </a:lnTo>
                <a:lnTo>
                  <a:pt x="885824" y="3348582"/>
                </a:lnTo>
                <a:lnTo>
                  <a:pt x="882649" y="3418433"/>
                </a:lnTo>
                <a:lnTo>
                  <a:pt x="876299" y="3478758"/>
                </a:lnTo>
                <a:lnTo>
                  <a:pt x="865187" y="3531145"/>
                </a:lnTo>
                <a:lnTo>
                  <a:pt x="849312" y="3577183"/>
                </a:lnTo>
                <a:lnTo>
                  <a:pt x="833437" y="3618458"/>
                </a:lnTo>
                <a:lnTo>
                  <a:pt x="817562" y="3654970"/>
                </a:lnTo>
                <a:lnTo>
                  <a:pt x="798512" y="3693070"/>
                </a:lnTo>
                <a:lnTo>
                  <a:pt x="779462" y="3731170"/>
                </a:lnTo>
                <a:lnTo>
                  <a:pt x="760412" y="3767683"/>
                </a:lnTo>
                <a:lnTo>
                  <a:pt x="744537" y="3808958"/>
                </a:lnTo>
                <a:lnTo>
                  <a:pt x="730249" y="3854995"/>
                </a:lnTo>
                <a:lnTo>
                  <a:pt x="719137" y="3907383"/>
                </a:lnTo>
                <a:lnTo>
                  <a:pt x="711199" y="3967708"/>
                </a:lnTo>
                <a:lnTo>
                  <a:pt x="709612" y="4035970"/>
                </a:lnTo>
                <a:lnTo>
                  <a:pt x="711199" y="4104233"/>
                </a:lnTo>
                <a:lnTo>
                  <a:pt x="719137" y="4164557"/>
                </a:lnTo>
                <a:lnTo>
                  <a:pt x="730249" y="4216946"/>
                </a:lnTo>
                <a:lnTo>
                  <a:pt x="744537" y="4262982"/>
                </a:lnTo>
                <a:lnTo>
                  <a:pt x="760412" y="4304258"/>
                </a:lnTo>
                <a:lnTo>
                  <a:pt x="779462" y="4340770"/>
                </a:lnTo>
                <a:lnTo>
                  <a:pt x="817562" y="4416970"/>
                </a:lnTo>
                <a:lnTo>
                  <a:pt x="833437" y="4453483"/>
                </a:lnTo>
                <a:lnTo>
                  <a:pt x="849312" y="4494758"/>
                </a:lnTo>
                <a:lnTo>
                  <a:pt x="865187" y="4540795"/>
                </a:lnTo>
                <a:lnTo>
                  <a:pt x="876299" y="4593183"/>
                </a:lnTo>
                <a:lnTo>
                  <a:pt x="882649" y="4653508"/>
                </a:lnTo>
                <a:lnTo>
                  <a:pt x="885824" y="4721770"/>
                </a:lnTo>
                <a:lnTo>
                  <a:pt x="882649" y="4790033"/>
                </a:lnTo>
                <a:lnTo>
                  <a:pt x="876299" y="4850357"/>
                </a:lnTo>
                <a:lnTo>
                  <a:pt x="865187" y="4902746"/>
                </a:lnTo>
                <a:lnTo>
                  <a:pt x="849312" y="4948782"/>
                </a:lnTo>
                <a:lnTo>
                  <a:pt x="833437" y="4990057"/>
                </a:lnTo>
                <a:lnTo>
                  <a:pt x="817562" y="5026570"/>
                </a:lnTo>
                <a:lnTo>
                  <a:pt x="798512" y="5064670"/>
                </a:lnTo>
                <a:lnTo>
                  <a:pt x="779462" y="5102770"/>
                </a:lnTo>
                <a:lnTo>
                  <a:pt x="760412" y="5139283"/>
                </a:lnTo>
                <a:lnTo>
                  <a:pt x="744537" y="5180558"/>
                </a:lnTo>
                <a:lnTo>
                  <a:pt x="730249" y="5226595"/>
                </a:lnTo>
                <a:lnTo>
                  <a:pt x="719137" y="5278983"/>
                </a:lnTo>
                <a:lnTo>
                  <a:pt x="711199" y="5339307"/>
                </a:lnTo>
                <a:lnTo>
                  <a:pt x="709612" y="5407570"/>
                </a:lnTo>
                <a:lnTo>
                  <a:pt x="711199" y="5475833"/>
                </a:lnTo>
                <a:lnTo>
                  <a:pt x="719137" y="5536158"/>
                </a:lnTo>
                <a:lnTo>
                  <a:pt x="730249" y="5588545"/>
                </a:lnTo>
                <a:lnTo>
                  <a:pt x="744537" y="5634583"/>
                </a:lnTo>
                <a:lnTo>
                  <a:pt x="760412" y="5675858"/>
                </a:lnTo>
                <a:lnTo>
                  <a:pt x="779462" y="5712371"/>
                </a:lnTo>
                <a:lnTo>
                  <a:pt x="798512" y="5750471"/>
                </a:lnTo>
                <a:lnTo>
                  <a:pt x="817562" y="5788571"/>
                </a:lnTo>
                <a:lnTo>
                  <a:pt x="833437" y="5825083"/>
                </a:lnTo>
                <a:lnTo>
                  <a:pt x="849312" y="5866358"/>
                </a:lnTo>
                <a:lnTo>
                  <a:pt x="865187" y="5912395"/>
                </a:lnTo>
                <a:lnTo>
                  <a:pt x="876299" y="5964783"/>
                </a:lnTo>
                <a:lnTo>
                  <a:pt x="882649" y="6025108"/>
                </a:lnTo>
                <a:lnTo>
                  <a:pt x="885824" y="6093370"/>
                </a:lnTo>
                <a:lnTo>
                  <a:pt x="885703" y="6095988"/>
                </a:lnTo>
                <a:close/>
              </a:path>
            </a:pathLst>
          </a:custGeom>
          <a:solidFill>
            <a:srgbClr val="2A1A00"/>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9428048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Imagem 1">
            <a:extLst>
              <a:ext uri="{FF2B5EF4-FFF2-40B4-BE49-F238E27FC236}">
                <a16:creationId xmlns:a16="http://schemas.microsoft.com/office/drawing/2014/main" id="{B2064CBA-58D3-2128-01A8-EE505F7CFC4B}"/>
              </a:ext>
            </a:extLst>
          </p:cNvPr>
          <p:cNvPicPr>
            <a:picLocks noChangeAspect="1"/>
          </p:cNvPicPr>
          <p:nvPr/>
        </p:nvPicPr>
        <p:blipFill rotWithShape="1">
          <a:blip r:embed="rId2"/>
          <a:srcRect l="17639" t="35767" r="42674" b="27527"/>
          <a:stretch/>
        </p:blipFill>
        <p:spPr bwMode="auto">
          <a:xfrm>
            <a:off x="1822407" y="643465"/>
            <a:ext cx="8957335" cy="4660042"/>
          </a:xfrm>
          <a:prstGeom prst="rect">
            <a:avLst/>
          </a:prstGeom>
          <a:extLst>
            <a:ext uri="{53640926-AAD7-44D8-BBD7-CCE9431645EC}">
              <a14:shadowObscured xmlns:a14="http://schemas.microsoft.com/office/drawing/2010/main"/>
            </a:ext>
          </a:extLst>
        </p:spPr>
      </p:pic>
      <p:sp>
        <p:nvSpPr>
          <p:cNvPr id="3" name="CaixaDeTexto 2">
            <a:extLst>
              <a:ext uri="{FF2B5EF4-FFF2-40B4-BE49-F238E27FC236}">
                <a16:creationId xmlns:a16="http://schemas.microsoft.com/office/drawing/2014/main" id="{2BBA5280-6EE0-4126-155F-F68FB1477B10}"/>
              </a:ext>
            </a:extLst>
          </p:cNvPr>
          <p:cNvSpPr txBox="1"/>
          <p:nvPr/>
        </p:nvSpPr>
        <p:spPr>
          <a:xfrm>
            <a:off x="2619913" y="5663574"/>
            <a:ext cx="7362321"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200" b="0" i="0" u="none" strike="noStrike" kern="1200" cap="none" spc="0" normalizeH="0" baseline="0" noProof="0" dirty="0">
                <a:ln>
                  <a:noFill/>
                </a:ln>
                <a:solidFill>
                  <a:prstClr val="black"/>
                </a:solidFill>
                <a:effectLst/>
                <a:uLnTx/>
                <a:uFillTx/>
                <a:latin typeface="Gill Sans MT" panose="020B0502020104020203"/>
                <a:ea typeface="+mn-ea"/>
                <a:cs typeface="+mn-cs"/>
                <a:hlinkClick r:id="rId3"/>
              </a:rPr>
              <a:t>https://www.youtube.com/watch?v=Z-3kA4Aa5qA</a:t>
            </a:r>
            <a:endParaRPr kumimoji="0" lang="pt-PT" sz="12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4" name="CaixaDeTexto 3">
            <a:extLst>
              <a:ext uri="{FF2B5EF4-FFF2-40B4-BE49-F238E27FC236}">
                <a16:creationId xmlns:a16="http://schemas.microsoft.com/office/drawing/2014/main" id="{33A21163-ABD6-B93B-2FEC-D61CDDBF6FDC}"/>
              </a:ext>
            </a:extLst>
          </p:cNvPr>
          <p:cNvSpPr txBox="1"/>
          <p:nvPr/>
        </p:nvSpPr>
        <p:spPr>
          <a:xfrm>
            <a:off x="3796710" y="5380339"/>
            <a:ext cx="5008728"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200" b="0" i="0" u="none" strike="noStrike" kern="1200" cap="none" spc="0" normalizeH="0" baseline="0" noProof="0" dirty="0">
                <a:ln>
                  <a:noFill/>
                </a:ln>
                <a:solidFill>
                  <a:prstClr val="black"/>
                </a:solidFill>
                <a:effectLst/>
                <a:uLnTx/>
                <a:uFillTx/>
                <a:latin typeface="Gill Sans MT" panose="020B0502020104020203"/>
                <a:ea typeface="+mn-ea"/>
                <a:cs typeface="+mn-cs"/>
              </a:rPr>
              <a:t>https://www.youtube.com/watch?v=5VJT59n3xPk</a:t>
            </a:r>
          </a:p>
        </p:txBody>
      </p:sp>
      <p:sp>
        <p:nvSpPr>
          <p:cNvPr id="5" name="CaixaDeTexto 4">
            <a:extLst>
              <a:ext uri="{FF2B5EF4-FFF2-40B4-BE49-F238E27FC236}">
                <a16:creationId xmlns:a16="http://schemas.microsoft.com/office/drawing/2014/main" id="{AE936D9D-7837-29C6-F3B2-A1B282961915}"/>
              </a:ext>
            </a:extLst>
          </p:cNvPr>
          <p:cNvSpPr txBox="1"/>
          <p:nvPr/>
        </p:nvSpPr>
        <p:spPr>
          <a:xfrm>
            <a:off x="4686189" y="5937534"/>
            <a:ext cx="488589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200" b="0" i="0" u="none" strike="noStrike" kern="1200" cap="none" spc="0" normalizeH="0" baseline="0" noProof="0" dirty="0">
                <a:ln>
                  <a:noFill/>
                </a:ln>
                <a:solidFill>
                  <a:prstClr val="black"/>
                </a:solidFill>
                <a:effectLst/>
                <a:uLnTx/>
                <a:uFillTx/>
                <a:latin typeface="Gill Sans MT" panose="020B0502020104020203"/>
                <a:ea typeface="+mn-ea"/>
                <a:cs typeface="+mn-cs"/>
              </a:rPr>
              <a:t>https://www.youtube.com/watch?v=2K-vlR4i9Hc</a:t>
            </a:r>
          </a:p>
        </p:txBody>
      </p:sp>
    </p:spTree>
    <p:extLst>
      <p:ext uri="{BB962C8B-B14F-4D97-AF65-F5344CB8AC3E}">
        <p14:creationId xmlns:p14="http://schemas.microsoft.com/office/powerpoint/2010/main" val="27122030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9" name="Rectangle 5128">
            <a:extLst>
              <a:ext uri="{FF2B5EF4-FFF2-40B4-BE49-F238E27FC236}">
                <a16:creationId xmlns:a16="http://schemas.microsoft.com/office/drawing/2014/main" id="{0017B588-5D4D-4FAD-89EB-7E9C9480D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122" name="Picture 2" descr="cartaz Escola Sem Bullying I Escola Sem Violência">
            <a:extLst>
              <a:ext uri="{FF2B5EF4-FFF2-40B4-BE49-F238E27FC236}">
                <a16:creationId xmlns:a16="http://schemas.microsoft.com/office/drawing/2014/main" id="{3353623C-D110-A481-8F07-FF8067F8767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66530" y="201466"/>
            <a:ext cx="3940237" cy="556924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artaz Escola Sem Bullying I Escola Sem Violência">
            <a:extLst>
              <a:ext uri="{FF2B5EF4-FFF2-40B4-BE49-F238E27FC236}">
                <a16:creationId xmlns:a16="http://schemas.microsoft.com/office/drawing/2014/main" id="{D79D0ACF-0DA9-4B8E-DC47-AD1A2903C9B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73296" y="201466"/>
            <a:ext cx="3940237" cy="5569241"/>
          </a:xfrm>
          <a:prstGeom prst="rect">
            <a:avLst/>
          </a:prstGeom>
          <a:noFill/>
          <a:extLst>
            <a:ext uri="{909E8E84-426E-40DD-AFC4-6F175D3DCCD1}">
              <a14:hiddenFill xmlns:a14="http://schemas.microsoft.com/office/drawing/2010/main">
                <a:solidFill>
                  <a:srgbClr val="FFFFFF"/>
                </a:solidFill>
              </a14:hiddenFill>
            </a:ext>
          </a:extLst>
        </p:spPr>
      </p:pic>
      <p:sp>
        <p:nvSpPr>
          <p:cNvPr id="5131" name="Freeform: Shape 5130">
            <a:extLst>
              <a:ext uri="{FF2B5EF4-FFF2-40B4-BE49-F238E27FC236}">
                <a16:creationId xmlns:a16="http://schemas.microsoft.com/office/drawing/2014/main" id="{8B2C70A5-DF47-4EDA-A3EE-9E644A2D5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653089" y="319086"/>
            <a:ext cx="885825" cy="12192000"/>
          </a:xfrm>
          <a:custGeom>
            <a:avLst/>
            <a:gdLst>
              <a:gd name="connsiteX0" fmla="*/ 885825 w 885825"/>
              <a:gd name="connsiteY0" fmla="*/ 6098626 h 12192000"/>
              <a:gd name="connsiteX1" fmla="*/ 882650 w 885825"/>
              <a:gd name="connsiteY1" fmla="*/ 6166889 h 12192000"/>
              <a:gd name="connsiteX2" fmla="*/ 876300 w 885825"/>
              <a:gd name="connsiteY2" fmla="*/ 6227214 h 12192000"/>
              <a:gd name="connsiteX3" fmla="*/ 865188 w 885825"/>
              <a:gd name="connsiteY3" fmla="*/ 6279601 h 12192000"/>
              <a:gd name="connsiteX4" fmla="*/ 849313 w 885825"/>
              <a:gd name="connsiteY4" fmla="*/ 6325639 h 12192000"/>
              <a:gd name="connsiteX5" fmla="*/ 833438 w 885825"/>
              <a:gd name="connsiteY5" fmla="*/ 6366914 h 12192000"/>
              <a:gd name="connsiteX6" fmla="*/ 817563 w 885825"/>
              <a:gd name="connsiteY6" fmla="*/ 6403426 h 12192000"/>
              <a:gd name="connsiteX7" fmla="*/ 798513 w 885825"/>
              <a:gd name="connsiteY7" fmla="*/ 6441526 h 12192000"/>
              <a:gd name="connsiteX8" fmla="*/ 779463 w 885825"/>
              <a:gd name="connsiteY8" fmla="*/ 6479626 h 12192000"/>
              <a:gd name="connsiteX9" fmla="*/ 760413 w 885825"/>
              <a:gd name="connsiteY9" fmla="*/ 6516139 h 12192000"/>
              <a:gd name="connsiteX10" fmla="*/ 744538 w 885825"/>
              <a:gd name="connsiteY10" fmla="*/ 6557414 h 12192000"/>
              <a:gd name="connsiteX11" fmla="*/ 730250 w 885825"/>
              <a:gd name="connsiteY11" fmla="*/ 6603451 h 12192000"/>
              <a:gd name="connsiteX12" fmla="*/ 719138 w 885825"/>
              <a:gd name="connsiteY12" fmla="*/ 6655839 h 12192000"/>
              <a:gd name="connsiteX13" fmla="*/ 711200 w 885825"/>
              <a:gd name="connsiteY13" fmla="*/ 6716164 h 12192000"/>
              <a:gd name="connsiteX14" fmla="*/ 709613 w 885825"/>
              <a:gd name="connsiteY14" fmla="*/ 6784426 h 12192000"/>
              <a:gd name="connsiteX15" fmla="*/ 711200 w 885825"/>
              <a:gd name="connsiteY15" fmla="*/ 6852689 h 12192000"/>
              <a:gd name="connsiteX16" fmla="*/ 719138 w 885825"/>
              <a:gd name="connsiteY16" fmla="*/ 6913014 h 12192000"/>
              <a:gd name="connsiteX17" fmla="*/ 730250 w 885825"/>
              <a:gd name="connsiteY17" fmla="*/ 6965401 h 12192000"/>
              <a:gd name="connsiteX18" fmla="*/ 744538 w 885825"/>
              <a:gd name="connsiteY18" fmla="*/ 7011439 h 12192000"/>
              <a:gd name="connsiteX19" fmla="*/ 760413 w 885825"/>
              <a:gd name="connsiteY19" fmla="*/ 7052714 h 12192000"/>
              <a:gd name="connsiteX20" fmla="*/ 779463 w 885825"/>
              <a:gd name="connsiteY20" fmla="*/ 7089226 h 12192000"/>
              <a:gd name="connsiteX21" fmla="*/ 798513 w 885825"/>
              <a:gd name="connsiteY21" fmla="*/ 7127326 h 12192000"/>
              <a:gd name="connsiteX22" fmla="*/ 817563 w 885825"/>
              <a:gd name="connsiteY22" fmla="*/ 7165426 h 12192000"/>
              <a:gd name="connsiteX23" fmla="*/ 833438 w 885825"/>
              <a:gd name="connsiteY23" fmla="*/ 7201939 h 12192000"/>
              <a:gd name="connsiteX24" fmla="*/ 849313 w 885825"/>
              <a:gd name="connsiteY24" fmla="*/ 7243214 h 12192000"/>
              <a:gd name="connsiteX25" fmla="*/ 865188 w 885825"/>
              <a:gd name="connsiteY25" fmla="*/ 7289251 h 12192000"/>
              <a:gd name="connsiteX26" fmla="*/ 876300 w 885825"/>
              <a:gd name="connsiteY26" fmla="*/ 7341639 h 12192000"/>
              <a:gd name="connsiteX27" fmla="*/ 882650 w 885825"/>
              <a:gd name="connsiteY27" fmla="*/ 7401964 h 12192000"/>
              <a:gd name="connsiteX28" fmla="*/ 885825 w 885825"/>
              <a:gd name="connsiteY28" fmla="*/ 7470226 h 12192000"/>
              <a:gd name="connsiteX29" fmla="*/ 882650 w 885825"/>
              <a:gd name="connsiteY29" fmla="*/ 7538489 h 12192000"/>
              <a:gd name="connsiteX30" fmla="*/ 876300 w 885825"/>
              <a:gd name="connsiteY30" fmla="*/ 7598814 h 12192000"/>
              <a:gd name="connsiteX31" fmla="*/ 865188 w 885825"/>
              <a:gd name="connsiteY31" fmla="*/ 7651201 h 12192000"/>
              <a:gd name="connsiteX32" fmla="*/ 849313 w 885825"/>
              <a:gd name="connsiteY32" fmla="*/ 7697239 h 12192000"/>
              <a:gd name="connsiteX33" fmla="*/ 833438 w 885825"/>
              <a:gd name="connsiteY33" fmla="*/ 7738514 h 12192000"/>
              <a:gd name="connsiteX34" fmla="*/ 817563 w 885825"/>
              <a:gd name="connsiteY34" fmla="*/ 7775026 h 12192000"/>
              <a:gd name="connsiteX35" fmla="*/ 798513 w 885825"/>
              <a:gd name="connsiteY35" fmla="*/ 7813126 h 12192000"/>
              <a:gd name="connsiteX36" fmla="*/ 779463 w 885825"/>
              <a:gd name="connsiteY36" fmla="*/ 7851226 h 12192000"/>
              <a:gd name="connsiteX37" fmla="*/ 760413 w 885825"/>
              <a:gd name="connsiteY37" fmla="*/ 7887739 h 12192000"/>
              <a:gd name="connsiteX38" fmla="*/ 744538 w 885825"/>
              <a:gd name="connsiteY38" fmla="*/ 7929014 h 12192000"/>
              <a:gd name="connsiteX39" fmla="*/ 730250 w 885825"/>
              <a:gd name="connsiteY39" fmla="*/ 7975051 h 12192000"/>
              <a:gd name="connsiteX40" fmla="*/ 719138 w 885825"/>
              <a:gd name="connsiteY40" fmla="*/ 8027439 h 12192000"/>
              <a:gd name="connsiteX41" fmla="*/ 711200 w 885825"/>
              <a:gd name="connsiteY41" fmla="*/ 8087764 h 12192000"/>
              <a:gd name="connsiteX42" fmla="*/ 709613 w 885825"/>
              <a:gd name="connsiteY42" fmla="*/ 8156026 h 12192000"/>
              <a:gd name="connsiteX43" fmla="*/ 711200 w 885825"/>
              <a:gd name="connsiteY43" fmla="*/ 8224289 h 12192000"/>
              <a:gd name="connsiteX44" fmla="*/ 719138 w 885825"/>
              <a:gd name="connsiteY44" fmla="*/ 8284614 h 12192000"/>
              <a:gd name="connsiteX45" fmla="*/ 730250 w 885825"/>
              <a:gd name="connsiteY45" fmla="*/ 8337001 h 12192000"/>
              <a:gd name="connsiteX46" fmla="*/ 744538 w 885825"/>
              <a:gd name="connsiteY46" fmla="*/ 8383039 h 12192000"/>
              <a:gd name="connsiteX47" fmla="*/ 760413 w 885825"/>
              <a:gd name="connsiteY47" fmla="*/ 8424314 h 12192000"/>
              <a:gd name="connsiteX48" fmla="*/ 779463 w 885825"/>
              <a:gd name="connsiteY48" fmla="*/ 8460826 h 12192000"/>
              <a:gd name="connsiteX49" fmla="*/ 798513 w 885825"/>
              <a:gd name="connsiteY49" fmla="*/ 8498926 h 12192000"/>
              <a:gd name="connsiteX50" fmla="*/ 817563 w 885825"/>
              <a:gd name="connsiteY50" fmla="*/ 8537026 h 12192000"/>
              <a:gd name="connsiteX51" fmla="*/ 833438 w 885825"/>
              <a:gd name="connsiteY51" fmla="*/ 8573540 h 12192000"/>
              <a:gd name="connsiteX52" fmla="*/ 849313 w 885825"/>
              <a:gd name="connsiteY52" fmla="*/ 8614814 h 12192000"/>
              <a:gd name="connsiteX53" fmla="*/ 865188 w 885825"/>
              <a:gd name="connsiteY53" fmla="*/ 8660852 h 12192000"/>
              <a:gd name="connsiteX54" fmla="*/ 876300 w 885825"/>
              <a:gd name="connsiteY54" fmla="*/ 8713240 h 12192000"/>
              <a:gd name="connsiteX55" fmla="*/ 882650 w 885825"/>
              <a:gd name="connsiteY55" fmla="*/ 8773564 h 12192000"/>
              <a:gd name="connsiteX56" fmla="*/ 885825 w 885825"/>
              <a:gd name="connsiteY56" fmla="*/ 8840240 h 12192000"/>
              <a:gd name="connsiteX57" fmla="*/ 882650 w 885825"/>
              <a:gd name="connsiteY57" fmla="*/ 8910090 h 12192000"/>
              <a:gd name="connsiteX58" fmla="*/ 876300 w 885825"/>
              <a:gd name="connsiteY58" fmla="*/ 8970414 h 12192000"/>
              <a:gd name="connsiteX59" fmla="*/ 865188 w 885825"/>
              <a:gd name="connsiteY59" fmla="*/ 9022802 h 12192000"/>
              <a:gd name="connsiteX60" fmla="*/ 849313 w 885825"/>
              <a:gd name="connsiteY60" fmla="*/ 9068840 h 12192000"/>
              <a:gd name="connsiteX61" fmla="*/ 833438 w 885825"/>
              <a:gd name="connsiteY61" fmla="*/ 9110114 h 12192000"/>
              <a:gd name="connsiteX62" fmla="*/ 817563 w 885825"/>
              <a:gd name="connsiteY62" fmla="*/ 9146628 h 12192000"/>
              <a:gd name="connsiteX63" fmla="*/ 798513 w 885825"/>
              <a:gd name="connsiteY63" fmla="*/ 9184728 h 12192000"/>
              <a:gd name="connsiteX64" fmla="*/ 779463 w 885825"/>
              <a:gd name="connsiteY64" fmla="*/ 9222828 h 12192000"/>
              <a:gd name="connsiteX65" fmla="*/ 760413 w 885825"/>
              <a:gd name="connsiteY65" fmla="*/ 9259340 h 12192000"/>
              <a:gd name="connsiteX66" fmla="*/ 744538 w 885825"/>
              <a:gd name="connsiteY66" fmla="*/ 9300614 h 12192000"/>
              <a:gd name="connsiteX67" fmla="*/ 730250 w 885825"/>
              <a:gd name="connsiteY67" fmla="*/ 9346652 h 12192000"/>
              <a:gd name="connsiteX68" fmla="*/ 719138 w 885825"/>
              <a:gd name="connsiteY68" fmla="*/ 9399040 h 12192000"/>
              <a:gd name="connsiteX69" fmla="*/ 711200 w 885825"/>
              <a:gd name="connsiteY69" fmla="*/ 9459364 h 12192000"/>
              <a:gd name="connsiteX70" fmla="*/ 709613 w 885825"/>
              <a:gd name="connsiteY70" fmla="*/ 9527628 h 12192000"/>
              <a:gd name="connsiteX71" fmla="*/ 711200 w 885825"/>
              <a:gd name="connsiteY71" fmla="*/ 9595890 h 12192000"/>
              <a:gd name="connsiteX72" fmla="*/ 719138 w 885825"/>
              <a:gd name="connsiteY72" fmla="*/ 9656214 h 12192000"/>
              <a:gd name="connsiteX73" fmla="*/ 730250 w 885825"/>
              <a:gd name="connsiteY73" fmla="*/ 9708602 h 12192000"/>
              <a:gd name="connsiteX74" fmla="*/ 744538 w 885825"/>
              <a:gd name="connsiteY74" fmla="*/ 9754640 h 12192000"/>
              <a:gd name="connsiteX75" fmla="*/ 760413 w 885825"/>
              <a:gd name="connsiteY75" fmla="*/ 9795914 h 12192000"/>
              <a:gd name="connsiteX76" fmla="*/ 779463 w 885825"/>
              <a:gd name="connsiteY76" fmla="*/ 9832428 h 12192000"/>
              <a:gd name="connsiteX77" fmla="*/ 817563 w 885825"/>
              <a:gd name="connsiteY77" fmla="*/ 9908628 h 12192000"/>
              <a:gd name="connsiteX78" fmla="*/ 833438 w 885825"/>
              <a:gd name="connsiteY78" fmla="*/ 9945140 h 12192000"/>
              <a:gd name="connsiteX79" fmla="*/ 849313 w 885825"/>
              <a:gd name="connsiteY79" fmla="*/ 9986414 h 12192000"/>
              <a:gd name="connsiteX80" fmla="*/ 865188 w 885825"/>
              <a:gd name="connsiteY80" fmla="*/ 10032452 h 12192000"/>
              <a:gd name="connsiteX81" fmla="*/ 876300 w 885825"/>
              <a:gd name="connsiteY81" fmla="*/ 10084840 h 12192000"/>
              <a:gd name="connsiteX82" fmla="*/ 882650 w 885825"/>
              <a:gd name="connsiteY82" fmla="*/ 10145164 h 12192000"/>
              <a:gd name="connsiteX83" fmla="*/ 885825 w 885825"/>
              <a:gd name="connsiteY83" fmla="*/ 10213428 h 12192000"/>
              <a:gd name="connsiteX84" fmla="*/ 882650 w 885825"/>
              <a:gd name="connsiteY84" fmla="*/ 10281690 h 12192000"/>
              <a:gd name="connsiteX85" fmla="*/ 876300 w 885825"/>
              <a:gd name="connsiteY85" fmla="*/ 10342014 h 12192000"/>
              <a:gd name="connsiteX86" fmla="*/ 865188 w 885825"/>
              <a:gd name="connsiteY86" fmla="*/ 10394402 h 12192000"/>
              <a:gd name="connsiteX87" fmla="*/ 849313 w 885825"/>
              <a:gd name="connsiteY87" fmla="*/ 10440440 h 12192000"/>
              <a:gd name="connsiteX88" fmla="*/ 833438 w 885825"/>
              <a:gd name="connsiteY88" fmla="*/ 10481714 h 12192000"/>
              <a:gd name="connsiteX89" fmla="*/ 817563 w 885825"/>
              <a:gd name="connsiteY89" fmla="*/ 10518228 h 12192000"/>
              <a:gd name="connsiteX90" fmla="*/ 798513 w 885825"/>
              <a:gd name="connsiteY90" fmla="*/ 10556328 h 12192000"/>
              <a:gd name="connsiteX91" fmla="*/ 779463 w 885825"/>
              <a:gd name="connsiteY91" fmla="*/ 10594428 h 12192000"/>
              <a:gd name="connsiteX92" fmla="*/ 760413 w 885825"/>
              <a:gd name="connsiteY92" fmla="*/ 10630940 h 12192000"/>
              <a:gd name="connsiteX93" fmla="*/ 744538 w 885825"/>
              <a:gd name="connsiteY93" fmla="*/ 10672214 h 12192000"/>
              <a:gd name="connsiteX94" fmla="*/ 730250 w 885825"/>
              <a:gd name="connsiteY94" fmla="*/ 10718252 h 12192000"/>
              <a:gd name="connsiteX95" fmla="*/ 719138 w 885825"/>
              <a:gd name="connsiteY95" fmla="*/ 10770640 h 12192000"/>
              <a:gd name="connsiteX96" fmla="*/ 711200 w 885825"/>
              <a:gd name="connsiteY96" fmla="*/ 10830964 h 12192000"/>
              <a:gd name="connsiteX97" fmla="*/ 709613 w 885825"/>
              <a:gd name="connsiteY97" fmla="*/ 10899228 h 12192000"/>
              <a:gd name="connsiteX98" fmla="*/ 711200 w 885825"/>
              <a:gd name="connsiteY98" fmla="*/ 10967490 h 12192000"/>
              <a:gd name="connsiteX99" fmla="*/ 719138 w 885825"/>
              <a:gd name="connsiteY99" fmla="*/ 11027814 h 12192000"/>
              <a:gd name="connsiteX100" fmla="*/ 730250 w 885825"/>
              <a:gd name="connsiteY100" fmla="*/ 11080202 h 12192000"/>
              <a:gd name="connsiteX101" fmla="*/ 744538 w 885825"/>
              <a:gd name="connsiteY101" fmla="*/ 11126240 h 12192000"/>
              <a:gd name="connsiteX102" fmla="*/ 760413 w 885825"/>
              <a:gd name="connsiteY102" fmla="*/ 11167514 h 12192000"/>
              <a:gd name="connsiteX103" fmla="*/ 779463 w 885825"/>
              <a:gd name="connsiteY103" fmla="*/ 11204028 h 12192000"/>
              <a:gd name="connsiteX104" fmla="*/ 798513 w 885825"/>
              <a:gd name="connsiteY104" fmla="*/ 11242128 h 12192000"/>
              <a:gd name="connsiteX105" fmla="*/ 817563 w 885825"/>
              <a:gd name="connsiteY105" fmla="*/ 11280228 h 12192000"/>
              <a:gd name="connsiteX106" fmla="*/ 833438 w 885825"/>
              <a:gd name="connsiteY106" fmla="*/ 11316740 h 12192000"/>
              <a:gd name="connsiteX107" fmla="*/ 849313 w 885825"/>
              <a:gd name="connsiteY107" fmla="*/ 11358014 h 12192000"/>
              <a:gd name="connsiteX108" fmla="*/ 865188 w 885825"/>
              <a:gd name="connsiteY108" fmla="*/ 11404052 h 12192000"/>
              <a:gd name="connsiteX109" fmla="*/ 876300 w 885825"/>
              <a:gd name="connsiteY109" fmla="*/ 11456440 h 12192000"/>
              <a:gd name="connsiteX110" fmla="*/ 882650 w 885825"/>
              <a:gd name="connsiteY110" fmla="*/ 11516764 h 12192000"/>
              <a:gd name="connsiteX111" fmla="*/ 885825 w 885825"/>
              <a:gd name="connsiteY111" fmla="*/ 11585028 h 12192000"/>
              <a:gd name="connsiteX112" fmla="*/ 882650 w 885825"/>
              <a:gd name="connsiteY112" fmla="*/ 11653290 h 12192000"/>
              <a:gd name="connsiteX113" fmla="*/ 876300 w 885825"/>
              <a:gd name="connsiteY113" fmla="*/ 11713614 h 12192000"/>
              <a:gd name="connsiteX114" fmla="*/ 865188 w 885825"/>
              <a:gd name="connsiteY114" fmla="*/ 11766002 h 12192000"/>
              <a:gd name="connsiteX115" fmla="*/ 849313 w 885825"/>
              <a:gd name="connsiteY115" fmla="*/ 11812040 h 12192000"/>
              <a:gd name="connsiteX116" fmla="*/ 833438 w 885825"/>
              <a:gd name="connsiteY116" fmla="*/ 11853314 h 12192000"/>
              <a:gd name="connsiteX117" fmla="*/ 817563 w 885825"/>
              <a:gd name="connsiteY117" fmla="*/ 11889828 h 12192000"/>
              <a:gd name="connsiteX118" fmla="*/ 798513 w 885825"/>
              <a:gd name="connsiteY118" fmla="*/ 11927928 h 12192000"/>
              <a:gd name="connsiteX119" fmla="*/ 779463 w 885825"/>
              <a:gd name="connsiteY119" fmla="*/ 11966028 h 12192000"/>
              <a:gd name="connsiteX120" fmla="*/ 760413 w 885825"/>
              <a:gd name="connsiteY120" fmla="*/ 12002540 h 12192000"/>
              <a:gd name="connsiteX121" fmla="*/ 744538 w 885825"/>
              <a:gd name="connsiteY121" fmla="*/ 12043814 h 12192000"/>
              <a:gd name="connsiteX122" fmla="*/ 730250 w 885825"/>
              <a:gd name="connsiteY122" fmla="*/ 12089852 h 12192000"/>
              <a:gd name="connsiteX123" fmla="*/ 719138 w 885825"/>
              <a:gd name="connsiteY123" fmla="*/ 12142240 h 12192000"/>
              <a:gd name="connsiteX124" fmla="*/ 712590 w 885825"/>
              <a:gd name="connsiteY124" fmla="*/ 12192000 h 12192000"/>
              <a:gd name="connsiteX125" fmla="*/ 0 w 885825"/>
              <a:gd name="connsiteY125" fmla="*/ 12192000 h 12192000"/>
              <a:gd name="connsiteX126" fmla="*/ 0 w 885825"/>
              <a:gd name="connsiteY126" fmla="*/ 6779170 h 12192000"/>
              <a:gd name="connsiteX127" fmla="*/ 0 w 885825"/>
              <a:gd name="connsiteY127" fmla="*/ 6779170 h 12192000"/>
              <a:gd name="connsiteX128" fmla="*/ 0 w 885825"/>
              <a:gd name="connsiteY128" fmla="*/ 0 h 12192000"/>
              <a:gd name="connsiteX129" fmla="*/ 712590 w 885825"/>
              <a:gd name="connsiteY129" fmla="*/ 0 h 12192000"/>
              <a:gd name="connsiteX130" fmla="*/ 719137 w 885825"/>
              <a:gd name="connsiteY130" fmla="*/ 49758 h 12192000"/>
              <a:gd name="connsiteX131" fmla="*/ 730249 w 885825"/>
              <a:gd name="connsiteY131" fmla="*/ 102145 h 12192000"/>
              <a:gd name="connsiteX132" fmla="*/ 744537 w 885825"/>
              <a:gd name="connsiteY132" fmla="*/ 148183 h 12192000"/>
              <a:gd name="connsiteX133" fmla="*/ 760412 w 885825"/>
              <a:gd name="connsiteY133" fmla="*/ 189458 h 12192000"/>
              <a:gd name="connsiteX134" fmla="*/ 779462 w 885825"/>
              <a:gd name="connsiteY134" fmla="*/ 225970 h 12192000"/>
              <a:gd name="connsiteX135" fmla="*/ 798512 w 885825"/>
              <a:gd name="connsiteY135" fmla="*/ 264070 h 12192000"/>
              <a:gd name="connsiteX136" fmla="*/ 817562 w 885825"/>
              <a:gd name="connsiteY136" fmla="*/ 302170 h 12192000"/>
              <a:gd name="connsiteX137" fmla="*/ 833437 w 885825"/>
              <a:gd name="connsiteY137" fmla="*/ 338683 h 12192000"/>
              <a:gd name="connsiteX138" fmla="*/ 849312 w 885825"/>
              <a:gd name="connsiteY138" fmla="*/ 379958 h 12192000"/>
              <a:gd name="connsiteX139" fmla="*/ 865187 w 885825"/>
              <a:gd name="connsiteY139" fmla="*/ 425995 h 12192000"/>
              <a:gd name="connsiteX140" fmla="*/ 876299 w 885825"/>
              <a:gd name="connsiteY140" fmla="*/ 478383 h 12192000"/>
              <a:gd name="connsiteX141" fmla="*/ 882649 w 885825"/>
              <a:gd name="connsiteY141" fmla="*/ 538708 h 12192000"/>
              <a:gd name="connsiteX142" fmla="*/ 885824 w 885825"/>
              <a:gd name="connsiteY142" fmla="*/ 606970 h 12192000"/>
              <a:gd name="connsiteX143" fmla="*/ 882649 w 885825"/>
              <a:gd name="connsiteY143" fmla="*/ 675233 h 12192000"/>
              <a:gd name="connsiteX144" fmla="*/ 876299 w 885825"/>
              <a:gd name="connsiteY144" fmla="*/ 735558 h 12192000"/>
              <a:gd name="connsiteX145" fmla="*/ 865187 w 885825"/>
              <a:gd name="connsiteY145" fmla="*/ 787945 h 12192000"/>
              <a:gd name="connsiteX146" fmla="*/ 849312 w 885825"/>
              <a:gd name="connsiteY146" fmla="*/ 833983 h 12192000"/>
              <a:gd name="connsiteX147" fmla="*/ 833437 w 885825"/>
              <a:gd name="connsiteY147" fmla="*/ 875258 h 12192000"/>
              <a:gd name="connsiteX148" fmla="*/ 817562 w 885825"/>
              <a:gd name="connsiteY148" fmla="*/ 911770 h 12192000"/>
              <a:gd name="connsiteX149" fmla="*/ 798512 w 885825"/>
              <a:gd name="connsiteY149" fmla="*/ 949870 h 12192000"/>
              <a:gd name="connsiteX150" fmla="*/ 779462 w 885825"/>
              <a:gd name="connsiteY150" fmla="*/ 987970 h 12192000"/>
              <a:gd name="connsiteX151" fmla="*/ 760412 w 885825"/>
              <a:gd name="connsiteY151" fmla="*/ 1024483 h 12192000"/>
              <a:gd name="connsiteX152" fmla="*/ 744537 w 885825"/>
              <a:gd name="connsiteY152" fmla="*/ 1065758 h 12192000"/>
              <a:gd name="connsiteX153" fmla="*/ 730249 w 885825"/>
              <a:gd name="connsiteY153" fmla="*/ 1111795 h 12192000"/>
              <a:gd name="connsiteX154" fmla="*/ 719137 w 885825"/>
              <a:gd name="connsiteY154" fmla="*/ 1164183 h 12192000"/>
              <a:gd name="connsiteX155" fmla="*/ 711199 w 885825"/>
              <a:gd name="connsiteY155" fmla="*/ 1224508 h 12192000"/>
              <a:gd name="connsiteX156" fmla="*/ 709612 w 885825"/>
              <a:gd name="connsiteY156" fmla="*/ 1292770 h 12192000"/>
              <a:gd name="connsiteX157" fmla="*/ 711199 w 885825"/>
              <a:gd name="connsiteY157" fmla="*/ 1361033 h 12192000"/>
              <a:gd name="connsiteX158" fmla="*/ 719137 w 885825"/>
              <a:gd name="connsiteY158" fmla="*/ 1421358 h 12192000"/>
              <a:gd name="connsiteX159" fmla="*/ 730249 w 885825"/>
              <a:gd name="connsiteY159" fmla="*/ 1473745 h 12192000"/>
              <a:gd name="connsiteX160" fmla="*/ 744537 w 885825"/>
              <a:gd name="connsiteY160" fmla="*/ 1519783 h 12192000"/>
              <a:gd name="connsiteX161" fmla="*/ 760412 w 885825"/>
              <a:gd name="connsiteY161" fmla="*/ 1561058 h 12192000"/>
              <a:gd name="connsiteX162" fmla="*/ 779462 w 885825"/>
              <a:gd name="connsiteY162" fmla="*/ 1597570 h 12192000"/>
              <a:gd name="connsiteX163" fmla="*/ 798512 w 885825"/>
              <a:gd name="connsiteY163" fmla="*/ 1635670 h 12192000"/>
              <a:gd name="connsiteX164" fmla="*/ 817562 w 885825"/>
              <a:gd name="connsiteY164" fmla="*/ 1673770 h 12192000"/>
              <a:gd name="connsiteX165" fmla="*/ 833437 w 885825"/>
              <a:gd name="connsiteY165" fmla="*/ 1710283 h 12192000"/>
              <a:gd name="connsiteX166" fmla="*/ 849312 w 885825"/>
              <a:gd name="connsiteY166" fmla="*/ 1751558 h 12192000"/>
              <a:gd name="connsiteX167" fmla="*/ 865187 w 885825"/>
              <a:gd name="connsiteY167" fmla="*/ 1797595 h 12192000"/>
              <a:gd name="connsiteX168" fmla="*/ 876299 w 885825"/>
              <a:gd name="connsiteY168" fmla="*/ 1849983 h 12192000"/>
              <a:gd name="connsiteX169" fmla="*/ 882649 w 885825"/>
              <a:gd name="connsiteY169" fmla="*/ 1910308 h 12192000"/>
              <a:gd name="connsiteX170" fmla="*/ 885824 w 885825"/>
              <a:gd name="connsiteY170" fmla="*/ 1978570 h 12192000"/>
              <a:gd name="connsiteX171" fmla="*/ 882649 w 885825"/>
              <a:gd name="connsiteY171" fmla="*/ 2046833 h 12192000"/>
              <a:gd name="connsiteX172" fmla="*/ 876299 w 885825"/>
              <a:gd name="connsiteY172" fmla="*/ 2107158 h 12192000"/>
              <a:gd name="connsiteX173" fmla="*/ 865187 w 885825"/>
              <a:gd name="connsiteY173" fmla="*/ 2159545 h 12192000"/>
              <a:gd name="connsiteX174" fmla="*/ 849312 w 885825"/>
              <a:gd name="connsiteY174" fmla="*/ 2205583 h 12192000"/>
              <a:gd name="connsiteX175" fmla="*/ 833437 w 885825"/>
              <a:gd name="connsiteY175" fmla="*/ 2246858 h 12192000"/>
              <a:gd name="connsiteX176" fmla="*/ 817562 w 885825"/>
              <a:gd name="connsiteY176" fmla="*/ 2283370 h 12192000"/>
              <a:gd name="connsiteX177" fmla="*/ 798512 w 885825"/>
              <a:gd name="connsiteY177" fmla="*/ 2321470 h 12192000"/>
              <a:gd name="connsiteX178" fmla="*/ 779462 w 885825"/>
              <a:gd name="connsiteY178" fmla="*/ 2359570 h 12192000"/>
              <a:gd name="connsiteX179" fmla="*/ 760412 w 885825"/>
              <a:gd name="connsiteY179" fmla="*/ 2396083 h 12192000"/>
              <a:gd name="connsiteX180" fmla="*/ 744537 w 885825"/>
              <a:gd name="connsiteY180" fmla="*/ 2437358 h 12192000"/>
              <a:gd name="connsiteX181" fmla="*/ 730249 w 885825"/>
              <a:gd name="connsiteY181" fmla="*/ 2483395 h 12192000"/>
              <a:gd name="connsiteX182" fmla="*/ 719137 w 885825"/>
              <a:gd name="connsiteY182" fmla="*/ 2535782 h 12192000"/>
              <a:gd name="connsiteX183" fmla="*/ 711199 w 885825"/>
              <a:gd name="connsiteY183" fmla="*/ 2596108 h 12192000"/>
              <a:gd name="connsiteX184" fmla="*/ 709612 w 885825"/>
              <a:gd name="connsiteY184" fmla="*/ 2664370 h 12192000"/>
              <a:gd name="connsiteX185" fmla="*/ 711199 w 885825"/>
              <a:gd name="connsiteY185" fmla="*/ 2732633 h 12192000"/>
              <a:gd name="connsiteX186" fmla="*/ 719137 w 885825"/>
              <a:gd name="connsiteY186" fmla="*/ 2792958 h 12192000"/>
              <a:gd name="connsiteX187" fmla="*/ 730249 w 885825"/>
              <a:gd name="connsiteY187" fmla="*/ 2845345 h 12192000"/>
              <a:gd name="connsiteX188" fmla="*/ 744537 w 885825"/>
              <a:gd name="connsiteY188" fmla="*/ 2891383 h 12192000"/>
              <a:gd name="connsiteX189" fmla="*/ 760412 w 885825"/>
              <a:gd name="connsiteY189" fmla="*/ 2932658 h 12192000"/>
              <a:gd name="connsiteX190" fmla="*/ 779462 w 885825"/>
              <a:gd name="connsiteY190" fmla="*/ 2969170 h 12192000"/>
              <a:gd name="connsiteX191" fmla="*/ 798512 w 885825"/>
              <a:gd name="connsiteY191" fmla="*/ 3007270 h 12192000"/>
              <a:gd name="connsiteX192" fmla="*/ 817562 w 885825"/>
              <a:gd name="connsiteY192" fmla="*/ 3045370 h 12192000"/>
              <a:gd name="connsiteX193" fmla="*/ 833437 w 885825"/>
              <a:gd name="connsiteY193" fmla="*/ 3081883 h 12192000"/>
              <a:gd name="connsiteX194" fmla="*/ 849312 w 885825"/>
              <a:gd name="connsiteY194" fmla="*/ 3123158 h 12192000"/>
              <a:gd name="connsiteX195" fmla="*/ 865187 w 885825"/>
              <a:gd name="connsiteY195" fmla="*/ 3169195 h 12192000"/>
              <a:gd name="connsiteX196" fmla="*/ 876299 w 885825"/>
              <a:gd name="connsiteY196" fmla="*/ 3221583 h 12192000"/>
              <a:gd name="connsiteX197" fmla="*/ 882649 w 885825"/>
              <a:gd name="connsiteY197" fmla="*/ 3281908 h 12192000"/>
              <a:gd name="connsiteX198" fmla="*/ 885824 w 885825"/>
              <a:gd name="connsiteY198" fmla="*/ 3348582 h 12192000"/>
              <a:gd name="connsiteX199" fmla="*/ 882649 w 885825"/>
              <a:gd name="connsiteY199" fmla="*/ 3418433 h 12192000"/>
              <a:gd name="connsiteX200" fmla="*/ 876299 w 885825"/>
              <a:gd name="connsiteY200" fmla="*/ 3478758 h 12192000"/>
              <a:gd name="connsiteX201" fmla="*/ 865187 w 885825"/>
              <a:gd name="connsiteY201" fmla="*/ 3531145 h 12192000"/>
              <a:gd name="connsiteX202" fmla="*/ 849312 w 885825"/>
              <a:gd name="connsiteY202" fmla="*/ 3577183 h 12192000"/>
              <a:gd name="connsiteX203" fmla="*/ 833437 w 885825"/>
              <a:gd name="connsiteY203" fmla="*/ 3618458 h 12192000"/>
              <a:gd name="connsiteX204" fmla="*/ 817562 w 885825"/>
              <a:gd name="connsiteY204" fmla="*/ 3654970 h 12192000"/>
              <a:gd name="connsiteX205" fmla="*/ 798512 w 885825"/>
              <a:gd name="connsiteY205" fmla="*/ 3693070 h 12192000"/>
              <a:gd name="connsiteX206" fmla="*/ 779462 w 885825"/>
              <a:gd name="connsiteY206" fmla="*/ 3731170 h 12192000"/>
              <a:gd name="connsiteX207" fmla="*/ 760412 w 885825"/>
              <a:gd name="connsiteY207" fmla="*/ 3767683 h 12192000"/>
              <a:gd name="connsiteX208" fmla="*/ 744537 w 885825"/>
              <a:gd name="connsiteY208" fmla="*/ 3808958 h 12192000"/>
              <a:gd name="connsiteX209" fmla="*/ 730249 w 885825"/>
              <a:gd name="connsiteY209" fmla="*/ 3854995 h 12192000"/>
              <a:gd name="connsiteX210" fmla="*/ 719137 w 885825"/>
              <a:gd name="connsiteY210" fmla="*/ 3907383 h 12192000"/>
              <a:gd name="connsiteX211" fmla="*/ 711199 w 885825"/>
              <a:gd name="connsiteY211" fmla="*/ 3967708 h 12192000"/>
              <a:gd name="connsiteX212" fmla="*/ 709612 w 885825"/>
              <a:gd name="connsiteY212" fmla="*/ 4035970 h 12192000"/>
              <a:gd name="connsiteX213" fmla="*/ 711199 w 885825"/>
              <a:gd name="connsiteY213" fmla="*/ 4104233 h 12192000"/>
              <a:gd name="connsiteX214" fmla="*/ 719137 w 885825"/>
              <a:gd name="connsiteY214" fmla="*/ 4164557 h 12192000"/>
              <a:gd name="connsiteX215" fmla="*/ 730249 w 885825"/>
              <a:gd name="connsiteY215" fmla="*/ 4216946 h 12192000"/>
              <a:gd name="connsiteX216" fmla="*/ 744537 w 885825"/>
              <a:gd name="connsiteY216" fmla="*/ 4262982 h 12192000"/>
              <a:gd name="connsiteX217" fmla="*/ 760412 w 885825"/>
              <a:gd name="connsiteY217" fmla="*/ 4304258 h 12192000"/>
              <a:gd name="connsiteX218" fmla="*/ 779462 w 885825"/>
              <a:gd name="connsiteY218" fmla="*/ 4340770 h 12192000"/>
              <a:gd name="connsiteX219" fmla="*/ 817562 w 885825"/>
              <a:gd name="connsiteY219" fmla="*/ 4416970 h 12192000"/>
              <a:gd name="connsiteX220" fmla="*/ 833437 w 885825"/>
              <a:gd name="connsiteY220" fmla="*/ 4453483 h 12192000"/>
              <a:gd name="connsiteX221" fmla="*/ 849312 w 885825"/>
              <a:gd name="connsiteY221" fmla="*/ 4494758 h 12192000"/>
              <a:gd name="connsiteX222" fmla="*/ 865187 w 885825"/>
              <a:gd name="connsiteY222" fmla="*/ 4540795 h 12192000"/>
              <a:gd name="connsiteX223" fmla="*/ 876299 w 885825"/>
              <a:gd name="connsiteY223" fmla="*/ 4593183 h 12192000"/>
              <a:gd name="connsiteX224" fmla="*/ 882649 w 885825"/>
              <a:gd name="connsiteY224" fmla="*/ 4653508 h 12192000"/>
              <a:gd name="connsiteX225" fmla="*/ 885824 w 885825"/>
              <a:gd name="connsiteY225" fmla="*/ 4721770 h 12192000"/>
              <a:gd name="connsiteX226" fmla="*/ 882649 w 885825"/>
              <a:gd name="connsiteY226" fmla="*/ 4790033 h 12192000"/>
              <a:gd name="connsiteX227" fmla="*/ 876299 w 885825"/>
              <a:gd name="connsiteY227" fmla="*/ 4850357 h 12192000"/>
              <a:gd name="connsiteX228" fmla="*/ 865187 w 885825"/>
              <a:gd name="connsiteY228" fmla="*/ 4902746 h 12192000"/>
              <a:gd name="connsiteX229" fmla="*/ 849312 w 885825"/>
              <a:gd name="connsiteY229" fmla="*/ 4948782 h 12192000"/>
              <a:gd name="connsiteX230" fmla="*/ 833437 w 885825"/>
              <a:gd name="connsiteY230" fmla="*/ 4990057 h 12192000"/>
              <a:gd name="connsiteX231" fmla="*/ 817562 w 885825"/>
              <a:gd name="connsiteY231" fmla="*/ 5026570 h 12192000"/>
              <a:gd name="connsiteX232" fmla="*/ 798512 w 885825"/>
              <a:gd name="connsiteY232" fmla="*/ 5064670 h 12192000"/>
              <a:gd name="connsiteX233" fmla="*/ 779462 w 885825"/>
              <a:gd name="connsiteY233" fmla="*/ 5102770 h 12192000"/>
              <a:gd name="connsiteX234" fmla="*/ 760412 w 885825"/>
              <a:gd name="connsiteY234" fmla="*/ 5139283 h 12192000"/>
              <a:gd name="connsiteX235" fmla="*/ 744537 w 885825"/>
              <a:gd name="connsiteY235" fmla="*/ 5180558 h 12192000"/>
              <a:gd name="connsiteX236" fmla="*/ 730249 w 885825"/>
              <a:gd name="connsiteY236" fmla="*/ 5226595 h 12192000"/>
              <a:gd name="connsiteX237" fmla="*/ 719137 w 885825"/>
              <a:gd name="connsiteY237" fmla="*/ 5278983 h 12192000"/>
              <a:gd name="connsiteX238" fmla="*/ 711199 w 885825"/>
              <a:gd name="connsiteY238" fmla="*/ 5339307 h 12192000"/>
              <a:gd name="connsiteX239" fmla="*/ 709612 w 885825"/>
              <a:gd name="connsiteY239" fmla="*/ 5407570 h 12192000"/>
              <a:gd name="connsiteX240" fmla="*/ 711199 w 885825"/>
              <a:gd name="connsiteY240" fmla="*/ 5475833 h 12192000"/>
              <a:gd name="connsiteX241" fmla="*/ 719137 w 885825"/>
              <a:gd name="connsiteY241" fmla="*/ 5536158 h 12192000"/>
              <a:gd name="connsiteX242" fmla="*/ 730249 w 885825"/>
              <a:gd name="connsiteY242" fmla="*/ 5588545 h 12192000"/>
              <a:gd name="connsiteX243" fmla="*/ 744537 w 885825"/>
              <a:gd name="connsiteY243" fmla="*/ 5634583 h 12192000"/>
              <a:gd name="connsiteX244" fmla="*/ 760412 w 885825"/>
              <a:gd name="connsiteY244" fmla="*/ 5675858 h 12192000"/>
              <a:gd name="connsiteX245" fmla="*/ 779462 w 885825"/>
              <a:gd name="connsiteY245" fmla="*/ 5712371 h 12192000"/>
              <a:gd name="connsiteX246" fmla="*/ 798512 w 885825"/>
              <a:gd name="connsiteY246" fmla="*/ 5750471 h 12192000"/>
              <a:gd name="connsiteX247" fmla="*/ 817562 w 885825"/>
              <a:gd name="connsiteY247" fmla="*/ 5788571 h 12192000"/>
              <a:gd name="connsiteX248" fmla="*/ 833437 w 885825"/>
              <a:gd name="connsiteY248" fmla="*/ 5825083 h 12192000"/>
              <a:gd name="connsiteX249" fmla="*/ 849312 w 885825"/>
              <a:gd name="connsiteY249" fmla="*/ 5866358 h 12192000"/>
              <a:gd name="connsiteX250" fmla="*/ 865187 w 885825"/>
              <a:gd name="connsiteY250" fmla="*/ 5912395 h 12192000"/>
              <a:gd name="connsiteX251" fmla="*/ 876299 w 885825"/>
              <a:gd name="connsiteY251" fmla="*/ 5964783 h 12192000"/>
              <a:gd name="connsiteX252" fmla="*/ 882649 w 885825"/>
              <a:gd name="connsiteY252" fmla="*/ 6025108 h 12192000"/>
              <a:gd name="connsiteX253" fmla="*/ 885824 w 885825"/>
              <a:gd name="connsiteY253" fmla="*/ 6093370 h 12192000"/>
              <a:gd name="connsiteX254" fmla="*/ 885703 w 885825"/>
              <a:gd name="connsiteY254" fmla="*/ 6095988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885825" h="12192000">
                <a:moveTo>
                  <a:pt x="885825" y="6098626"/>
                </a:moveTo>
                <a:lnTo>
                  <a:pt x="882650" y="6166889"/>
                </a:lnTo>
                <a:lnTo>
                  <a:pt x="876300" y="6227214"/>
                </a:lnTo>
                <a:lnTo>
                  <a:pt x="865188" y="6279601"/>
                </a:lnTo>
                <a:lnTo>
                  <a:pt x="849313" y="6325639"/>
                </a:lnTo>
                <a:lnTo>
                  <a:pt x="833438" y="6366914"/>
                </a:lnTo>
                <a:lnTo>
                  <a:pt x="817563" y="6403426"/>
                </a:lnTo>
                <a:lnTo>
                  <a:pt x="798513" y="6441526"/>
                </a:lnTo>
                <a:lnTo>
                  <a:pt x="779463" y="6479626"/>
                </a:lnTo>
                <a:lnTo>
                  <a:pt x="760413" y="6516139"/>
                </a:lnTo>
                <a:lnTo>
                  <a:pt x="744538" y="6557414"/>
                </a:lnTo>
                <a:lnTo>
                  <a:pt x="730250" y="6603451"/>
                </a:lnTo>
                <a:lnTo>
                  <a:pt x="719138" y="6655839"/>
                </a:lnTo>
                <a:lnTo>
                  <a:pt x="711200" y="6716164"/>
                </a:lnTo>
                <a:lnTo>
                  <a:pt x="709613" y="6784426"/>
                </a:lnTo>
                <a:lnTo>
                  <a:pt x="711200" y="6852689"/>
                </a:lnTo>
                <a:lnTo>
                  <a:pt x="719138" y="6913014"/>
                </a:lnTo>
                <a:lnTo>
                  <a:pt x="730250" y="6965401"/>
                </a:lnTo>
                <a:lnTo>
                  <a:pt x="744538" y="7011439"/>
                </a:lnTo>
                <a:lnTo>
                  <a:pt x="760413" y="7052714"/>
                </a:lnTo>
                <a:lnTo>
                  <a:pt x="779463" y="7089226"/>
                </a:lnTo>
                <a:lnTo>
                  <a:pt x="798513" y="7127326"/>
                </a:lnTo>
                <a:lnTo>
                  <a:pt x="817563" y="7165426"/>
                </a:lnTo>
                <a:lnTo>
                  <a:pt x="833438" y="7201939"/>
                </a:lnTo>
                <a:lnTo>
                  <a:pt x="849313" y="7243214"/>
                </a:lnTo>
                <a:lnTo>
                  <a:pt x="865188" y="7289251"/>
                </a:lnTo>
                <a:lnTo>
                  <a:pt x="876300" y="7341639"/>
                </a:lnTo>
                <a:lnTo>
                  <a:pt x="882650" y="7401964"/>
                </a:lnTo>
                <a:lnTo>
                  <a:pt x="885825" y="7470226"/>
                </a:lnTo>
                <a:lnTo>
                  <a:pt x="882650" y="7538489"/>
                </a:lnTo>
                <a:lnTo>
                  <a:pt x="876300" y="7598814"/>
                </a:lnTo>
                <a:lnTo>
                  <a:pt x="865188" y="7651201"/>
                </a:lnTo>
                <a:lnTo>
                  <a:pt x="849313" y="7697239"/>
                </a:lnTo>
                <a:lnTo>
                  <a:pt x="833438" y="7738514"/>
                </a:lnTo>
                <a:lnTo>
                  <a:pt x="817563" y="7775026"/>
                </a:lnTo>
                <a:lnTo>
                  <a:pt x="798513" y="7813126"/>
                </a:lnTo>
                <a:lnTo>
                  <a:pt x="779463" y="7851226"/>
                </a:lnTo>
                <a:lnTo>
                  <a:pt x="760413" y="7887739"/>
                </a:lnTo>
                <a:lnTo>
                  <a:pt x="744538" y="7929014"/>
                </a:lnTo>
                <a:lnTo>
                  <a:pt x="730250" y="7975051"/>
                </a:lnTo>
                <a:lnTo>
                  <a:pt x="719138" y="8027439"/>
                </a:lnTo>
                <a:lnTo>
                  <a:pt x="711200" y="8087764"/>
                </a:lnTo>
                <a:lnTo>
                  <a:pt x="709613" y="8156026"/>
                </a:lnTo>
                <a:lnTo>
                  <a:pt x="711200" y="8224289"/>
                </a:lnTo>
                <a:lnTo>
                  <a:pt x="719138" y="8284614"/>
                </a:lnTo>
                <a:lnTo>
                  <a:pt x="730250" y="8337001"/>
                </a:lnTo>
                <a:lnTo>
                  <a:pt x="744538" y="8383039"/>
                </a:lnTo>
                <a:lnTo>
                  <a:pt x="760413" y="8424314"/>
                </a:lnTo>
                <a:lnTo>
                  <a:pt x="779463" y="8460826"/>
                </a:lnTo>
                <a:lnTo>
                  <a:pt x="798513" y="8498926"/>
                </a:lnTo>
                <a:lnTo>
                  <a:pt x="817563" y="8537026"/>
                </a:lnTo>
                <a:lnTo>
                  <a:pt x="833438" y="8573540"/>
                </a:lnTo>
                <a:lnTo>
                  <a:pt x="849313" y="8614814"/>
                </a:lnTo>
                <a:lnTo>
                  <a:pt x="865188" y="8660852"/>
                </a:lnTo>
                <a:lnTo>
                  <a:pt x="876300" y="8713240"/>
                </a:lnTo>
                <a:lnTo>
                  <a:pt x="882650" y="8773564"/>
                </a:lnTo>
                <a:lnTo>
                  <a:pt x="885825" y="8840240"/>
                </a:lnTo>
                <a:lnTo>
                  <a:pt x="882650" y="8910090"/>
                </a:lnTo>
                <a:lnTo>
                  <a:pt x="876300" y="8970414"/>
                </a:lnTo>
                <a:lnTo>
                  <a:pt x="865188" y="9022802"/>
                </a:lnTo>
                <a:lnTo>
                  <a:pt x="849313" y="9068840"/>
                </a:lnTo>
                <a:lnTo>
                  <a:pt x="833438" y="9110114"/>
                </a:lnTo>
                <a:lnTo>
                  <a:pt x="817563" y="9146628"/>
                </a:lnTo>
                <a:lnTo>
                  <a:pt x="798513" y="9184728"/>
                </a:lnTo>
                <a:lnTo>
                  <a:pt x="779463" y="9222828"/>
                </a:lnTo>
                <a:lnTo>
                  <a:pt x="760413" y="9259340"/>
                </a:lnTo>
                <a:lnTo>
                  <a:pt x="744538" y="9300614"/>
                </a:lnTo>
                <a:lnTo>
                  <a:pt x="730250" y="9346652"/>
                </a:lnTo>
                <a:lnTo>
                  <a:pt x="719138" y="9399040"/>
                </a:lnTo>
                <a:lnTo>
                  <a:pt x="711200" y="9459364"/>
                </a:lnTo>
                <a:lnTo>
                  <a:pt x="709613" y="9527628"/>
                </a:lnTo>
                <a:lnTo>
                  <a:pt x="711200" y="9595890"/>
                </a:lnTo>
                <a:lnTo>
                  <a:pt x="719138" y="9656214"/>
                </a:lnTo>
                <a:lnTo>
                  <a:pt x="730250" y="9708602"/>
                </a:lnTo>
                <a:lnTo>
                  <a:pt x="744538" y="9754640"/>
                </a:lnTo>
                <a:lnTo>
                  <a:pt x="760413" y="9795914"/>
                </a:lnTo>
                <a:lnTo>
                  <a:pt x="779463" y="9832428"/>
                </a:lnTo>
                <a:lnTo>
                  <a:pt x="817563" y="9908628"/>
                </a:lnTo>
                <a:lnTo>
                  <a:pt x="833438" y="9945140"/>
                </a:lnTo>
                <a:lnTo>
                  <a:pt x="849313" y="9986414"/>
                </a:lnTo>
                <a:lnTo>
                  <a:pt x="865188" y="10032452"/>
                </a:lnTo>
                <a:lnTo>
                  <a:pt x="876300" y="10084840"/>
                </a:lnTo>
                <a:lnTo>
                  <a:pt x="882650" y="10145164"/>
                </a:lnTo>
                <a:lnTo>
                  <a:pt x="885825" y="10213428"/>
                </a:lnTo>
                <a:lnTo>
                  <a:pt x="882650" y="10281690"/>
                </a:lnTo>
                <a:lnTo>
                  <a:pt x="876300" y="10342014"/>
                </a:lnTo>
                <a:lnTo>
                  <a:pt x="865188" y="10394402"/>
                </a:lnTo>
                <a:lnTo>
                  <a:pt x="849313" y="10440440"/>
                </a:lnTo>
                <a:lnTo>
                  <a:pt x="833438" y="10481714"/>
                </a:lnTo>
                <a:lnTo>
                  <a:pt x="817563" y="10518228"/>
                </a:lnTo>
                <a:lnTo>
                  <a:pt x="798513" y="10556328"/>
                </a:lnTo>
                <a:lnTo>
                  <a:pt x="779463" y="10594428"/>
                </a:lnTo>
                <a:lnTo>
                  <a:pt x="760413" y="10630940"/>
                </a:lnTo>
                <a:lnTo>
                  <a:pt x="744538" y="10672214"/>
                </a:lnTo>
                <a:lnTo>
                  <a:pt x="730250" y="10718252"/>
                </a:lnTo>
                <a:lnTo>
                  <a:pt x="719138" y="10770640"/>
                </a:lnTo>
                <a:lnTo>
                  <a:pt x="711200" y="10830964"/>
                </a:lnTo>
                <a:lnTo>
                  <a:pt x="709613" y="10899228"/>
                </a:lnTo>
                <a:lnTo>
                  <a:pt x="711200" y="10967490"/>
                </a:lnTo>
                <a:lnTo>
                  <a:pt x="719138" y="11027814"/>
                </a:lnTo>
                <a:lnTo>
                  <a:pt x="730250" y="11080202"/>
                </a:lnTo>
                <a:lnTo>
                  <a:pt x="744538" y="11126240"/>
                </a:lnTo>
                <a:lnTo>
                  <a:pt x="760413" y="11167514"/>
                </a:lnTo>
                <a:lnTo>
                  <a:pt x="779463" y="11204028"/>
                </a:lnTo>
                <a:lnTo>
                  <a:pt x="798513" y="11242128"/>
                </a:lnTo>
                <a:lnTo>
                  <a:pt x="817563" y="11280228"/>
                </a:lnTo>
                <a:lnTo>
                  <a:pt x="833438" y="11316740"/>
                </a:lnTo>
                <a:lnTo>
                  <a:pt x="849313" y="11358014"/>
                </a:lnTo>
                <a:lnTo>
                  <a:pt x="865188" y="11404052"/>
                </a:lnTo>
                <a:lnTo>
                  <a:pt x="876300" y="11456440"/>
                </a:lnTo>
                <a:lnTo>
                  <a:pt x="882650" y="11516764"/>
                </a:lnTo>
                <a:lnTo>
                  <a:pt x="885825" y="11585028"/>
                </a:lnTo>
                <a:lnTo>
                  <a:pt x="882650" y="11653290"/>
                </a:lnTo>
                <a:lnTo>
                  <a:pt x="876300" y="11713614"/>
                </a:lnTo>
                <a:lnTo>
                  <a:pt x="865188" y="11766002"/>
                </a:lnTo>
                <a:lnTo>
                  <a:pt x="849313" y="11812040"/>
                </a:lnTo>
                <a:lnTo>
                  <a:pt x="833438" y="11853314"/>
                </a:lnTo>
                <a:lnTo>
                  <a:pt x="817563" y="11889828"/>
                </a:lnTo>
                <a:lnTo>
                  <a:pt x="798513" y="11927928"/>
                </a:lnTo>
                <a:lnTo>
                  <a:pt x="779463" y="11966028"/>
                </a:lnTo>
                <a:lnTo>
                  <a:pt x="760413" y="12002540"/>
                </a:lnTo>
                <a:lnTo>
                  <a:pt x="744538" y="12043814"/>
                </a:lnTo>
                <a:lnTo>
                  <a:pt x="730250" y="12089852"/>
                </a:lnTo>
                <a:lnTo>
                  <a:pt x="719138" y="12142240"/>
                </a:lnTo>
                <a:lnTo>
                  <a:pt x="712590" y="12192000"/>
                </a:lnTo>
                <a:lnTo>
                  <a:pt x="0" y="12192000"/>
                </a:lnTo>
                <a:lnTo>
                  <a:pt x="0" y="6779170"/>
                </a:lnTo>
                <a:lnTo>
                  <a:pt x="0" y="6779170"/>
                </a:lnTo>
                <a:lnTo>
                  <a:pt x="0" y="0"/>
                </a:lnTo>
                <a:lnTo>
                  <a:pt x="712590" y="0"/>
                </a:lnTo>
                <a:lnTo>
                  <a:pt x="719137" y="49758"/>
                </a:lnTo>
                <a:lnTo>
                  <a:pt x="730249" y="102145"/>
                </a:lnTo>
                <a:lnTo>
                  <a:pt x="744537" y="148183"/>
                </a:lnTo>
                <a:lnTo>
                  <a:pt x="760412" y="189458"/>
                </a:lnTo>
                <a:lnTo>
                  <a:pt x="779462" y="225970"/>
                </a:lnTo>
                <a:lnTo>
                  <a:pt x="798512" y="264070"/>
                </a:lnTo>
                <a:lnTo>
                  <a:pt x="817562" y="302170"/>
                </a:lnTo>
                <a:lnTo>
                  <a:pt x="833437" y="338683"/>
                </a:lnTo>
                <a:lnTo>
                  <a:pt x="849312" y="379958"/>
                </a:lnTo>
                <a:lnTo>
                  <a:pt x="865187" y="425995"/>
                </a:lnTo>
                <a:lnTo>
                  <a:pt x="876299" y="478383"/>
                </a:lnTo>
                <a:lnTo>
                  <a:pt x="882649" y="538708"/>
                </a:lnTo>
                <a:lnTo>
                  <a:pt x="885824" y="606970"/>
                </a:lnTo>
                <a:lnTo>
                  <a:pt x="882649" y="675233"/>
                </a:lnTo>
                <a:lnTo>
                  <a:pt x="876299" y="735558"/>
                </a:lnTo>
                <a:lnTo>
                  <a:pt x="865187" y="787945"/>
                </a:lnTo>
                <a:lnTo>
                  <a:pt x="849312" y="833983"/>
                </a:lnTo>
                <a:lnTo>
                  <a:pt x="833437" y="875258"/>
                </a:lnTo>
                <a:lnTo>
                  <a:pt x="817562" y="911770"/>
                </a:lnTo>
                <a:lnTo>
                  <a:pt x="798512" y="949870"/>
                </a:lnTo>
                <a:lnTo>
                  <a:pt x="779462" y="987970"/>
                </a:lnTo>
                <a:lnTo>
                  <a:pt x="760412" y="1024483"/>
                </a:lnTo>
                <a:lnTo>
                  <a:pt x="744537" y="1065758"/>
                </a:lnTo>
                <a:lnTo>
                  <a:pt x="730249" y="1111795"/>
                </a:lnTo>
                <a:lnTo>
                  <a:pt x="719137" y="1164183"/>
                </a:lnTo>
                <a:lnTo>
                  <a:pt x="711199" y="1224508"/>
                </a:lnTo>
                <a:lnTo>
                  <a:pt x="709612" y="1292770"/>
                </a:lnTo>
                <a:lnTo>
                  <a:pt x="711199" y="1361033"/>
                </a:lnTo>
                <a:lnTo>
                  <a:pt x="719137" y="1421358"/>
                </a:lnTo>
                <a:lnTo>
                  <a:pt x="730249" y="1473745"/>
                </a:lnTo>
                <a:lnTo>
                  <a:pt x="744537" y="1519783"/>
                </a:lnTo>
                <a:lnTo>
                  <a:pt x="760412" y="1561058"/>
                </a:lnTo>
                <a:lnTo>
                  <a:pt x="779462" y="1597570"/>
                </a:lnTo>
                <a:lnTo>
                  <a:pt x="798512" y="1635670"/>
                </a:lnTo>
                <a:lnTo>
                  <a:pt x="817562" y="1673770"/>
                </a:lnTo>
                <a:lnTo>
                  <a:pt x="833437" y="1710283"/>
                </a:lnTo>
                <a:lnTo>
                  <a:pt x="849312" y="1751558"/>
                </a:lnTo>
                <a:lnTo>
                  <a:pt x="865187" y="1797595"/>
                </a:lnTo>
                <a:lnTo>
                  <a:pt x="876299" y="1849983"/>
                </a:lnTo>
                <a:lnTo>
                  <a:pt x="882649" y="1910308"/>
                </a:lnTo>
                <a:lnTo>
                  <a:pt x="885824" y="1978570"/>
                </a:lnTo>
                <a:lnTo>
                  <a:pt x="882649" y="2046833"/>
                </a:lnTo>
                <a:lnTo>
                  <a:pt x="876299" y="2107158"/>
                </a:lnTo>
                <a:lnTo>
                  <a:pt x="865187" y="2159545"/>
                </a:lnTo>
                <a:lnTo>
                  <a:pt x="849312" y="2205583"/>
                </a:lnTo>
                <a:lnTo>
                  <a:pt x="833437" y="2246858"/>
                </a:lnTo>
                <a:lnTo>
                  <a:pt x="817562" y="2283370"/>
                </a:lnTo>
                <a:lnTo>
                  <a:pt x="798512" y="2321470"/>
                </a:lnTo>
                <a:lnTo>
                  <a:pt x="779462" y="2359570"/>
                </a:lnTo>
                <a:lnTo>
                  <a:pt x="760412" y="2396083"/>
                </a:lnTo>
                <a:lnTo>
                  <a:pt x="744537" y="2437358"/>
                </a:lnTo>
                <a:lnTo>
                  <a:pt x="730249" y="2483395"/>
                </a:lnTo>
                <a:lnTo>
                  <a:pt x="719137" y="2535782"/>
                </a:lnTo>
                <a:lnTo>
                  <a:pt x="711199" y="2596108"/>
                </a:lnTo>
                <a:lnTo>
                  <a:pt x="709612" y="2664370"/>
                </a:lnTo>
                <a:lnTo>
                  <a:pt x="711199" y="2732633"/>
                </a:lnTo>
                <a:lnTo>
                  <a:pt x="719137" y="2792958"/>
                </a:lnTo>
                <a:lnTo>
                  <a:pt x="730249" y="2845345"/>
                </a:lnTo>
                <a:lnTo>
                  <a:pt x="744537" y="2891383"/>
                </a:lnTo>
                <a:lnTo>
                  <a:pt x="760412" y="2932658"/>
                </a:lnTo>
                <a:lnTo>
                  <a:pt x="779462" y="2969170"/>
                </a:lnTo>
                <a:lnTo>
                  <a:pt x="798512" y="3007270"/>
                </a:lnTo>
                <a:lnTo>
                  <a:pt x="817562" y="3045370"/>
                </a:lnTo>
                <a:lnTo>
                  <a:pt x="833437" y="3081883"/>
                </a:lnTo>
                <a:lnTo>
                  <a:pt x="849312" y="3123158"/>
                </a:lnTo>
                <a:lnTo>
                  <a:pt x="865187" y="3169195"/>
                </a:lnTo>
                <a:lnTo>
                  <a:pt x="876299" y="3221583"/>
                </a:lnTo>
                <a:lnTo>
                  <a:pt x="882649" y="3281908"/>
                </a:lnTo>
                <a:lnTo>
                  <a:pt x="885824" y="3348582"/>
                </a:lnTo>
                <a:lnTo>
                  <a:pt x="882649" y="3418433"/>
                </a:lnTo>
                <a:lnTo>
                  <a:pt x="876299" y="3478758"/>
                </a:lnTo>
                <a:lnTo>
                  <a:pt x="865187" y="3531145"/>
                </a:lnTo>
                <a:lnTo>
                  <a:pt x="849312" y="3577183"/>
                </a:lnTo>
                <a:lnTo>
                  <a:pt x="833437" y="3618458"/>
                </a:lnTo>
                <a:lnTo>
                  <a:pt x="817562" y="3654970"/>
                </a:lnTo>
                <a:lnTo>
                  <a:pt x="798512" y="3693070"/>
                </a:lnTo>
                <a:lnTo>
                  <a:pt x="779462" y="3731170"/>
                </a:lnTo>
                <a:lnTo>
                  <a:pt x="760412" y="3767683"/>
                </a:lnTo>
                <a:lnTo>
                  <a:pt x="744537" y="3808958"/>
                </a:lnTo>
                <a:lnTo>
                  <a:pt x="730249" y="3854995"/>
                </a:lnTo>
                <a:lnTo>
                  <a:pt x="719137" y="3907383"/>
                </a:lnTo>
                <a:lnTo>
                  <a:pt x="711199" y="3967708"/>
                </a:lnTo>
                <a:lnTo>
                  <a:pt x="709612" y="4035970"/>
                </a:lnTo>
                <a:lnTo>
                  <a:pt x="711199" y="4104233"/>
                </a:lnTo>
                <a:lnTo>
                  <a:pt x="719137" y="4164557"/>
                </a:lnTo>
                <a:lnTo>
                  <a:pt x="730249" y="4216946"/>
                </a:lnTo>
                <a:lnTo>
                  <a:pt x="744537" y="4262982"/>
                </a:lnTo>
                <a:lnTo>
                  <a:pt x="760412" y="4304258"/>
                </a:lnTo>
                <a:lnTo>
                  <a:pt x="779462" y="4340770"/>
                </a:lnTo>
                <a:lnTo>
                  <a:pt x="817562" y="4416970"/>
                </a:lnTo>
                <a:lnTo>
                  <a:pt x="833437" y="4453483"/>
                </a:lnTo>
                <a:lnTo>
                  <a:pt x="849312" y="4494758"/>
                </a:lnTo>
                <a:lnTo>
                  <a:pt x="865187" y="4540795"/>
                </a:lnTo>
                <a:lnTo>
                  <a:pt x="876299" y="4593183"/>
                </a:lnTo>
                <a:lnTo>
                  <a:pt x="882649" y="4653508"/>
                </a:lnTo>
                <a:lnTo>
                  <a:pt x="885824" y="4721770"/>
                </a:lnTo>
                <a:lnTo>
                  <a:pt x="882649" y="4790033"/>
                </a:lnTo>
                <a:lnTo>
                  <a:pt x="876299" y="4850357"/>
                </a:lnTo>
                <a:lnTo>
                  <a:pt x="865187" y="4902746"/>
                </a:lnTo>
                <a:lnTo>
                  <a:pt x="849312" y="4948782"/>
                </a:lnTo>
                <a:lnTo>
                  <a:pt x="833437" y="4990057"/>
                </a:lnTo>
                <a:lnTo>
                  <a:pt x="817562" y="5026570"/>
                </a:lnTo>
                <a:lnTo>
                  <a:pt x="798512" y="5064670"/>
                </a:lnTo>
                <a:lnTo>
                  <a:pt x="779462" y="5102770"/>
                </a:lnTo>
                <a:lnTo>
                  <a:pt x="760412" y="5139283"/>
                </a:lnTo>
                <a:lnTo>
                  <a:pt x="744537" y="5180558"/>
                </a:lnTo>
                <a:lnTo>
                  <a:pt x="730249" y="5226595"/>
                </a:lnTo>
                <a:lnTo>
                  <a:pt x="719137" y="5278983"/>
                </a:lnTo>
                <a:lnTo>
                  <a:pt x="711199" y="5339307"/>
                </a:lnTo>
                <a:lnTo>
                  <a:pt x="709612" y="5407570"/>
                </a:lnTo>
                <a:lnTo>
                  <a:pt x="711199" y="5475833"/>
                </a:lnTo>
                <a:lnTo>
                  <a:pt x="719137" y="5536158"/>
                </a:lnTo>
                <a:lnTo>
                  <a:pt x="730249" y="5588545"/>
                </a:lnTo>
                <a:lnTo>
                  <a:pt x="744537" y="5634583"/>
                </a:lnTo>
                <a:lnTo>
                  <a:pt x="760412" y="5675858"/>
                </a:lnTo>
                <a:lnTo>
                  <a:pt x="779462" y="5712371"/>
                </a:lnTo>
                <a:lnTo>
                  <a:pt x="798512" y="5750471"/>
                </a:lnTo>
                <a:lnTo>
                  <a:pt x="817562" y="5788571"/>
                </a:lnTo>
                <a:lnTo>
                  <a:pt x="833437" y="5825083"/>
                </a:lnTo>
                <a:lnTo>
                  <a:pt x="849312" y="5866358"/>
                </a:lnTo>
                <a:lnTo>
                  <a:pt x="865187" y="5912395"/>
                </a:lnTo>
                <a:lnTo>
                  <a:pt x="876299" y="5964783"/>
                </a:lnTo>
                <a:lnTo>
                  <a:pt x="882649" y="6025108"/>
                </a:lnTo>
                <a:lnTo>
                  <a:pt x="885824" y="6093370"/>
                </a:lnTo>
                <a:lnTo>
                  <a:pt x="885703" y="6095988"/>
                </a:lnTo>
                <a:close/>
              </a:path>
            </a:pathLst>
          </a:custGeom>
          <a:solidFill>
            <a:srgbClr val="2A1A00"/>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519136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BCC03E7-8E95-4D10-842D-D94297C5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155" name="Rectangle 6154">
            <a:extLst>
              <a:ext uri="{FF2B5EF4-FFF2-40B4-BE49-F238E27FC236}">
                <a16:creationId xmlns:a16="http://schemas.microsoft.com/office/drawing/2014/main" id="{54BEB538-4E00-4FCF-9E0D-307F8B741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148" name="Picture 4" descr="cartaz Escola Sem Bullying I Escola Sem Violência">
            <a:extLst>
              <a:ext uri="{FF2B5EF4-FFF2-40B4-BE49-F238E27FC236}">
                <a16:creationId xmlns:a16="http://schemas.microsoft.com/office/drawing/2014/main" id="{EA1D5250-FF7D-B651-EE76-B1DD7EB886C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38102" y="643467"/>
            <a:ext cx="3941529" cy="5571066"/>
          </a:xfrm>
          <a:prstGeom prst="rect">
            <a:avLst/>
          </a:prstGeom>
          <a:noFill/>
          <a:extLst>
            <a:ext uri="{909E8E84-426E-40DD-AFC4-6F175D3DCCD1}">
              <a14:hiddenFill xmlns:a14="http://schemas.microsoft.com/office/drawing/2010/main">
                <a:solidFill>
                  <a:srgbClr val="FFFFFF"/>
                </a:solidFill>
              </a14:hiddenFill>
            </a:ext>
          </a:extLst>
        </p:spPr>
      </p:pic>
      <p:sp>
        <p:nvSpPr>
          <p:cNvPr id="6160" name="Rectangle 6156">
            <a:extLst>
              <a:ext uri="{FF2B5EF4-FFF2-40B4-BE49-F238E27FC236}">
                <a16:creationId xmlns:a16="http://schemas.microsoft.com/office/drawing/2014/main" id="{6A46AD62-1110-43A9-AF7F-F0DF6D2A0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5619"/>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146" name="Picture 2" descr="cartaz Escola Sem Bullying I Escola Sem Violência">
            <a:extLst>
              <a:ext uri="{FF2B5EF4-FFF2-40B4-BE49-F238E27FC236}">
                <a16:creationId xmlns:a16="http://schemas.microsoft.com/office/drawing/2014/main" id="{DA2EEFCD-597E-0A58-D5C2-407F3C03CF5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17956" y="643467"/>
            <a:ext cx="3941529"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7106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75" name="Rectangle 7174">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177"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7179"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7181" name="Rectangle 7180">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170" name="Picture 2" descr="cartaz Escola Sem Bullying I Escola Sem Violência">
            <a:extLst>
              <a:ext uri="{FF2B5EF4-FFF2-40B4-BE49-F238E27FC236}">
                <a16:creationId xmlns:a16="http://schemas.microsoft.com/office/drawing/2014/main" id="{EE4A2B9A-694B-9186-8AD9-578CB3D3496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21709" y="965199"/>
            <a:ext cx="3486277" cy="492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9144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m 6" descr="Uma imagem com texto, Tipo de letra, póster, design gráfico&#10;&#10;Os conteúdos gerados por IA poderão estar incorretos.">
            <a:extLst>
              <a:ext uri="{FF2B5EF4-FFF2-40B4-BE49-F238E27FC236}">
                <a16:creationId xmlns:a16="http://schemas.microsoft.com/office/drawing/2014/main" id="{2D216979-EBCF-BA9D-D072-A04388072C13}"/>
              </a:ext>
            </a:extLst>
          </p:cNvPr>
          <p:cNvPicPr>
            <a:picLocks noChangeAspect="1"/>
          </p:cNvPicPr>
          <p:nvPr/>
        </p:nvPicPr>
        <p:blipFill>
          <a:blip r:embed="rId2"/>
          <a:stretch>
            <a:fillRect/>
          </a:stretch>
        </p:blipFill>
        <p:spPr>
          <a:xfrm>
            <a:off x="947761" y="1338237"/>
            <a:ext cx="3517119" cy="4174621"/>
          </a:xfrm>
          <a:prstGeom prst="rect">
            <a:avLst/>
          </a:prstGeom>
        </p:spPr>
      </p:pic>
      <p:cxnSp>
        <p:nvCxnSpPr>
          <p:cNvPr id="12" name="Straight Connector 11">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Imagem 4" descr="Uma imagem com texto, captura de ecrã, Tipo de letra, design gráfico&#10;&#10;Os conteúdos gerados por IA poderão estar incorretos.">
            <a:extLst>
              <a:ext uri="{FF2B5EF4-FFF2-40B4-BE49-F238E27FC236}">
                <a16:creationId xmlns:a16="http://schemas.microsoft.com/office/drawing/2014/main" id="{3D30157B-7A6E-67CA-FAB2-FB16EBDC75A0}"/>
              </a:ext>
            </a:extLst>
          </p:cNvPr>
          <p:cNvPicPr>
            <a:picLocks noChangeAspect="1"/>
          </p:cNvPicPr>
          <p:nvPr/>
        </p:nvPicPr>
        <p:blipFill>
          <a:blip r:embed="rId3"/>
          <a:stretch>
            <a:fillRect/>
          </a:stretch>
        </p:blipFill>
        <p:spPr>
          <a:xfrm>
            <a:off x="4682460" y="1471593"/>
            <a:ext cx="3537345" cy="3908668"/>
          </a:xfrm>
          <a:prstGeom prst="rect">
            <a:avLst/>
          </a:prstGeom>
        </p:spPr>
      </p:pic>
      <p:cxnSp>
        <p:nvCxnSpPr>
          <p:cNvPr id="14" name="Straight Connector 13">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Imagem 2" descr="Uma imagem com texto, captura de ecrã, Tipo de letra, design gráfico&#10;&#10;Os conteúdos gerados por IA poderão estar incorretos.">
            <a:extLst>
              <a:ext uri="{FF2B5EF4-FFF2-40B4-BE49-F238E27FC236}">
                <a16:creationId xmlns:a16="http://schemas.microsoft.com/office/drawing/2014/main" id="{6C9D296F-80C7-67BF-A919-CFD7E0FDD9EE}"/>
              </a:ext>
            </a:extLst>
          </p:cNvPr>
          <p:cNvPicPr>
            <a:picLocks noChangeAspect="1"/>
          </p:cNvPicPr>
          <p:nvPr/>
        </p:nvPicPr>
        <p:blipFill>
          <a:blip r:embed="rId4"/>
          <a:stretch>
            <a:fillRect/>
          </a:stretch>
        </p:blipFill>
        <p:spPr>
          <a:xfrm>
            <a:off x="8443690" y="1471593"/>
            <a:ext cx="3517120" cy="3907911"/>
          </a:xfrm>
          <a:prstGeom prst="rect">
            <a:avLst/>
          </a:prstGeom>
        </p:spPr>
      </p:pic>
    </p:spTree>
    <p:extLst>
      <p:ext uri="{BB962C8B-B14F-4D97-AF65-F5344CB8AC3E}">
        <p14:creationId xmlns:p14="http://schemas.microsoft.com/office/powerpoint/2010/main" val="30726826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Freeform 6">
            <a:extLst>
              <a:ext uri="{FF2B5EF4-FFF2-40B4-BE49-F238E27FC236}">
                <a16:creationId xmlns:a16="http://schemas.microsoft.com/office/drawing/2014/main" id="{2C764104-A600-42E2-8697-CE47C19F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C6C37FC-4592-4A5C-829E-58473FF69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 name="Rectangle 14">
            <a:extLst>
              <a:ext uri="{FF2B5EF4-FFF2-40B4-BE49-F238E27FC236}">
                <a16:creationId xmlns:a16="http://schemas.microsoft.com/office/drawing/2014/main" id="{5EB5C8F0-2881-4184-92C6-0E251C42A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1999" cy="4292600"/>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7" name="Freeform: Shape 16">
            <a:extLst>
              <a:ext uri="{FF2B5EF4-FFF2-40B4-BE49-F238E27FC236}">
                <a16:creationId xmlns:a16="http://schemas.microsoft.com/office/drawing/2014/main" id="{C2BCC826-0F95-4DB1-9DBA-C1F7BD609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55946"/>
            <a:ext cx="12192000" cy="3102054"/>
          </a:xfrm>
          <a:custGeom>
            <a:avLst/>
            <a:gdLst>
              <a:gd name="connsiteX0" fmla="*/ 685801 w 12192000"/>
              <a:gd name="connsiteY0" fmla="*/ 0 h 3102054"/>
              <a:gd name="connsiteX1" fmla="*/ 754064 w 12192000"/>
              <a:gd name="connsiteY1" fmla="*/ 3175 h 3102054"/>
              <a:gd name="connsiteX2" fmla="*/ 814389 w 12192000"/>
              <a:gd name="connsiteY2" fmla="*/ 9525 h 3102054"/>
              <a:gd name="connsiteX3" fmla="*/ 866776 w 12192000"/>
              <a:gd name="connsiteY3" fmla="*/ 20637 h 3102054"/>
              <a:gd name="connsiteX4" fmla="*/ 912814 w 12192000"/>
              <a:gd name="connsiteY4" fmla="*/ 36512 h 3102054"/>
              <a:gd name="connsiteX5" fmla="*/ 954089 w 12192000"/>
              <a:gd name="connsiteY5" fmla="*/ 52387 h 3102054"/>
              <a:gd name="connsiteX6" fmla="*/ 990601 w 12192000"/>
              <a:gd name="connsiteY6" fmla="*/ 68262 h 3102054"/>
              <a:gd name="connsiteX7" fmla="*/ 1028701 w 12192000"/>
              <a:gd name="connsiteY7" fmla="*/ 87312 h 3102054"/>
              <a:gd name="connsiteX8" fmla="*/ 1066801 w 12192000"/>
              <a:gd name="connsiteY8" fmla="*/ 106362 h 3102054"/>
              <a:gd name="connsiteX9" fmla="*/ 1103314 w 12192000"/>
              <a:gd name="connsiteY9" fmla="*/ 125412 h 3102054"/>
              <a:gd name="connsiteX10" fmla="*/ 1144589 w 12192000"/>
              <a:gd name="connsiteY10" fmla="*/ 141287 h 3102054"/>
              <a:gd name="connsiteX11" fmla="*/ 1190626 w 12192000"/>
              <a:gd name="connsiteY11" fmla="*/ 155575 h 3102054"/>
              <a:gd name="connsiteX12" fmla="*/ 1243014 w 12192000"/>
              <a:gd name="connsiteY12" fmla="*/ 166687 h 3102054"/>
              <a:gd name="connsiteX13" fmla="*/ 1303339 w 12192000"/>
              <a:gd name="connsiteY13" fmla="*/ 174625 h 3102054"/>
              <a:gd name="connsiteX14" fmla="*/ 1371601 w 12192000"/>
              <a:gd name="connsiteY14" fmla="*/ 176212 h 3102054"/>
              <a:gd name="connsiteX15" fmla="*/ 1439864 w 12192000"/>
              <a:gd name="connsiteY15" fmla="*/ 174625 h 3102054"/>
              <a:gd name="connsiteX16" fmla="*/ 1500189 w 12192000"/>
              <a:gd name="connsiteY16" fmla="*/ 166687 h 3102054"/>
              <a:gd name="connsiteX17" fmla="*/ 1552576 w 12192000"/>
              <a:gd name="connsiteY17" fmla="*/ 155575 h 3102054"/>
              <a:gd name="connsiteX18" fmla="*/ 1598614 w 12192000"/>
              <a:gd name="connsiteY18" fmla="*/ 141287 h 3102054"/>
              <a:gd name="connsiteX19" fmla="*/ 1639889 w 12192000"/>
              <a:gd name="connsiteY19" fmla="*/ 125412 h 3102054"/>
              <a:gd name="connsiteX20" fmla="*/ 1676401 w 12192000"/>
              <a:gd name="connsiteY20" fmla="*/ 106362 h 3102054"/>
              <a:gd name="connsiteX21" fmla="*/ 1714501 w 12192000"/>
              <a:gd name="connsiteY21" fmla="*/ 87312 h 3102054"/>
              <a:gd name="connsiteX22" fmla="*/ 1752601 w 12192000"/>
              <a:gd name="connsiteY22" fmla="*/ 68262 h 3102054"/>
              <a:gd name="connsiteX23" fmla="*/ 1789114 w 12192000"/>
              <a:gd name="connsiteY23" fmla="*/ 52387 h 3102054"/>
              <a:gd name="connsiteX24" fmla="*/ 1830389 w 12192000"/>
              <a:gd name="connsiteY24" fmla="*/ 36512 h 3102054"/>
              <a:gd name="connsiteX25" fmla="*/ 1876426 w 12192000"/>
              <a:gd name="connsiteY25" fmla="*/ 20637 h 3102054"/>
              <a:gd name="connsiteX26" fmla="*/ 1928814 w 12192000"/>
              <a:gd name="connsiteY26" fmla="*/ 9525 h 3102054"/>
              <a:gd name="connsiteX27" fmla="*/ 1989139 w 12192000"/>
              <a:gd name="connsiteY27" fmla="*/ 3175 h 3102054"/>
              <a:gd name="connsiteX28" fmla="*/ 2057401 w 12192000"/>
              <a:gd name="connsiteY28" fmla="*/ 0 h 3102054"/>
              <a:gd name="connsiteX29" fmla="*/ 2125664 w 12192000"/>
              <a:gd name="connsiteY29" fmla="*/ 3175 h 3102054"/>
              <a:gd name="connsiteX30" fmla="*/ 2185989 w 12192000"/>
              <a:gd name="connsiteY30" fmla="*/ 9525 h 3102054"/>
              <a:gd name="connsiteX31" fmla="*/ 2238376 w 12192000"/>
              <a:gd name="connsiteY31" fmla="*/ 20637 h 3102054"/>
              <a:gd name="connsiteX32" fmla="*/ 2284414 w 12192000"/>
              <a:gd name="connsiteY32" fmla="*/ 36512 h 3102054"/>
              <a:gd name="connsiteX33" fmla="*/ 2325688 w 12192000"/>
              <a:gd name="connsiteY33" fmla="*/ 52387 h 3102054"/>
              <a:gd name="connsiteX34" fmla="*/ 2362201 w 12192000"/>
              <a:gd name="connsiteY34" fmla="*/ 68262 h 3102054"/>
              <a:gd name="connsiteX35" fmla="*/ 2400301 w 12192000"/>
              <a:gd name="connsiteY35" fmla="*/ 87312 h 3102054"/>
              <a:gd name="connsiteX36" fmla="*/ 2438401 w 12192000"/>
              <a:gd name="connsiteY36" fmla="*/ 106362 h 3102054"/>
              <a:gd name="connsiteX37" fmla="*/ 2474913 w 12192000"/>
              <a:gd name="connsiteY37" fmla="*/ 125412 h 3102054"/>
              <a:gd name="connsiteX38" fmla="*/ 2516188 w 12192000"/>
              <a:gd name="connsiteY38" fmla="*/ 141287 h 3102054"/>
              <a:gd name="connsiteX39" fmla="*/ 2562226 w 12192000"/>
              <a:gd name="connsiteY39" fmla="*/ 155575 h 3102054"/>
              <a:gd name="connsiteX40" fmla="*/ 2614614 w 12192000"/>
              <a:gd name="connsiteY40" fmla="*/ 166687 h 3102054"/>
              <a:gd name="connsiteX41" fmla="*/ 2674938 w 12192000"/>
              <a:gd name="connsiteY41" fmla="*/ 174625 h 3102054"/>
              <a:gd name="connsiteX42" fmla="*/ 2743201 w 12192000"/>
              <a:gd name="connsiteY42" fmla="*/ 176212 h 3102054"/>
              <a:gd name="connsiteX43" fmla="*/ 2811464 w 12192000"/>
              <a:gd name="connsiteY43" fmla="*/ 174625 h 3102054"/>
              <a:gd name="connsiteX44" fmla="*/ 2871789 w 12192000"/>
              <a:gd name="connsiteY44" fmla="*/ 166687 h 3102054"/>
              <a:gd name="connsiteX45" fmla="*/ 2924176 w 12192000"/>
              <a:gd name="connsiteY45" fmla="*/ 155575 h 3102054"/>
              <a:gd name="connsiteX46" fmla="*/ 2970214 w 12192000"/>
              <a:gd name="connsiteY46" fmla="*/ 141287 h 3102054"/>
              <a:gd name="connsiteX47" fmla="*/ 3011489 w 12192000"/>
              <a:gd name="connsiteY47" fmla="*/ 125412 h 3102054"/>
              <a:gd name="connsiteX48" fmla="*/ 3048001 w 12192000"/>
              <a:gd name="connsiteY48" fmla="*/ 106362 h 3102054"/>
              <a:gd name="connsiteX49" fmla="*/ 3086101 w 12192000"/>
              <a:gd name="connsiteY49" fmla="*/ 87312 h 3102054"/>
              <a:gd name="connsiteX50" fmla="*/ 3124201 w 12192000"/>
              <a:gd name="connsiteY50" fmla="*/ 68262 h 3102054"/>
              <a:gd name="connsiteX51" fmla="*/ 3160714 w 12192000"/>
              <a:gd name="connsiteY51" fmla="*/ 52387 h 3102054"/>
              <a:gd name="connsiteX52" fmla="*/ 3201989 w 12192000"/>
              <a:gd name="connsiteY52" fmla="*/ 36512 h 3102054"/>
              <a:gd name="connsiteX53" fmla="*/ 3248026 w 12192000"/>
              <a:gd name="connsiteY53" fmla="*/ 20637 h 3102054"/>
              <a:gd name="connsiteX54" fmla="*/ 3300414 w 12192000"/>
              <a:gd name="connsiteY54" fmla="*/ 9525 h 3102054"/>
              <a:gd name="connsiteX55" fmla="*/ 3360739 w 12192000"/>
              <a:gd name="connsiteY55" fmla="*/ 3175 h 3102054"/>
              <a:gd name="connsiteX56" fmla="*/ 3427414 w 12192000"/>
              <a:gd name="connsiteY56" fmla="*/ 0 h 3102054"/>
              <a:gd name="connsiteX57" fmla="*/ 3497264 w 12192000"/>
              <a:gd name="connsiteY57" fmla="*/ 3175 h 3102054"/>
              <a:gd name="connsiteX58" fmla="*/ 3557589 w 12192000"/>
              <a:gd name="connsiteY58" fmla="*/ 9525 h 3102054"/>
              <a:gd name="connsiteX59" fmla="*/ 3609976 w 12192000"/>
              <a:gd name="connsiteY59" fmla="*/ 20637 h 3102054"/>
              <a:gd name="connsiteX60" fmla="*/ 3656014 w 12192000"/>
              <a:gd name="connsiteY60" fmla="*/ 36512 h 3102054"/>
              <a:gd name="connsiteX61" fmla="*/ 3697288 w 12192000"/>
              <a:gd name="connsiteY61" fmla="*/ 52387 h 3102054"/>
              <a:gd name="connsiteX62" fmla="*/ 3733801 w 12192000"/>
              <a:gd name="connsiteY62" fmla="*/ 68262 h 3102054"/>
              <a:gd name="connsiteX63" fmla="*/ 3771901 w 12192000"/>
              <a:gd name="connsiteY63" fmla="*/ 87312 h 3102054"/>
              <a:gd name="connsiteX64" fmla="*/ 3810001 w 12192000"/>
              <a:gd name="connsiteY64" fmla="*/ 106362 h 3102054"/>
              <a:gd name="connsiteX65" fmla="*/ 3846514 w 12192000"/>
              <a:gd name="connsiteY65" fmla="*/ 125412 h 3102054"/>
              <a:gd name="connsiteX66" fmla="*/ 3887789 w 12192000"/>
              <a:gd name="connsiteY66" fmla="*/ 141287 h 3102054"/>
              <a:gd name="connsiteX67" fmla="*/ 3933826 w 12192000"/>
              <a:gd name="connsiteY67" fmla="*/ 155575 h 3102054"/>
              <a:gd name="connsiteX68" fmla="*/ 3986214 w 12192000"/>
              <a:gd name="connsiteY68" fmla="*/ 166687 h 3102054"/>
              <a:gd name="connsiteX69" fmla="*/ 4046539 w 12192000"/>
              <a:gd name="connsiteY69" fmla="*/ 174625 h 3102054"/>
              <a:gd name="connsiteX70" fmla="*/ 4114801 w 12192000"/>
              <a:gd name="connsiteY70" fmla="*/ 176212 h 3102054"/>
              <a:gd name="connsiteX71" fmla="*/ 4183064 w 12192000"/>
              <a:gd name="connsiteY71" fmla="*/ 174625 h 3102054"/>
              <a:gd name="connsiteX72" fmla="*/ 4243388 w 12192000"/>
              <a:gd name="connsiteY72" fmla="*/ 166687 h 3102054"/>
              <a:gd name="connsiteX73" fmla="*/ 4295776 w 12192000"/>
              <a:gd name="connsiteY73" fmla="*/ 155575 h 3102054"/>
              <a:gd name="connsiteX74" fmla="*/ 4341813 w 12192000"/>
              <a:gd name="connsiteY74" fmla="*/ 141287 h 3102054"/>
              <a:gd name="connsiteX75" fmla="*/ 4383088 w 12192000"/>
              <a:gd name="connsiteY75" fmla="*/ 125412 h 3102054"/>
              <a:gd name="connsiteX76" fmla="*/ 4419601 w 12192000"/>
              <a:gd name="connsiteY76" fmla="*/ 106362 h 3102054"/>
              <a:gd name="connsiteX77" fmla="*/ 4495801 w 12192000"/>
              <a:gd name="connsiteY77" fmla="*/ 68262 h 3102054"/>
              <a:gd name="connsiteX78" fmla="*/ 4532314 w 12192000"/>
              <a:gd name="connsiteY78" fmla="*/ 52387 h 3102054"/>
              <a:gd name="connsiteX79" fmla="*/ 4573588 w 12192000"/>
              <a:gd name="connsiteY79" fmla="*/ 36512 h 3102054"/>
              <a:gd name="connsiteX80" fmla="*/ 4619626 w 12192000"/>
              <a:gd name="connsiteY80" fmla="*/ 20637 h 3102054"/>
              <a:gd name="connsiteX81" fmla="*/ 4672013 w 12192000"/>
              <a:gd name="connsiteY81" fmla="*/ 9525 h 3102054"/>
              <a:gd name="connsiteX82" fmla="*/ 4732338 w 12192000"/>
              <a:gd name="connsiteY82" fmla="*/ 3175 h 3102054"/>
              <a:gd name="connsiteX83" fmla="*/ 4800601 w 12192000"/>
              <a:gd name="connsiteY83" fmla="*/ 0 h 3102054"/>
              <a:gd name="connsiteX84" fmla="*/ 4868864 w 12192000"/>
              <a:gd name="connsiteY84" fmla="*/ 3175 h 3102054"/>
              <a:gd name="connsiteX85" fmla="*/ 4929188 w 12192000"/>
              <a:gd name="connsiteY85" fmla="*/ 9525 h 3102054"/>
              <a:gd name="connsiteX86" fmla="*/ 4981576 w 12192000"/>
              <a:gd name="connsiteY86" fmla="*/ 20637 h 3102054"/>
              <a:gd name="connsiteX87" fmla="*/ 5027614 w 12192000"/>
              <a:gd name="connsiteY87" fmla="*/ 36512 h 3102054"/>
              <a:gd name="connsiteX88" fmla="*/ 5068889 w 12192000"/>
              <a:gd name="connsiteY88" fmla="*/ 52387 h 3102054"/>
              <a:gd name="connsiteX89" fmla="*/ 5105402 w 12192000"/>
              <a:gd name="connsiteY89" fmla="*/ 68262 h 3102054"/>
              <a:gd name="connsiteX90" fmla="*/ 5143502 w 12192000"/>
              <a:gd name="connsiteY90" fmla="*/ 87312 h 3102054"/>
              <a:gd name="connsiteX91" fmla="*/ 5181601 w 12192000"/>
              <a:gd name="connsiteY91" fmla="*/ 106362 h 3102054"/>
              <a:gd name="connsiteX92" fmla="*/ 5218115 w 12192000"/>
              <a:gd name="connsiteY92" fmla="*/ 125412 h 3102054"/>
              <a:gd name="connsiteX93" fmla="*/ 5259388 w 12192000"/>
              <a:gd name="connsiteY93" fmla="*/ 141287 h 3102054"/>
              <a:gd name="connsiteX94" fmla="*/ 5305426 w 12192000"/>
              <a:gd name="connsiteY94" fmla="*/ 155575 h 3102054"/>
              <a:gd name="connsiteX95" fmla="*/ 5357813 w 12192000"/>
              <a:gd name="connsiteY95" fmla="*/ 166687 h 3102054"/>
              <a:gd name="connsiteX96" fmla="*/ 5418139 w 12192000"/>
              <a:gd name="connsiteY96" fmla="*/ 174625 h 3102054"/>
              <a:gd name="connsiteX97" fmla="*/ 5486401 w 12192000"/>
              <a:gd name="connsiteY97" fmla="*/ 176212 h 3102054"/>
              <a:gd name="connsiteX98" fmla="*/ 5554663 w 12192000"/>
              <a:gd name="connsiteY98" fmla="*/ 174625 h 3102054"/>
              <a:gd name="connsiteX99" fmla="*/ 5614989 w 12192000"/>
              <a:gd name="connsiteY99" fmla="*/ 166687 h 3102054"/>
              <a:gd name="connsiteX100" fmla="*/ 5667376 w 12192000"/>
              <a:gd name="connsiteY100" fmla="*/ 155575 h 3102054"/>
              <a:gd name="connsiteX101" fmla="*/ 5713414 w 12192000"/>
              <a:gd name="connsiteY101" fmla="*/ 141287 h 3102054"/>
              <a:gd name="connsiteX102" fmla="*/ 5754689 w 12192000"/>
              <a:gd name="connsiteY102" fmla="*/ 125412 h 3102054"/>
              <a:gd name="connsiteX103" fmla="*/ 5791202 w 12192000"/>
              <a:gd name="connsiteY103" fmla="*/ 106362 h 3102054"/>
              <a:gd name="connsiteX104" fmla="*/ 5829302 w 12192000"/>
              <a:gd name="connsiteY104" fmla="*/ 87312 h 3102054"/>
              <a:gd name="connsiteX105" fmla="*/ 5867402 w 12192000"/>
              <a:gd name="connsiteY105" fmla="*/ 68262 h 3102054"/>
              <a:gd name="connsiteX106" fmla="*/ 5903915 w 12192000"/>
              <a:gd name="connsiteY106" fmla="*/ 52387 h 3102054"/>
              <a:gd name="connsiteX107" fmla="*/ 5945189 w 12192000"/>
              <a:gd name="connsiteY107" fmla="*/ 36512 h 3102054"/>
              <a:gd name="connsiteX108" fmla="*/ 5991226 w 12192000"/>
              <a:gd name="connsiteY108" fmla="*/ 20637 h 3102054"/>
              <a:gd name="connsiteX109" fmla="*/ 6043614 w 12192000"/>
              <a:gd name="connsiteY109" fmla="*/ 9525 h 3102054"/>
              <a:gd name="connsiteX110" fmla="*/ 6103939 w 12192000"/>
              <a:gd name="connsiteY110" fmla="*/ 3175 h 3102054"/>
              <a:gd name="connsiteX111" fmla="*/ 6172201 w 12192000"/>
              <a:gd name="connsiteY111" fmla="*/ 0 h 3102054"/>
              <a:gd name="connsiteX112" fmla="*/ 6210301 w 12192000"/>
              <a:gd name="connsiteY112" fmla="*/ 1772 h 3102054"/>
              <a:gd name="connsiteX113" fmla="*/ 6248401 w 12192000"/>
              <a:gd name="connsiteY113" fmla="*/ 0 h 3102054"/>
              <a:gd name="connsiteX114" fmla="*/ 6316664 w 12192000"/>
              <a:gd name="connsiteY114" fmla="*/ 3175 h 3102054"/>
              <a:gd name="connsiteX115" fmla="*/ 6376989 w 12192000"/>
              <a:gd name="connsiteY115" fmla="*/ 9525 h 3102054"/>
              <a:gd name="connsiteX116" fmla="*/ 6429376 w 12192000"/>
              <a:gd name="connsiteY116" fmla="*/ 20637 h 3102054"/>
              <a:gd name="connsiteX117" fmla="*/ 6475414 w 12192000"/>
              <a:gd name="connsiteY117" fmla="*/ 36512 h 3102054"/>
              <a:gd name="connsiteX118" fmla="*/ 6516689 w 12192000"/>
              <a:gd name="connsiteY118" fmla="*/ 52387 h 3102054"/>
              <a:gd name="connsiteX119" fmla="*/ 6553202 w 12192000"/>
              <a:gd name="connsiteY119" fmla="*/ 68262 h 3102054"/>
              <a:gd name="connsiteX120" fmla="*/ 6591302 w 12192000"/>
              <a:gd name="connsiteY120" fmla="*/ 87312 h 3102054"/>
              <a:gd name="connsiteX121" fmla="*/ 6629401 w 12192000"/>
              <a:gd name="connsiteY121" fmla="*/ 106362 h 3102054"/>
              <a:gd name="connsiteX122" fmla="*/ 6665915 w 12192000"/>
              <a:gd name="connsiteY122" fmla="*/ 125412 h 3102054"/>
              <a:gd name="connsiteX123" fmla="*/ 6707189 w 12192000"/>
              <a:gd name="connsiteY123" fmla="*/ 141287 h 3102054"/>
              <a:gd name="connsiteX124" fmla="*/ 6753226 w 12192000"/>
              <a:gd name="connsiteY124" fmla="*/ 155575 h 3102054"/>
              <a:gd name="connsiteX125" fmla="*/ 6805614 w 12192000"/>
              <a:gd name="connsiteY125" fmla="*/ 166687 h 3102054"/>
              <a:gd name="connsiteX126" fmla="*/ 6865939 w 12192000"/>
              <a:gd name="connsiteY126" fmla="*/ 174625 h 3102054"/>
              <a:gd name="connsiteX127" fmla="*/ 6934201 w 12192000"/>
              <a:gd name="connsiteY127" fmla="*/ 176212 h 3102054"/>
              <a:gd name="connsiteX128" fmla="*/ 7002464 w 12192000"/>
              <a:gd name="connsiteY128" fmla="*/ 174625 h 3102054"/>
              <a:gd name="connsiteX129" fmla="*/ 7062789 w 12192000"/>
              <a:gd name="connsiteY129" fmla="*/ 166687 h 3102054"/>
              <a:gd name="connsiteX130" fmla="*/ 7115176 w 12192000"/>
              <a:gd name="connsiteY130" fmla="*/ 155575 h 3102054"/>
              <a:gd name="connsiteX131" fmla="*/ 7161214 w 12192000"/>
              <a:gd name="connsiteY131" fmla="*/ 141287 h 3102054"/>
              <a:gd name="connsiteX132" fmla="*/ 7202489 w 12192000"/>
              <a:gd name="connsiteY132" fmla="*/ 125412 h 3102054"/>
              <a:gd name="connsiteX133" fmla="*/ 7239001 w 12192000"/>
              <a:gd name="connsiteY133" fmla="*/ 106362 h 3102054"/>
              <a:gd name="connsiteX134" fmla="*/ 7277101 w 12192000"/>
              <a:gd name="connsiteY134" fmla="*/ 87312 h 3102054"/>
              <a:gd name="connsiteX135" fmla="*/ 7315201 w 12192000"/>
              <a:gd name="connsiteY135" fmla="*/ 68262 h 3102054"/>
              <a:gd name="connsiteX136" fmla="*/ 7351714 w 12192000"/>
              <a:gd name="connsiteY136" fmla="*/ 52387 h 3102054"/>
              <a:gd name="connsiteX137" fmla="*/ 7392989 w 12192000"/>
              <a:gd name="connsiteY137" fmla="*/ 36512 h 3102054"/>
              <a:gd name="connsiteX138" fmla="*/ 7439026 w 12192000"/>
              <a:gd name="connsiteY138" fmla="*/ 20637 h 3102054"/>
              <a:gd name="connsiteX139" fmla="*/ 7491414 w 12192000"/>
              <a:gd name="connsiteY139" fmla="*/ 9525 h 3102054"/>
              <a:gd name="connsiteX140" fmla="*/ 7551739 w 12192000"/>
              <a:gd name="connsiteY140" fmla="*/ 3175 h 3102054"/>
              <a:gd name="connsiteX141" fmla="*/ 7620001 w 12192000"/>
              <a:gd name="connsiteY141" fmla="*/ 0 h 3102054"/>
              <a:gd name="connsiteX142" fmla="*/ 7688264 w 12192000"/>
              <a:gd name="connsiteY142" fmla="*/ 3175 h 3102054"/>
              <a:gd name="connsiteX143" fmla="*/ 7748589 w 12192000"/>
              <a:gd name="connsiteY143" fmla="*/ 9525 h 3102054"/>
              <a:gd name="connsiteX144" fmla="*/ 7800976 w 12192000"/>
              <a:gd name="connsiteY144" fmla="*/ 20637 h 3102054"/>
              <a:gd name="connsiteX145" fmla="*/ 7847014 w 12192000"/>
              <a:gd name="connsiteY145" fmla="*/ 36512 h 3102054"/>
              <a:gd name="connsiteX146" fmla="*/ 7888289 w 12192000"/>
              <a:gd name="connsiteY146" fmla="*/ 52387 h 3102054"/>
              <a:gd name="connsiteX147" fmla="*/ 7924801 w 12192000"/>
              <a:gd name="connsiteY147" fmla="*/ 68262 h 3102054"/>
              <a:gd name="connsiteX148" fmla="*/ 7962901 w 12192000"/>
              <a:gd name="connsiteY148" fmla="*/ 87312 h 3102054"/>
              <a:gd name="connsiteX149" fmla="*/ 8001001 w 12192000"/>
              <a:gd name="connsiteY149" fmla="*/ 106362 h 3102054"/>
              <a:gd name="connsiteX150" fmla="*/ 8037514 w 12192000"/>
              <a:gd name="connsiteY150" fmla="*/ 125412 h 3102054"/>
              <a:gd name="connsiteX151" fmla="*/ 8078789 w 12192000"/>
              <a:gd name="connsiteY151" fmla="*/ 141287 h 3102054"/>
              <a:gd name="connsiteX152" fmla="*/ 8124826 w 12192000"/>
              <a:gd name="connsiteY152" fmla="*/ 155575 h 3102054"/>
              <a:gd name="connsiteX153" fmla="*/ 8177214 w 12192000"/>
              <a:gd name="connsiteY153" fmla="*/ 166687 h 3102054"/>
              <a:gd name="connsiteX154" fmla="*/ 8237539 w 12192000"/>
              <a:gd name="connsiteY154" fmla="*/ 174625 h 3102054"/>
              <a:gd name="connsiteX155" fmla="*/ 8305801 w 12192000"/>
              <a:gd name="connsiteY155" fmla="*/ 176212 h 3102054"/>
              <a:gd name="connsiteX156" fmla="*/ 8374064 w 12192000"/>
              <a:gd name="connsiteY156" fmla="*/ 174625 h 3102054"/>
              <a:gd name="connsiteX157" fmla="*/ 8434388 w 12192000"/>
              <a:gd name="connsiteY157" fmla="*/ 166687 h 3102054"/>
              <a:gd name="connsiteX158" fmla="*/ 8486776 w 12192000"/>
              <a:gd name="connsiteY158" fmla="*/ 155575 h 3102054"/>
              <a:gd name="connsiteX159" fmla="*/ 8532814 w 12192000"/>
              <a:gd name="connsiteY159" fmla="*/ 141287 h 3102054"/>
              <a:gd name="connsiteX160" fmla="*/ 8574088 w 12192000"/>
              <a:gd name="connsiteY160" fmla="*/ 125412 h 3102054"/>
              <a:gd name="connsiteX161" fmla="*/ 8610600 w 12192000"/>
              <a:gd name="connsiteY161" fmla="*/ 106362 h 3102054"/>
              <a:gd name="connsiteX162" fmla="*/ 8648700 w 12192000"/>
              <a:gd name="connsiteY162" fmla="*/ 87312 h 3102054"/>
              <a:gd name="connsiteX163" fmla="*/ 8686800 w 12192000"/>
              <a:gd name="connsiteY163" fmla="*/ 68262 h 3102054"/>
              <a:gd name="connsiteX164" fmla="*/ 8723314 w 12192000"/>
              <a:gd name="connsiteY164" fmla="*/ 52387 h 3102054"/>
              <a:gd name="connsiteX165" fmla="*/ 8764588 w 12192000"/>
              <a:gd name="connsiteY165" fmla="*/ 36512 h 3102054"/>
              <a:gd name="connsiteX166" fmla="*/ 8810626 w 12192000"/>
              <a:gd name="connsiteY166" fmla="*/ 20637 h 3102054"/>
              <a:gd name="connsiteX167" fmla="*/ 8863014 w 12192000"/>
              <a:gd name="connsiteY167" fmla="*/ 9525 h 3102054"/>
              <a:gd name="connsiteX168" fmla="*/ 8923338 w 12192000"/>
              <a:gd name="connsiteY168" fmla="*/ 3175 h 3102054"/>
              <a:gd name="connsiteX169" fmla="*/ 8990014 w 12192000"/>
              <a:gd name="connsiteY169" fmla="*/ 0 h 3102054"/>
              <a:gd name="connsiteX170" fmla="*/ 9059864 w 12192000"/>
              <a:gd name="connsiteY170" fmla="*/ 3175 h 3102054"/>
              <a:gd name="connsiteX171" fmla="*/ 9120188 w 12192000"/>
              <a:gd name="connsiteY171" fmla="*/ 9525 h 3102054"/>
              <a:gd name="connsiteX172" fmla="*/ 9172576 w 12192000"/>
              <a:gd name="connsiteY172" fmla="*/ 20637 h 3102054"/>
              <a:gd name="connsiteX173" fmla="*/ 9218614 w 12192000"/>
              <a:gd name="connsiteY173" fmla="*/ 36512 h 3102054"/>
              <a:gd name="connsiteX174" fmla="*/ 9259888 w 12192000"/>
              <a:gd name="connsiteY174" fmla="*/ 52387 h 3102054"/>
              <a:gd name="connsiteX175" fmla="*/ 9296400 w 12192000"/>
              <a:gd name="connsiteY175" fmla="*/ 68262 h 3102054"/>
              <a:gd name="connsiteX176" fmla="*/ 9334500 w 12192000"/>
              <a:gd name="connsiteY176" fmla="*/ 87312 h 3102054"/>
              <a:gd name="connsiteX177" fmla="*/ 9372600 w 12192000"/>
              <a:gd name="connsiteY177" fmla="*/ 106362 h 3102054"/>
              <a:gd name="connsiteX178" fmla="*/ 9409114 w 12192000"/>
              <a:gd name="connsiteY178" fmla="*/ 125412 h 3102054"/>
              <a:gd name="connsiteX179" fmla="*/ 9450388 w 12192000"/>
              <a:gd name="connsiteY179" fmla="*/ 141287 h 3102054"/>
              <a:gd name="connsiteX180" fmla="*/ 9496426 w 12192000"/>
              <a:gd name="connsiteY180" fmla="*/ 155575 h 3102054"/>
              <a:gd name="connsiteX181" fmla="*/ 9548814 w 12192000"/>
              <a:gd name="connsiteY181" fmla="*/ 166687 h 3102054"/>
              <a:gd name="connsiteX182" fmla="*/ 9609138 w 12192000"/>
              <a:gd name="connsiteY182" fmla="*/ 174625 h 3102054"/>
              <a:gd name="connsiteX183" fmla="*/ 9677400 w 12192000"/>
              <a:gd name="connsiteY183" fmla="*/ 176212 h 3102054"/>
              <a:gd name="connsiteX184" fmla="*/ 9745664 w 12192000"/>
              <a:gd name="connsiteY184" fmla="*/ 174625 h 3102054"/>
              <a:gd name="connsiteX185" fmla="*/ 9805988 w 12192000"/>
              <a:gd name="connsiteY185" fmla="*/ 166687 h 3102054"/>
              <a:gd name="connsiteX186" fmla="*/ 9858376 w 12192000"/>
              <a:gd name="connsiteY186" fmla="*/ 155575 h 3102054"/>
              <a:gd name="connsiteX187" fmla="*/ 9904414 w 12192000"/>
              <a:gd name="connsiteY187" fmla="*/ 141287 h 3102054"/>
              <a:gd name="connsiteX188" fmla="*/ 9945688 w 12192000"/>
              <a:gd name="connsiteY188" fmla="*/ 125412 h 3102054"/>
              <a:gd name="connsiteX189" fmla="*/ 9982200 w 12192000"/>
              <a:gd name="connsiteY189" fmla="*/ 106362 h 3102054"/>
              <a:gd name="connsiteX190" fmla="*/ 10058400 w 12192000"/>
              <a:gd name="connsiteY190" fmla="*/ 68262 h 3102054"/>
              <a:gd name="connsiteX191" fmla="*/ 10094914 w 12192000"/>
              <a:gd name="connsiteY191" fmla="*/ 52387 h 3102054"/>
              <a:gd name="connsiteX192" fmla="*/ 10136188 w 12192000"/>
              <a:gd name="connsiteY192" fmla="*/ 36512 h 3102054"/>
              <a:gd name="connsiteX193" fmla="*/ 10182226 w 12192000"/>
              <a:gd name="connsiteY193" fmla="*/ 20637 h 3102054"/>
              <a:gd name="connsiteX194" fmla="*/ 10234614 w 12192000"/>
              <a:gd name="connsiteY194" fmla="*/ 9525 h 3102054"/>
              <a:gd name="connsiteX195" fmla="*/ 10294938 w 12192000"/>
              <a:gd name="connsiteY195" fmla="*/ 3175 h 3102054"/>
              <a:gd name="connsiteX196" fmla="*/ 10363200 w 12192000"/>
              <a:gd name="connsiteY196" fmla="*/ 0 h 3102054"/>
              <a:gd name="connsiteX197" fmla="*/ 10431464 w 12192000"/>
              <a:gd name="connsiteY197" fmla="*/ 3175 h 3102054"/>
              <a:gd name="connsiteX198" fmla="*/ 10491788 w 12192000"/>
              <a:gd name="connsiteY198" fmla="*/ 9525 h 3102054"/>
              <a:gd name="connsiteX199" fmla="*/ 10544176 w 12192000"/>
              <a:gd name="connsiteY199" fmla="*/ 20637 h 3102054"/>
              <a:gd name="connsiteX200" fmla="*/ 10590214 w 12192000"/>
              <a:gd name="connsiteY200" fmla="*/ 36512 h 3102054"/>
              <a:gd name="connsiteX201" fmla="*/ 10631488 w 12192000"/>
              <a:gd name="connsiteY201" fmla="*/ 52387 h 3102054"/>
              <a:gd name="connsiteX202" fmla="*/ 10668000 w 12192000"/>
              <a:gd name="connsiteY202" fmla="*/ 68262 h 3102054"/>
              <a:gd name="connsiteX203" fmla="*/ 10706100 w 12192000"/>
              <a:gd name="connsiteY203" fmla="*/ 87312 h 3102054"/>
              <a:gd name="connsiteX204" fmla="*/ 10744200 w 12192000"/>
              <a:gd name="connsiteY204" fmla="*/ 106362 h 3102054"/>
              <a:gd name="connsiteX205" fmla="*/ 10780714 w 12192000"/>
              <a:gd name="connsiteY205" fmla="*/ 125412 h 3102054"/>
              <a:gd name="connsiteX206" fmla="*/ 10821988 w 12192000"/>
              <a:gd name="connsiteY206" fmla="*/ 141287 h 3102054"/>
              <a:gd name="connsiteX207" fmla="*/ 10868026 w 12192000"/>
              <a:gd name="connsiteY207" fmla="*/ 155575 h 3102054"/>
              <a:gd name="connsiteX208" fmla="*/ 10920414 w 12192000"/>
              <a:gd name="connsiteY208" fmla="*/ 166687 h 3102054"/>
              <a:gd name="connsiteX209" fmla="*/ 10980738 w 12192000"/>
              <a:gd name="connsiteY209" fmla="*/ 174625 h 3102054"/>
              <a:gd name="connsiteX210" fmla="*/ 11049000 w 12192000"/>
              <a:gd name="connsiteY210" fmla="*/ 176212 h 3102054"/>
              <a:gd name="connsiteX211" fmla="*/ 11117264 w 12192000"/>
              <a:gd name="connsiteY211" fmla="*/ 174625 h 3102054"/>
              <a:gd name="connsiteX212" fmla="*/ 11177588 w 12192000"/>
              <a:gd name="connsiteY212" fmla="*/ 166687 h 3102054"/>
              <a:gd name="connsiteX213" fmla="*/ 11229976 w 12192000"/>
              <a:gd name="connsiteY213" fmla="*/ 155575 h 3102054"/>
              <a:gd name="connsiteX214" fmla="*/ 11276014 w 12192000"/>
              <a:gd name="connsiteY214" fmla="*/ 141287 h 3102054"/>
              <a:gd name="connsiteX215" fmla="*/ 11317288 w 12192000"/>
              <a:gd name="connsiteY215" fmla="*/ 125412 h 3102054"/>
              <a:gd name="connsiteX216" fmla="*/ 11353800 w 12192000"/>
              <a:gd name="connsiteY216" fmla="*/ 106362 h 3102054"/>
              <a:gd name="connsiteX217" fmla="*/ 11391900 w 12192000"/>
              <a:gd name="connsiteY217" fmla="*/ 87312 h 3102054"/>
              <a:gd name="connsiteX218" fmla="*/ 11430000 w 12192000"/>
              <a:gd name="connsiteY218" fmla="*/ 68263 h 3102054"/>
              <a:gd name="connsiteX219" fmla="*/ 11466514 w 12192000"/>
              <a:gd name="connsiteY219" fmla="*/ 52388 h 3102054"/>
              <a:gd name="connsiteX220" fmla="*/ 11507788 w 12192000"/>
              <a:gd name="connsiteY220" fmla="*/ 36513 h 3102054"/>
              <a:gd name="connsiteX221" fmla="*/ 11553826 w 12192000"/>
              <a:gd name="connsiteY221" fmla="*/ 20638 h 3102054"/>
              <a:gd name="connsiteX222" fmla="*/ 11606214 w 12192000"/>
              <a:gd name="connsiteY222" fmla="*/ 9525 h 3102054"/>
              <a:gd name="connsiteX223" fmla="*/ 11666538 w 12192000"/>
              <a:gd name="connsiteY223" fmla="*/ 3175 h 3102054"/>
              <a:gd name="connsiteX224" fmla="*/ 11734800 w 12192000"/>
              <a:gd name="connsiteY224" fmla="*/ 0 h 3102054"/>
              <a:gd name="connsiteX225" fmla="*/ 11803064 w 12192000"/>
              <a:gd name="connsiteY225" fmla="*/ 3175 h 3102054"/>
              <a:gd name="connsiteX226" fmla="*/ 11863388 w 12192000"/>
              <a:gd name="connsiteY226" fmla="*/ 9525 h 3102054"/>
              <a:gd name="connsiteX227" fmla="*/ 11915776 w 12192000"/>
              <a:gd name="connsiteY227" fmla="*/ 20638 h 3102054"/>
              <a:gd name="connsiteX228" fmla="*/ 11961814 w 12192000"/>
              <a:gd name="connsiteY228" fmla="*/ 36513 h 3102054"/>
              <a:gd name="connsiteX229" fmla="*/ 12003088 w 12192000"/>
              <a:gd name="connsiteY229" fmla="*/ 52388 h 3102054"/>
              <a:gd name="connsiteX230" fmla="*/ 12039600 w 12192000"/>
              <a:gd name="connsiteY230" fmla="*/ 68263 h 3102054"/>
              <a:gd name="connsiteX231" fmla="*/ 12077700 w 12192000"/>
              <a:gd name="connsiteY231" fmla="*/ 87313 h 3102054"/>
              <a:gd name="connsiteX232" fmla="*/ 12115800 w 12192000"/>
              <a:gd name="connsiteY232" fmla="*/ 106363 h 3102054"/>
              <a:gd name="connsiteX233" fmla="*/ 12152314 w 12192000"/>
              <a:gd name="connsiteY233" fmla="*/ 125413 h 3102054"/>
              <a:gd name="connsiteX234" fmla="*/ 12192000 w 12192000"/>
              <a:gd name="connsiteY234" fmla="*/ 140677 h 3102054"/>
              <a:gd name="connsiteX235" fmla="*/ 12192000 w 12192000"/>
              <a:gd name="connsiteY235" fmla="*/ 885826 h 3102054"/>
              <a:gd name="connsiteX236" fmla="*/ 12191999 w 12192000"/>
              <a:gd name="connsiteY236" fmla="*/ 885826 h 3102054"/>
              <a:gd name="connsiteX237" fmla="*/ 12191999 w 12192000"/>
              <a:gd name="connsiteY237" fmla="*/ 3102054 h 3102054"/>
              <a:gd name="connsiteX238" fmla="*/ 0 w 12192000"/>
              <a:gd name="connsiteY238" fmla="*/ 3102054 h 3102054"/>
              <a:gd name="connsiteX239" fmla="*/ 0 w 12192000"/>
              <a:gd name="connsiteY239" fmla="*/ 638254 h 3102054"/>
              <a:gd name="connsiteX240" fmla="*/ 1 w 12192000"/>
              <a:gd name="connsiteY240" fmla="*/ 638254 h 3102054"/>
              <a:gd name="connsiteX241" fmla="*/ 1 w 12192000"/>
              <a:gd name="connsiteY241" fmla="*/ 176212 h 3102054"/>
              <a:gd name="connsiteX242" fmla="*/ 68264 w 12192000"/>
              <a:gd name="connsiteY242" fmla="*/ 174625 h 3102054"/>
              <a:gd name="connsiteX243" fmla="*/ 128589 w 12192000"/>
              <a:gd name="connsiteY243" fmla="*/ 166687 h 3102054"/>
              <a:gd name="connsiteX244" fmla="*/ 180976 w 12192000"/>
              <a:gd name="connsiteY244" fmla="*/ 155575 h 3102054"/>
              <a:gd name="connsiteX245" fmla="*/ 227014 w 12192000"/>
              <a:gd name="connsiteY245" fmla="*/ 141287 h 3102054"/>
              <a:gd name="connsiteX246" fmla="*/ 268289 w 12192000"/>
              <a:gd name="connsiteY246" fmla="*/ 125412 h 3102054"/>
              <a:gd name="connsiteX247" fmla="*/ 304801 w 12192000"/>
              <a:gd name="connsiteY247" fmla="*/ 106362 h 3102054"/>
              <a:gd name="connsiteX248" fmla="*/ 342901 w 12192000"/>
              <a:gd name="connsiteY248" fmla="*/ 87312 h 3102054"/>
              <a:gd name="connsiteX249" fmla="*/ 381001 w 12192000"/>
              <a:gd name="connsiteY249" fmla="*/ 68262 h 3102054"/>
              <a:gd name="connsiteX250" fmla="*/ 417514 w 12192000"/>
              <a:gd name="connsiteY250" fmla="*/ 52387 h 3102054"/>
              <a:gd name="connsiteX251" fmla="*/ 458789 w 12192000"/>
              <a:gd name="connsiteY251" fmla="*/ 36512 h 3102054"/>
              <a:gd name="connsiteX252" fmla="*/ 504826 w 12192000"/>
              <a:gd name="connsiteY252" fmla="*/ 20637 h 3102054"/>
              <a:gd name="connsiteX253" fmla="*/ 557214 w 12192000"/>
              <a:gd name="connsiteY253" fmla="*/ 9525 h 3102054"/>
              <a:gd name="connsiteX254" fmla="*/ 617539 w 12192000"/>
              <a:gd name="connsiteY254" fmla="*/ 3175 h 310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2000" h="3102054">
                <a:moveTo>
                  <a:pt x="685801" y="0"/>
                </a:moveTo>
                <a:lnTo>
                  <a:pt x="754064" y="3175"/>
                </a:lnTo>
                <a:lnTo>
                  <a:pt x="814389" y="9525"/>
                </a:lnTo>
                <a:lnTo>
                  <a:pt x="866776" y="20637"/>
                </a:lnTo>
                <a:lnTo>
                  <a:pt x="912814" y="36512"/>
                </a:lnTo>
                <a:lnTo>
                  <a:pt x="954089" y="52387"/>
                </a:lnTo>
                <a:lnTo>
                  <a:pt x="990601" y="68262"/>
                </a:lnTo>
                <a:lnTo>
                  <a:pt x="1028701" y="87312"/>
                </a:lnTo>
                <a:lnTo>
                  <a:pt x="1066801" y="106362"/>
                </a:lnTo>
                <a:lnTo>
                  <a:pt x="1103314" y="125412"/>
                </a:lnTo>
                <a:lnTo>
                  <a:pt x="1144589" y="141287"/>
                </a:lnTo>
                <a:lnTo>
                  <a:pt x="1190626" y="155575"/>
                </a:lnTo>
                <a:lnTo>
                  <a:pt x="1243014" y="166687"/>
                </a:lnTo>
                <a:lnTo>
                  <a:pt x="1303339" y="174625"/>
                </a:lnTo>
                <a:lnTo>
                  <a:pt x="1371601" y="176212"/>
                </a:lnTo>
                <a:lnTo>
                  <a:pt x="1439864" y="174625"/>
                </a:lnTo>
                <a:lnTo>
                  <a:pt x="1500189" y="166687"/>
                </a:lnTo>
                <a:lnTo>
                  <a:pt x="1552576" y="155575"/>
                </a:lnTo>
                <a:lnTo>
                  <a:pt x="1598614" y="141287"/>
                </a:lnTo>
                <a:lnTo>
                  <a:pt x="1639889" y="125412"/>
                </a:lnTo>
                <a:lnTo>
                  <a:pt x="1676401" y="106362"/>
                </a:lnTo>
                <a:lnTo>
                  <a:pt x="1714501" y="87312"/>
                </a:lnTo>
                <a:lnTo>
                  <a:pt x="1752601" y="68262"/>
                </a:lnTo>
                <a:lnTo>
                  <a:pt x="1789114" y="52387"/>
                </a:lnTo>
                <a:lnTo>
                  <a:pt x="1830389" y="36512"/>
                </a:lnTo>
                <a:lnTo>
                  <a:pt x="1876426" y="20637"/>
                </a:lnTo>
                <a:lnTo>
                  <a:pt x="1928814" y="9525"/>
                </a:lnTo>
                <a:lnTo>
                  <a:pt x="1989139" y="3175"/>
                </a:lnTo>
                <a:lnTo>
                  <a:pt x="2057401" y="0"/>
                </a:lnTo>
                <a:lnTo>
                  <a:pt x="2125664" y="3175"/>
                </a:lnTo>
                <a:lnTo>
                  <a:pt x="2185989" y="9525"/>
                </a:lnTo>
                <a:lnTo>
                  <a:pt x="2238376" y="20637"/>
                </a:lnTo>
                <a:lnTo>
                  <a:pt x="2284414" y="36512"/>
                </a:lnTo>
                <a:lnTo>
                  <a:pt x="2325688" y="52387"/>
                </a:lnTo>
                <a:lnTo>
                  <a:pt x="2362201" y="68262"/>
                </a:lnTo>
                <a:lnTo>
                  <a:pt x="2400301" y="87312"/>
                </a:lnTo>
                <a:lnTo>
                  <a:pt x="2438401" y="106362"/>
                </a:lnTo>
                <a:lnTo>
                  <a:pt x="2474913" y="125412"/>
                </a:lnTo>
                <a:lnTo>
                  <a:pt x="2516188" y="141287"/>
                </a:lnTo>
                <a:lnTo>
                  <a:pt x="2562226" y="155575"/>
                </a:lnTo>
                <a:lnTo>
                  <a:pt x="2614614" y="166687"/>
                </a:lnTo>
                <a:lnTo>
                  <a:pt x="2674938" y="174625"/>
                </a:lnTo>
                <a:lnTo>
                  <a:pt x="2743201" y="176212"/>
                </a:lnTo>
                <a:lnTo>
                  <a:pt x="2811464" y="174625"/>
                </a:lnTo>
                <a:lnTo>
                  <a:pt x="2871789" y="166687"/>
                </a:lnTo>
                <a:lnTo>
                  <a:pt x="2924176" y="155575"/>
                </a:lnTo>
                <a:lnTo>
                  <a:pt x="2970214" y="141287"/>
                </a:lnTo>
                <a:lnTo>
                  <a:pt x="3011489" y="125412"/>
                </a:lnTo>
                <a:lnTo>
                  <a:pt x="3048001" y="106362"/>
                </a:lnTo>
                <a:lnTo>
                  <a:pt x="3086101" y="87312"/>
                </a:lnTo>
                <a:lnTo>
                  <a:pt x="3124201" y="68262"/>
                </a:lnTo>
                <a:lnTo>
                  <a:pt x="3160714" y="52387"/>
                </a:lnTo>
                <a:lnTo>
                  <a:pt x="3201989" y="36512"/>
                </a:lnTo>
                <a:lnTo>
                  <a:pt x="3248026" y="20637"/>
                </a:lnTo>
                <a:lnTo>
                  <a:pt x="3300414" y="9525"/>
                </a:lnTo>
                <a:lnTo>
                  <a:pt x="3360739" y="3175"/>
                </a:lnTo>
                <a:lnTo>
                  <a:pt x="3427414" y="0"/>
                </a:lnTo>
                <a:lnTo>
                  <a:pt x="3497264" y="3175"/>
                </a:lnTo>
                <a:lnTo>
                  <a:pt x="3557589" y="9525"/>
                </a:lnTo>
                <a:lnTo>
                  <a:pt x="3609976" y="20637"/>
                </a:lnTo>
                <a:lnTo>
                  <a:pt x="3656014" y="36512"/>
                </a:lnTo>
                <a:lnTo>
                  <a:pt x="3697288" y="52387"/>
                </a:lnTo>
                <a:lnTo>
                  <a:pt x="3733801" y="68262"/>
                </a:lnTo>
                <a:lnTo>
                  <a:pt x="3771901" y="87312"/>
                </a:lnTo>
                <a:lnTo>
                  <a:pt x="3810001" y="106362"/>
                </a:lnTo>
                <a:lnTo>
                  <a:pt x="3846514" y="125412"/>
                </a:lnTo>
                <a:lnTo>
                  <a:pt x="3887789" y="141287"/>
                </a:lnTo>
                <a:lnTo>
                  <a:pt x="3933826" y="155575"/>
                </a:lnTo>
                <a:lnTo>
                  <a:pt x="3986214" y="166687"/>
                </a:lnTo>
                <a:lnTo>
                  <a:pt x="4046539" y="174625"/>
                </a:lnTo>
                <a:lnTo>
                  <a:pt x="4114801" y="176212"/>
                </a:lnTo>
                <a:lnTo>
                  <a:pt x="4183064" y="174625"/>
                </a:lnTo>
                <a:lnTo>
                  <a:pt x="4243388" y="166687"/>
                </a:lnTo>
                <a:lnTo>
                  <a:pt x="4295776" y="155575"/>
                </a:lnTo>
                <a:lnTo>
                  <a:pt x="4341813" y="141287"/>
                </a:lnTo>
                <a:lnTo>
                  <a:pt x="4383088" y="125412"/>
                </a:lnTo>
                <a:lnTo>
                  <a:pt x="4419601" y="106362"/>
                </a:lnTo>
                <a:lnTo>
                  <a:pt x="4495801" y="68262"/>
                </a:lnTo>
                <a:lnTo>
                  <a:pt x="4532314" y="52387"/>
                </a:lnTo>
                <a:lnTo>
                  <a:pt x="4573588" y="36512"/>
                </a:lnTo>
                <a:lnTo>
                  <a:pt x="4619626" y="20637"/>
                </a:lnTo>
                <a:lnTo>
                  <a:pt x="4672013" y="9525"/>
                </a:lnTo>
                <a:lnTo>
                  <a:pt x="4732338" y="3175"/>
                </a:lnTo>
                <a:lnTo>
                  <a:pt x="4800601" y="0"/>
                </a:lnTo>
                <a:lnTo>
                  <a:pt x="4868864" y="3175"/>
                </a:lnTo>
                <a:lnTo>
                  <a:pt x="4929188" y="9525"/>
                </a:lnTo>
                <a:lnTo>
                  <a:pt x="4981576" y="20637"/>
                </a:lnTo>
                <a:lnTo>
                  <a:pt x="5027614" y="36512"/>
                </a:lnTo>
                <a:lnTo>
                  <a:pt x="5068889" y="52387"/>
                </a:lnTo>
                <a:lnTo>
                  <a:pt x="5105402" y="68262"/>
                </a:lnTo>
                <a:lnTo>
                  <a:pt x="5143502" y="87312"/>
                </a:lnTo>
                <a:lnTo>
                  <a:pt x="5181601" y="106362"/>
                </a:lnTo>
                <a:lnTo>
                  <a:pt x="5218115" y="125412"/>
                </a:lnTo>
                <a:lnTo>
                  <a:pt x="5259388" y="141287"/>
                </a:lnTo>
                <a:lnTo>
                  <a:pt x="5305426" y="155575"/>
                </a:lnTo>
                <a:lnTo>
                  <a:pt x="5357813" y="166687"/>
                </a:lnTo>
                <a:lnTo>
                  <a:pt x="5418139" y="174625"/>
                </a:lnTo>
                <a:lnTo>
                  <a:pt x="5486401" y="176212"/>
                </a:lnTo>
                <a:lnTo>
                  <a:pt x="5554663" y="174625"/>
                </a:lnTo>
                <a:lnTo>
                  <a:pt x="5614989" y="166687"/>
                </a:lnTo>
                <a:lnTo>
                  <a:pt x="5667376" y="155575"/>
                </a:lnTo>
                <a:lnTo>
                  <a:pt x="5713414" y="141287"/>
                </a:lnTo>
                <a:lnTo>
                  <a:pt x="5754689" y="125412"/>
                </a:lnTo>
                <a:lnTo>
                  <a:pt x="5791202" y="106362"/>
                </a:lnTo>
                <a:lnTo>
                  <a:pt x="5829302" y="87312"/>
                </a:lnTo>
                <a:lnTo>
                  <a:pt x="5867402" y="68262"/>
                </a:lnTo>
                <a:lnTo>
                  <a:pt x="5903915" y="52387"/>
                </a:lnTo>
                <a:lnTo>
                  <a:pt x="5945189" y="36512"/>
                </a:lnTo>
                <a:lnTo>
                  <a:pt x="5991226" y="20637"/>
                </a:lnTo>
                <a:lnTo>
                  <a:pt x="6043614" y="9525"/>
                </a:lnTo>
                <a:lnTo>
                  <a:pt x="6103939" y="3175"/>
                </a:lnTo>
                <a:lnTo>
                  <a:pt x="6172201" y="0"/>
                </a:lnTo>
                <a:lnTo>
                  <a:pt x="6210301" y="1772"/>
                </a:lnTo>
                <a:lnTo>
                  <a:pt x="6248401" y="0"/>
                </a:lnTo>
                <a:lnTo>
                  <a:pt x="6316664" y="3175"/>
                </a:lnTo>
                <a:lnTo>
                  <a:pt x="6376989" y="9525"/>
                </a:lnTo>
                <a:lnTo>
                  <a:pt x="6429376" y="20637"/>
                </a:lnTo>
                <a:lnTo>
                  <a:pt x="6475414" y="36512"/>
                </a:lnTo>
                <a:lnTo>
                  <a:pt x="6516689" y="52387"/>
                </a:lnTo>
                <a:lnTo>
                  <a:pt x="6553202" y="68262"/>
                </a:lnTo>
                <a:lnTo>
                  <a:pt x="6591302" y="87312"/>
                </a:lnTo>
                <a:lnTo>
                  <a:pt x="6629401" y="106362"/>
                </a:lnTo>
                <a:lnTo>
                  <a:pt x="6665915" y="125412"/>
                </a:lnTo>
                <a:lnTo>
                  <a:pt x="6707189" y="141287"/>
                </a:lnTo>
                <a:lnTo>
                  <a:pt x="6753226" y="155575"/>
                </a:lnTo>
                <a:lnTo>
                  <a:pt x="6805614" y="166687"/>
                </a:lnTo>
                <a:lnTo>
                  <a:pt x="6865939" y="174625"/>
                </a:lnTo>
                <a:lnTo>
                  <a:pt x="6934201" y="176212"/>
                </a:lnTo>
                <a:lnTo>
                  <a:pt x="7002464" y="174625"/>
                </a:lnTo>
                <a:lnTo>
                  <a:pt x="7062789" y="166687"/>
                </a:lnTo>
                <a:lnTo>
                  <a:pt x="7115176" y="155575"/>
                </a:lnTo>
                <a:lnTo>
                  <a:pt x="7161214" y="141287"/>
                </a:lnTo>
                <a:lnTo>
                  <a:pt x="7202489" y="125412"/>
                </a:lnTo>
                <a:lnTo>
                  <a:pt x="7239001" y="106362"/>
                </a:lnTo>
                <a:lnTo>
                  <a:pt x="7277101" y="87312"/>
                </a:lnTo>
                <a:lnTo>
                  <a:pt x="7315201" y="68262"/>
                </a:lnTo>
                <a:lnTo>
                  <a:pt x="7351714" y="52387"/>
                </a:lnTo>
                <a:lnTo>
                  <a:pt x="7392989" y="36512"/>
                </a:lnTo>
                <a:lnTo>
                  <a:pt x="7439026" y="20637"/>
                </a:lnTo>
                <a:lnTo>
                  <a:pt x="7491414" y="9525"/>
                </a:lnTo>
                <a:lnTo>
                  <a:pt x="7551739" y="3175"/>
                </a:lnTo>
                <a:lnTo>
                  <a:pt x="7620001" y="0"/>
                </a:lnTo>
                <a:lnTo>
                  <a:pt x="7688264" y="3175"/>
                </a:lnTo>
                <a:lnTo>
                  <a:pt x="7748589" y="9525"/>
                </a:lnTo>
                <a:lnTo>
                  <a:pt x="7800976" y="20637"/>
                </a:lnTo>
                <a:lnTo>
                  <a:pt x="7847014" y="36512"/>
                </a:lnTo>
                <a:lnTo>
                  <a:pt x="7888289" y="52387"/>
                </a:lnTo>
                <a:lnTo>
                  <a:pt x="7924801" y="68262"/>
                </a:lnTo>
                <a:lnTo>
                  <a:pt x="7962901" y="87312"/>
                </a:lnTo>
                <a:lnTo>
                  <a:pt x="8001001" y="106362"/>
                </a:lnTo>
                <a:lnTo>
                  <a:pt x="8037514" y="125412"/>
                </a:lnTo>
                <a:lnTo>
                  <a:pt x="8078789" y="141287"/>
                </a:lnTo>
                <a:lnTo>
                  <a:pt x="8124826" y="155575"/>
                </a:lnTo>
                <a:lnTo>
                  <a:pt x="8177214" y="166687"/>
                </a:lnTo>
                <a:lnTo>
                  <a:pt x="8237539" y="174625"/>
                </a:lnTo>
                <a:lnTo>
                  <a:pt x="8305801" y="176212"/>
                </a:lnTo>
                <a:lnTo>
                  <a:pt x="8374064" y="174625"/>
                </a:lnTo>
                <a:lnTo>
                  <a:pt x="8434388" y="166687"/>
                </a:lnTo>
                <a:lnTo>
                  <a:pt x="8486776" y="155575"/>
                </a:lnTo>
                <a:lnTo>
                  <a:pt x="8532814" y="141287"/>
                </a:lnTo>
                <a:lnTo>
                  <a:pt x="8574088" y="125412"/>
                </a:lnTo>
                <a:lnTo>
                  <a:pt x="8610600" y="106362"/>
                </a:lnTo>
                <a:lnTo>
                  <a:pt x="8648700" y="87312"/>
                </a:lnTo>
                <a:lnTo>
                  <a:pt x="8686800" y="68262"/>
                </a:lnTo>
                <a:lnTo>
                  <a:pt x="8723314" y="52387"/>
                </a:lnTo>
                <a:lnTo>
                  <a:pt x="8764588" y="36512"/>
                </a:lnTo>
                <a:lnTo>
                  <a:pt x="8810626" y="20637"/>
                </a:lnTo>
                <a:lnTo>
                  <a:pt x="8863014" y="9525"/>
                </a:lnTo>
                <a:lnTo>
                  <a:pt x="8923338" y="3175"/>
                </a:lnTo>
                <a:lnTo>
                  <a:pt x="8990014" y="0"/>
                </a:lnTo>
                <a:lnTo>
                  <a:pt x="9059864" y="3175"/>
                </a:lnTo>
                <a:lnTo>
                  <a:pt x="9120188" y="9525"/>
                </a:lnTo>
                <a:lnTo>
                  <a:pt x="9172576" y="20637"/>
                </a:lnTo>
                <a:lnTo>
                  <a:pt x="9218614" y="36512"/>
                </a:lnTo>
                <a:lnTo>
                  <a:pt x="9259888" y="52387"/>
                </a:lnTo>
                <a:lnTo>
                  <a:pt x="9296400" y="68262"/>
                </a:lnTo>
                <a:lnTo>
                  <a:pt x="9334500" y="87312"/>
                </a:lnTo>
                <a:lnTo>
                  <a:pt x="9372600" y="106362"/>
                </a:lnTo>
                <a:lnTo>
                  <a:pt x="9409114" y="125412"/>
                </a:lnTo>
                <a:lnTo>
                  <a:pt x="9450388" y="141287"/>
                </a:lnTo>
                <a:lnTo>
                  <a:pt x="9496426" y="155575"/>
                </a:lnTo>
                <a:lnTo>
                  <a:pt x="9548814" y="166687"/>
                </a:lnTo>
                <a:lnTo>
                  <a:pt x="9609138" y="174625"/>
                </a:lnTo>
                <a:lnTo>
                  <a:pt x="9677400" y="176212"/>
                </a:lnTo>
                <a:lnTo>
                  <a:pt x="9745664" y="174625"/>
                </a:lnTo>
                <a:lnTo>
                  <a:pt x="9805988" y="166687"/>
                </a:lnTo>
                <a:lnTo>
                  <a:pt x="9858376" y="155575"/>
                </a:lnTo>
                <a:lnTo>
                  <a:pt x="9904414" y="141287"/>
                </a:lnTo>
                <a:lnTo>
                  <a:pt x="9945688" y="125412"/>
                </a:lnTo>
                <a:lnTo>
                  <a:pt x="9982200" y="106362"/>
                </a:lnTo>
                <a:lnTo>
                  <a:pt x="10058400" y="68262"/>
                </a:lnTo>
                <a:lnTo>
                  <a:pt x="10094914" y="52387"/>
                </a:lnTo>
                <a:lnTo>
                  <a:pt x="10136188" y="36512"/>
                </a:lnTo>
                <a:lnTo>
                  <a:pt x="10182226" y="20637"/>
                </a:lnTo>
                <a:lnTo>
                  <a:pt x="10234614" y="9525"/>
                </a:lnTo>
                <a:lnTo>
                  <a:pt x="10294938" y="3175"/>
                </a:lnTo>
                <a:lnTo>
                  <a:pt x="10363200" y="0"/>
                </a:lnTo>
                <a:lnTo>
                  <a:pt x="10431464" y="3175"/>
                </a:lnTo>
                <a:lnTo>
                  <a:pt x="10491788" y="9525"/>
                </a:lnTo>
                <a:lnTo>
                  <a:pt x="10544176" y="20637"/>
                </a:lnTo>
                <a:lnTo>
                  <a:pt x="10590214" y="36512"/>
                </a:lnTo>
                <a:lnTo>
                  <a:pt x="10631488" y="52387"/>
                </a:lnTo>
                <a:lnTo>
                  <a:pt x="10668000" y="68262"/>
                </a:lnTo>
                <a:lnTo>
                  <a:pt x="10706100" y="87312"/>
                </a:lnTo>
                <a:lnTo>
                  <a:pt x="10744200" y="106362"/>
                </a:lnTo>
                <a:lnTo>
                  <a:pt x="10780714" y="125412"/>
                </a:lnTo>
                <a:lnTo>
                  <a:pt x="10821988" y="141287"/>
                </a:lnTo>
                <a:lnTo>
                  <a:pt x="10868026" y="155575"/>
                </a:lnTo>
                <a:lnTo>
                  <a:pt x="10920414" y="166687"/>
                </a:lnTo>
                <a:lnTo>
                  <a:pt x="10980738" y="174625"/>
                </a:lnTo>
                <a:lnTo>
                  <a:pt x="11049000" y="176212"/>
                </a:lnTo>
                <a:lnTo>
                  <a:pt x="11117264" y="174625"/>
                </a:lnTo>
                <a:lnTo>
                  <a:pt x="11177588" y="166687"/>
                </a:lnTo>
                <a:lnTo>
                  <a:pt x="11229976" y="155575"/>
                </a:lnTo>
                <a:lnTo>
                  <a:pt x="11276014" y="141287"/>
                </a:lnTo>
                <a:lnTo>
                  <a:pt x="11317288" y="125412"/>
                </a:lnTo>
                <a:lnTo>
                  <a:pt x="11353800" y="106362"/>
                </a:lnTo>
                <a:lnTo>
                  <a:pt x="11391900" y="87312"/>
                </a:lnTo>
                <a:lnTo>
                  <a:pt x="11430000" y="68263"/>
                </a:lnTo>
                <a:lnTo>
                  <a:pt x="11466514" y="52388"/>
                </a:lnTo>
                <a:lnTo>
                  <a:pt x="11507788" y="36513"/>
                </a:lnTo>
                <a:lnTo>
                  <a:pt x="11553826" y="20638"/>
                </a:lnTo>
                <a:lnTo>
                  <a:pt x="11606214" y="9525"/>
                </a:lnTo>
                <a:lnTo>
                  <a:pt x="11666538" y="3175"/>
                </a:lnTo>
                <a:lnTo>
                  <a:pt x="11734800" y="0"/>
                </a:lnTo>
                <a:lnTo>
                  <a:pt x="11803064" y="3175"/>
                </a:lnTo>
                <a:lnTo>
                  <a:pt x="11863388" y="9525"/>
                </a:lnTo>
                <a:lnTo>
                  <a:pt x="11915776" y="20638"/>
                </a:lnTo>
                <a:lnTo>
                  <a:pt x="11961814" y="36513"/>
                </a:lnTo>
                <a:lnTo>
                  <a:pt x="12003088" y="52388"/>
                </a:lnTo>
                <a:lnTo>
                  <a:pt x="12039600" y="68263"/>
                </a:lnTo>
                <a:lnTo>
                  <a:pt x="12077700" y="87313"/>
                </a:lnTo>
                <a:lnTo>
                  <a:pt x="12115800" y="106363"/>
                </a:lnTo>
                <a:lnTo>
                  <a:pt x="12152314" y="125413"/>
                </a:lnTo>
                <a:lnTo>
                  <a:pt x="12192000" y="140677"/>
                </a:lnTo>
                <a:lnTo>
                  <a:pt x="12192000" y="885826"/>
                </a:lnTo>
                <a:lnTo>
                  <a:pt x="12191999" y="885826"/>
                </a:lnTo>
                <a:lnTo>
                  <a:pt x="12191999" y="3102054"/>
                </a:lnTo>
                <a:lnTo>
                  <a:pt x="0" y="3102054"/>
                </a:lnTo>
                <a:lnTo>
                  <a:pt x="0" y="638254"/>
                </a:lnTo>
                <a:lnTo>
                  <a:pt x="1" y="638254"/>
                </a:lnTo>
                <a:lnTo>
                  <a:pt x="1" y="176212"/>
                </a:lnTo>
                <a:lnTo>
                  <a:pt x="68264" y="174625"/>
                </a:lnTo>
                <a:lnTo>
                  <a:pt x="128589" y="166687"/>
                </a:lnTo>
                <a:lnTo>
                  <a:pt x="180976" y="155575"/>
                </a:lnTo>
                <a:lnTo>
                  <a:pt x="227014" y="141287"/>
                </a:lnTo>
                <a:lnTo>
                  <a:pt x="268289" y="125412"/>
                </a:lnTo>
                <a:lnTo>
                  <a:pt x="304801" y="106362"/>
                </a:lnTo>
                <a:lnTo>
                  <a:pt x="342901" y="87312"/>
                </a:lnTo>
                <a:lnTo>
                  <a:pt x="381001" y="68262"/>
                </a:lnTo>
                <a:lnTo>
                  <a:pt x="417514" y="52387"/>
                </a:lnTo>
                <a:lnTo>
                  <a:pt x="458789" y="36512"/>
                </a:lnTo>
                <a:lnTo>
                  <a:pt x="504826" y="20637"/>
                </a:lnTo>
                <a:lnTo>
                  <a:pt x="557214" y="9525"/>
                </a:lnTo>
                <a:lnTo>
                  <a:pt x="617539" y="317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ítulo 1">
            <a:extLst>
              <a:ext uri="{FF2B5EF4-FFF2-40B4-BE49-F238E27FC236}">
                <a16:creationId xmlns:a16="http://schemas.microsoft.com/office/drawing/2014/main" id="{E887ED43-1F27-77A9-4B74-20007FC4CBCA}"/>
              </a:ext>
            </a:extLst>
          </p:cNvPr>
          <p:cNvSpPr>
            <a:spLocks noGrp="1"/>
          </p:cNvSpPr>
          <p:nvPr>
            <p:ph type="title"/>
          </p:nvPr>
        </p:nvSpPr>
        <p:spPr>
          <a:xfrm>
            <a:off x="755168" y="4292599"/>
            <a:ext cx="10681664" cy="1465771"/>
          </a:xfrm>
        </p:spPr>
        <p:txBody>
          <a:bodyPr vert="horz" lIns="91440" tIns="45720" rIns="91440" bIns="45720" rtlCol="0" anchor="ctr">
            <a:normAutofit/>
          </a:bodyPr>
          <a:lstStyle/>
          <a:p>
            <a:pPr algn="ctr"/>
            <a:r>
              <a:rPr lang="en-US" sz="6600" spc="800">
                <a:solidFill>
                  <a:schemeClr val="bg1"/>
                </a:solidFill>
              </a:rPr>
              <a:t>Inteligência artificial</a:t>
            </a:r>
          </a:p>
        </p:txBody>
      </p:sp>
      <p:sp>
        <p:nvSpPr>
          <p:cNvPr id="6" name="CaixaDeTexto 5">
            <a:extLst>
              <a:ext uri="{FF2B5EF4-FFF2-40B4-BE49-F238E27FC236}">
                <a16:creationId xmlns:a16="http://schemas.microsoft.com/office/drawing/2014/main" id="{2EAD75D9-A500-FFEA-02BE-406AB0FB749B}"/>
              </a:ext>
            </a:extLst>
          </p:cNvPr>
          <p:cNvSpPr txBox="1"/>
          <p:nvPr/>
        </p:nvSpPr>
        <p:spPr>
          <a:xfrm>
            <a:off x="1409701" y="5830278"/>
            <a:ext cx="9372600" cy="545401"/>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90000"/>
              </a:lnSpc>
              <a:spcBef>
                <a:spcPts val="700"/>
              </a:spcBef>
              <a:spcAft>
                <a:spcPts val="0"/>
              </a:spcAft>
              <a:buClr>
                <a:srgbClr val="0B082E"/>
              </a:buClr>
              <a:buSzTx/>
              <a:buFontTx/>
              <a:buNone/>
              <a:tabLst/>
              <a:defRPr/>
            </a:pPr>
            <a:endParaRPr kumimoji="0" lang="en-US" sz="1600" b="1" i="0" u="none" strike="noStrike" kern="1200" cap="all" spc="400" normalizeH="0" baseline="0" noProof="0" dirty="0">
              <a:ln>
                <a:noFill/>
              </a:ln>
              <a:solidFill>
                <a:srgbClr val="F3F3F2"/>
              </a:solidFill>
              <a:effectLst/>
              <a:uLnTx/>
              <a:uFillTx/>
              <a:latin typeface="Gill Sans MT" panose="020B0502020104020203"/>
              <a:ea typeface="+mn-ea"/>
              <a:cs typeface="+mn-cs"/>
            </a:endParaRPr>
          </a:p>
        </p:txBody>
      </p:sp>
      <p:pic>
        <p:nvPicPr>
          <p:cNvPr id="5" name="Marcador de Posição de Conteúdo 4" descr="Uma imagem com texto, vestuário, Cara humana, homem&#10;&#10;Os conteúdos gerados por IA poderão estar incorretos.">
            <a:extLst>
              <a:ext uri="{FF2B5EF4-FFF2-40B4-BE49-F238E27FC236}">
                <a16:creationId xmlns:a16="http://schemas.microsoft.com/office/drawing/2014/main" id="{5244ED32-8156-A800-C899-CA66A8A75886}"/>
              </a:ext>
            </a:extLst>
          </p:cNvPr>
          <p:cNvPicPr>
            <a:picLocks noGrp="1" noChangeAspect="1"/>
          </p:cNvPicPr>
          <p:nvPr>
            <p:ph idx="1"/>
          </p:nvPr>
        </p:nvPicPr>
        <p:blipFill>
          <a:blip r:embed="rId2"/>
          <a:stretch>
            <a:fillRect/>
          </a:stretch>
        </p:blipFill>
        <p:spPr>
          <a:xfrm>
            <a:off x="1567306" y="317443"/>
            <a:ext cx="3373662" cy="3314624"/>
          </a:xfrm>
          <a:prstGeom prst="rect">
            <a:avLst/>
          </a:prstGeom>
          <a:ln>
            <a:noFill/>
          </a:ln>
          <a:effectLst>
            <a:softEdge rad="112500"/>
          </a:effectLst>
        </p:spPr>
      </p:pic>
      <p:pic>
        <p:nvPicPr>
          <p:cNvPr id="4" name="Imagem 3" descr="Uma imagem com texto, Cara humana, homem, óculos&#10;&#10;Os conteúdos gerados por IA poderão estar incorretos.">
            <a:extLst>
              <a:ext uri="{FF2B5EF4-FFF2-40B4-BE49-F238E27FC236}">
                <a16:creationId xmlns:a16="http://schemas.microsoft.com/office/drawing/2014/main" id="{E8FFA64A-A0FA-7668-14C7-8AD7946EA02E}"/>
              </a:ext>
            </a:extLst>
          </p:cNvPr>
          <p:cNvPicPr>
            <a:picLocks noChangeAspect="1"/>
          </p:cNvPicPr>
          <p:nvPr/>
        </p:nvPicPr>
        <p:blipFill>
          <a:blip r:embed="rId3"/>
          <a:stretch>
            <a:fillRect/>
          </a:stretch>
        </p:blipFill>
        <p:spPr>
          <a:xfrm>
            <a:off x="7489976" y="248652"/>
            <a:ext cx="2605229" cy="3383415"/>
          </a:xfrm>
          <a:prstGeom prst="rect">
            <a:avLst/>
          </a:prstGeom>
          <a:ln>
            <a:noFill/>
          </a:ln>
          <a:effectLst>
            <a:softEdge rad="112500"/>
          </a:effectLst>
        </p:spPr>
      </p:pic>
    </p:spTree>
    <p:extLst>
      <p:ext uri="{BB962C8B-B14F-4D97-AF65-F5344CB8AC3E}">
        <p14:creationId xmlns:p14="http://schemas.microsoft.com/office/powerpoint/2010/main" val="3375482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DF13232-1066-3192-7B1E-B016AFF43C1F}"/>
              </a:ext>
            </a:extLst>
          </p:cNvPr>
          <p:cNvSpPr txBox="1"/>
          <p:nvPr/>
        </p:nvSpPr>
        <p:spPr>
          <a:xfrm>
            <a:off x="1245704" y="145774"/>
            <a:ext cx="10395836" cy="34778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4000" b="1" u="none" strike="noStrike" kern="1200" cap="none" spc="0" normalizeH="0" baseline="0" noProof="0" dirty="0">
                <a:ln>
                  <a:noFill/>
                </a:ln>
                <a:solidFill>
                  <a:srgbClr val="1A1E22"/>
                </a:solidFill>
                <a:effectLst/>
                <a:uLnTx/>
                <a:uFillTx/>
                <a:latin typeface="+mj-lt"/>
                <a:ea typeface="+mn-ea"/>
                <a:cs typeface="+mn-cs"/>
              </a:rPr>
              <a:t>A urgência de ensinarmos o pensamento crítico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srgbClr val="050505"/>
              </a:solidFill>
              <a:effectLst/>
              <a:uLnTx/>
              <a:uFillTx/>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050505"/>
                </a:solidFill>
                <a:effectLst/>
                <a:uLnTx/>
                <a:uFillTx/>
                <a:ea typeface="+mn-ea"/>
                <a:cs typeface="+mn-cs"/>
              </a:rPr>
              <a:t>"O ensino está assim a perder uma das suas funções — ser um elevador social — e está assim a contribuir para que tenhamos um país mais desigual, pondo em risco a saúde da nossa democracia. Queremos jovens amorfos, enterrados nas redes sociais a seguir alegados criminosos como Andrew Tate, que continua a ser investigado por tráfico humano e abuso sexual de menores, foi preso na quarta-feira, mas que continua a ser um sucesso na Internet; queremos que sigam grupos de extrema-direita e de extrema-esquerda, que vivem em mundo paralelos, onde o ódio domina as suas cabeças e ações?“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sng" strike="noStrike" kern="1200" cap="none" spc="0" normalizeH="0" baseline="0" noProof="0" dirty="0">
                <a:ln>
                  <a:noFill/>
                </a:ln>
                <a:solidFill>
                  <a:srgbClr val="050505"/>
                </a:solidFill>
                <a:effectLst/>
                <a:uLnTx/>
                <a:uFillTx/>
                <a:ea typeface="+mn-ea"/>
                <a:cs typeface="+mn-cs"/>
                <a:hlinkClick r:id="rId2"/>
              </a:rPr>
              <a:t>Bárbara </a:t>
            </a:r>
            <a:r>
              <a:rPr kumimoji="0" lang="pt-PT" sz="1800" b="0" i="0" u="sng" strike="noStrike" kern="1200" cap="none" spc="0" normalizeH="0" baseline="0" noProof="0" dirty="0" err="1">
                <a:ln>
                  <a:noFill/>
                </a:ln>
                <a:solidFill>
                  <a:srgbClr val="050505"/>
                </a:solidFill>
                <a:effectLst/>
                <a:uLnTx/>
                <a:uFillTx/>
                <a:ea typeface="+mn-ea"/>
                <a:cs typeface="+mn-cs"/>
                <a:hlinkClick r:id="rId2"/>
              </a:rPr>
              <a:t>Wong</a:t>
            </a:r>
            <a:endParaRPr kumimoji="0" lang="pt-PT" sz="1800" b="0" i="0" u="sng" strike="noStrike" kern="1200" cap="none" spc="0" normalizeH="0" baseline="0" noProof="0" dirty="0">
              <a:ln>
                <a:noFill/>
              </a:ln>
              <a:solidFill>
                <a:srgbClr val="050505"/>
              </a:solidFill>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sng" strike="noStrike" kern="1200" cap="none" spc="0" normalizeH="0" baseline="0" noProof="0" dirty="0">
              <a:ln>
                <a:noFill/>
              </a:ln>
              <a:solidFill>
                <a:srgbClr val="050505"/>
              </a:solidFill>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1" i="0" u="sng" strike="noStrike" kern="1200" cap="none" spc="0" normalizeH="0" baseline="0" noProof="0" dirty="0">
                <a:ln>
                  <a:noFill/>
                </a:ln>
                <a:solidFill>
                  <a:srgbClr val="050505"/>
                </a:solidFill>
                <a:effectLst/>
                <a:uLnTx/>
                <a:uFillTx/>
                <a:ea typeface="+mn-ea"/>
                <a:cs typeface="+mn-cs"/>
              </a:rPr>
              <a:t>25/08/2024</a:t>
            </a:r>
            <a:endParaRPr kumimoji="0" lang="pt-PT" sz="1800" b="1" i="0" u="none" strike="noStrike" kern="1200" cap="none" spc="0" normalizeH="0" baseline="0" noProof="0" dirty="0">
              <a:ln>
                <a:noFill/>
              </a:ln>
              <a:solidFill>
                <a:prstClr val="black"/>
              </a:solidFill>
              <a:effectLst/>
              <a:uLnTx/>
              <a:uFillTx/>
              <a:ea typeface="+mn-ea"/>
              <a:cs typeface="+mn-cs"/>
            </a:endParaRPr>
          </a:p>
        </p:txBody>
      </p:sp>
      <p:sp>
        <p:nvSpPr>
          <p:cNvPr id="3" name="CaixaDeTexto 2">
            <a:extLst>
              <a:ext uri="{FF2B5EF4-FFF2-40B4-BE49-F238E27FC236}">
                <a16:creationId xmlns:a16="http://schemas.microsoft.com/office/drawing/2014/main" id="{1EBCC698-E5A8-2D7C-184E-E8A2A6809538}"/>
              </a:ext>
            </a:extLst>
          </p:cNvPr>
          <p:cNvSpPr txBox="1"/>
          <p:nvPr/>
        </p:nvSpPr>
        <p:spPr>
          <a:xfrm>
            <a:off x="1245704" y="3920270"/>
            <a:ext cx="9528313" cy="2308324"/>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050505"/>
                </a:solidFill>
                <a:effectLst/>
                <a:uLnTx/>
                <a:uFillTx/>
                <a:ea typeface="+mn-ea"/>
                <a:cs typeface="+mn-cs"/>
              </a:rPr>
              <a:t>"Continuamos a perder terreno para a viabilidade de um futuro habitável pela Humanidade inteira. A dúvida persistente é a de saber qual dos dois maiores inimigos do futuro o irá golpear primeiro e com mais contundência. Eles são, respetivamente, o colapso ambiental e climático, e a guerra termonuclear generalizada. A raiz de ambos é a mesma: o declínio universal de uma racionalidade crítica e prudencial nas elites.“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1" i="0" u="none" strike="noStrike" kern="1200" cap="none" spc="0" normalizeH="0" baseline="0" noProof="0" dirty="0">
                <a:ln>
                  <a:noFill/>
                </a:ln>
                <a:solidFill>
                  <a:prstClr val="black"/>
                </a:solidFill>
                <a:effectLst/>
                <a:uLnTx/>
                <a:uFillTx/>
                <a:ea typeface="+mn-ea"/>
                <a:cs typeface="+mn-cs"/>
                <a:hlinkClick r:id="rId3"/>
              </a:rPr>
              <a:t>Viriato Soromenho-Marques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1" i="0" u="none" strike="noStrike" kern="1200" cap="none" spc="0" normalizeH="0" baseline="0" noProof="0" dirty="0">
              <a:ln>
                <a:noFill/>
              </a:ln>
              <a:solidFill>
                <a:prstClr val="black"/>
              </a:solidFill>
              <a:effectLst/>
              <a:uLnTx/>
              <a:uFillTx/>
              <a:ea typeface="+mn-ea"/>
              <a:cs typeface="+mn-cs"/>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1" i="0" u="sng" strike="noStrike" kern="1200" cap="none" spc="0" normalizeH="0" baseline="0" noProof="0" dirty="0">
                <a:ln>
                  <a:noFill/>
                </a:ln>
                <a:solidFill>
                  <a:prstClr val="black"/>
                </a:solidFill>
                <a:effectLst/>
                <a:uLnTx/>
                <a:uFillTx/>
                <a:ea typeface="+mn-ea"/>
                <a:cs typeface="+mn-cs"/>
              </a:rPr>
              <a:t>24/08/2024</a:t>
            </a:r>
          </a:p>
        </p:txBody>
      </p:sp>
    </p:spTree>
    <p:extLst>
      <p:ext uri="{BB962C8B-B14F-4D97-AF65-F5344CB8AC3E}">
        <p14:creationId xmlns:p14="http://schemas.microsoft.com/office/powerpoint/2010/main" val="22923990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019B964-9BF4-A478-5472-B6E9E1E5DF99}"/>
              </a:ext>
            </a:extLst>
          </p:cNvPr>
          <p:cNvPicPr>
            <a:picLocks noChangeAspect="1"/>
          </p:cNvPicPr>
          <p:nvPr/>
        </p:nvPicPr>
        <p:blipFill>
          <a:blip r:embed="rId2"/>
          <a:srcRect l="28458" t="22275" r="31294" b="21578"/>
          <a:stretch>
            <a:fillRect/>
          </a:stretch>
        </p:blipFill>
        <p:spPr>
          <a:xfrm>
            <a:off x="2090382" y="287339"/>
            <a:ext cx="8011236" cy="6283322"/>
          </a:xfrm>
          <a:prstGeom prst="rect">
            <a:avLst/>
          </a:prstGeom>
        </p:spPr>
      </p:pic>
    </p:spTree>
    <p:extLst>
      <p:ext uri="{BB962C8B-B14F-4D97-AF65-F5344CB8AC3E}">
        <p14:creationId xmlns:p14="http://schemas.microsoft.com/office/powerpoint/2010/main" val="21495252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6D24A6A6-6FD4-8D85-344F-4F9611AAFCF4}"/>
              </a:ext>
            </a:extLst>
          </p:cNvPr>
          <p:cNvPicPr>
            <a:picLocks noChangeAspect="1"/>
          </p:cNvPicPr>
          <p:nvPr/>
        </p:nvPicPr>
        <p:blipFill>
          <a:blip r:embed="rId2"/>
          <a:srcRect l="25673" t="17695" r="27669" b="36113"/>
          <a:stretch>
            <a:fillRect/>
          </a:stretch>
        </p:blipFill>
        <p:spPr>
          <a:xfrm>
            <a:off x="1132763" y="583442"/>
            <a:ext cx="10224720" cy="5691115"/>
          </a:xfrm>
          <a:prstGeom prst="rect">
            <a:avLst/>
          </a:prstGeom>
        </p:spPr>
      </p:pic>
    </p:spTree>
    <p:extLst>
      <p:ext uri="{BB962C8B-B14F-4D97-AF65-F5344CB8AC3E}">
        <p14:creationId xmlns:p14="http://schemas.microsoft.com/office/powerpoint/2010/main" val="3058209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3408ACDA-FBD2-4415-9EE4-4D1BBDF17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5030595D-127E-4DC3-8E40-9374B113D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3" name="Rectangle 12">
            <a:extLst>
              <a:ext uri="{FF2B5EF4-FFF2-40B4-BE49-F238E27FC236}">
                <a16:creationId xmlns:a16="http://schemas.microsoft.com/office/drawing/2014/main" id="{DC032F75-F5AC-4D84-98D0-DD0FB8A25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 name="Rectangle 14">
            <a:extLst>
              <a:ext uri="{FF2B5EF4-FFF2-40B4-BE49-F238E27FC236}">
                <a16:creationId xmlns:a16="http://schemas.microsoft.com/office/drawing/2014/main" id="{EA21D3B4-EB95-40D8-ADD4-C28637F87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7" name="Freeform 11">
            <a:extLst>
              <a:ext uri="{FF2B5EF4-FFF2-40B4-BE49-F238E27FC236}">
                <a16:creationId xmlns:a16="http://schemas.microsoft.com/office/drawing/2014/main" id="{EC402CCD-3D73-4427-910D-80A619EAD5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48664" y="0"/>
            <a:ext cx="4643336"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4" name="Imagem 3" descr="Uma imagem com esboço, desenho, clipart, Desenho de linha&#10;&#10;Os conteúdos gerados por IA poderão estar incorretos.">
            <a:extLst>
              <a:ext uri="{FF2B5EF4-FFF2-40B4-BE49-F238E27FC236}">
                <a16:creationId xmlns:a16="http://schemas.microsoft.com/office/drawing/2014/main" id="{84B82A86-FCFC-99D4-7478-2C69BF8D2DF5}"/>
              </a:ext>
            </a:extLst>
          </p:cNvPr>
          <p:cNvPicPr>
            <a:picLocks noChangeAspect="1"/>
          </p:cNvPicPr>
          <p:nvPr/>
        </p:nvPicPr>
        <p:blipFill>
          <a:blip r:embed="rId2"/>
          <a:stretch>
            <a:fillRect/>
          </a:stretch>
        </p:blipFill>
        <p:spPr>
          <a:xfrm>
            <a:off x="607529" y="426005"/>
            <a:ext cx="6338774" cy="6005989"/>
          </a:xfrm>
          <a:prstGeom prst="rect">
            <a:avLst/>
          </a:prstGeom>
        </p:spPr>
      </p:pic>
      <p:sp>
        <p:nvSpPr>
          <p:cNvPr id="2" name="CaixaDeTexto 1">
            <a:extLst>
              <a:ext uri="{FF2B5EF4-FFF2-40B4-BE49-F238E27FC236}">
                <a16:creationId xmlns:a16="http://schemas.microsoft.com/office/drawing/2014/main" id="{CDCA35C8-9941-5389-8295-83FA5985FFA8}"/>
              </a:ext>
            </a:extLst>
          </p:cNvPr>
          <p:cNvSpPr txBox="1"/>
          <p:nvPr/>
        </p:nvSpPr>
        <p:spPr>
          <a:xfrm>
            <a:off x="8339328" y="1655065"/>
            <a:ext cx="3090672" cy="4224528"/>
          </a:xfrm>
          <a:prstGeom prst="rect">
            <a:avLst/>
          </a:prstGeom>
        </p:spPr>
        <p:txBody>
          <a:bodyPr vert="horz" lIns="91440" tIns="45720" rIns="91440" bIns="45720" rtlCol="0">
            <a:normAutofit/>
          </a:bodyPr>
          <a:lstStyle/>
          <a:p>
            <a:pPr marL="0" marR="0" lvl="0" indent="-228600" algn="l" defTabSz="914400" rtl="0" eaLnBrk="1" fontAlgn="auto" latinLnBrk="0" hangingPunct="1">
              <a:lnSpc>
                <a:spcPct val="110000"/>
              </a:lnSpc>
              <a:spcBef>
                <a:spcPts val="700"/>
              </a:spcBef>
              <a:spcAft>
                <a:spcPts val="0"/>
              </a:spcAft>
              <a:buClr>
                <a:srgbClr val="0B082E"/>
              </a:buClr>
              <a:buSzTx/>
              <a:buFontTx/>
              <a:buNone/>
              <a:tabLst/>
              <a:defRPr/>
            </a:pPr>
            <a:endParaRPr kumimoji="0" lang="en-US" sz="16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0576742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6AA8133-B83B-349F-4B12-D046BC8D5D9A}"/>
              </a:ext>
            </a:extLst>
          </p:cNvPr>
          <p:cNvPicPr>
            <a:picLocks noChangeAspect="1"/>
          </p:cNvPicPr>
          <p:nvPr/>
        </p:nvPicPr>
        <p:blipFill>
          <a:blip r:embed="rId2"/>
          <a:srcRect l="12112" t="4925" r="11281" b="13134"/>
          <a:stretch/>
        </p:blipFill>
        <p:spPr>
          <a:xfrm>
            <a:off x="1688610" y="408615"/>
            <a:ext cx="9204076" cy="4982250"/>
          </a:xfrm>
          <a:prstGeom prst="rect">
            <a:avLst/>
          </a:prstGeom>
          <a:ln>
            <a:noFill/>
          </a:ln>
          <a:effectLst>
            <a:outerShdw blurRad="292100" dist="139700" dir="2700000" algn="tl" rotWithShape="0">
              <a:srgbClr val="333333">
                <a:alpha val="65000"/>
              </a:srgbClr>
            </a:outerShdw>
          </a:effectLst>
        </p:spPr>
      </p:pic>
      <p:sp>
        <p:nvSpPr>
          <p:cNvPr id="4" name="CaixaDeTexto 3">
            <a:extLst>
              <a:ext uri="{FF2B5EF4-FFF2-40B4-BE49-F238E27FC236}">
                <a16:creationId xmlns:a16="http://schemas.microsoft.com/office/drawing/2014/main" id="{55D6288F-CB9E-ED01-F915-F9CA5D26BCED}"/>
              </a:ext>
            </a:extLst>
          </p:cNvPr>
          <p:cNvSpPr txBox="1"/>
          <p:nvPr/>
        </p:nvSpPr>
        <p:spPr>
          <a:xfrm>
            <a:off x="2860430" y="5514535"/>
            <a:ext cx="6471139"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srgbClr val="FCC00A"/>
                </a:solidFill>
                <a:effectLst/>
                <a:uLnTx/>
                <a:uFillTx/>
                <a:ea typeface="Times New Roman" panose="02020603050405020304" pitchFamily="18" charset="0"/>
                <a:cs typeface="Helvetica" panose="020B0604020202020204" pitchFamily="34" charset="0"/>
              </a:rPr>
              <a:t>Bárbara Barbosa Neves, socióloga perita em tecnologia e professora na Universidade </a:t>
            </a:r>
            <a:r>
              <a:rPr kumimoji="0" lang="pt-PT" sz="1800" b="0" i="0" u="none" strike="noStrike" kern="1200" cap="none" spc="0" normalizeH="0" baseline="0" noProof="0" dirty="0" err="1">
                <a:ln>
                  <a:noFill/>
                </a:ln>
                <a:solidFill>
                  <a:srgbClr val="FCC00A"/>
                </a:solidFill>
                <a:effectLst/>
                <a:uLnTx/>
                <a:uFillTx/>
                <a:ea typeface="Times New Roman" panose="02020603050405020304" pitchFamily="18" charset="0"/>
                <a:cs typeface="Helvetica" panose="020B0604020202020204" pitchFamily="34" charset="0"/>
              </a:rPr>
              <a:t>Monash</a:t>
            </a:r>
            <a:r>
              <a:rPr kumimoji="0" lang="pt-PT" sz="1800" b="0" i="0" u="none" strike="noStrike" kern="1200" cap="none" spc="0" normalizeH="0" baseline="0" noProof="0" dirty="0">
                <a:ln>
                  <a:noFill/>
                </a:ln>
                <a:solidFill>
                  <a:srgbClr val="FCC00A"/>
                </a:solidFill>
                <a:effectLst/>
                <a:uLnTx/>
                <a:uFillTx/>
                <a:ea typeface="Times New Roman" panose="02020603050405020304" pitchFamily="18" charset="0"/>
                <a:cs typeface="Helvetica" panose="020B0604020202020204" pitchFamily="34" charset="0"/>
              </a:rPr>
              <a:t>, na Austrália</a:t>
            </a:r>
            <a:endParaRPr kumimoji="0" lang="pt-PT" sz="18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4007681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207BB3-1993-8A05-C64F-0309E0E587F1}"/>
              </a:ext>
            </a:extLst>
          </p:cNvPr>
          <p:cNvSpPr>
            <a:spLocks noGrp="1"/>
          </p:cNvSpPr>
          <p:nvPr>
            <p:ph type="title"/>
          </p:nvPr>
        </p:nvSpPr>
        <p:spPr/>
        <p:txBody>
          <a:bodyPr/>
          <a:lstStyle/>
          <a:p>
            <a:r>
              <a:rPr lang="pt-PT" dirty="0" err="1"/>
              <a:t>Prompt</a:t>
            </a:r>
            <a:r>
              <a:rPr lang="pt-PT" dirty="0"/>
              <a:t> – novas exigências</a:t>
            </a:r>
          </a:p>
        </p:txBody>
      </p:sp>
      <p:sp>
        <p:nvSpPr>
          <p:cNvPr id="5" name="CaixaDeTexto 4">
            <a:extLst>
              <a:ext uri="{FF2B5EF4-FFF2-40B4-BE49-F238E27FC236}">
                <a16:creationId xmlns:a16="http://schemas.microsoft.com/office/drawing/2014/main" id="{3AAF824D-6CB3-CC6E-076D-820E2E453AD7}"/>
              </a:ext>
            </a:extLst>
          </p:cNvPr>
          <p:cNvSpPr txBox="1"/>
          <p:nvPr/>
        </p:nvSpPr>
        <p:spPr>
          <a:xfrm>
            <a:off x="1251678" y="3821373"/>
            <a:ext cx="1017832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prstClr val="black"/>
                </a:solidFill>
                <a:effectLst/>
                <a:uLnTx/>
                <a:uFillTx/>
                <a:latin typeface="Gill Sans MT" panose="020B0502020104020203"/>
                <a:ea typeface="+mn-ea"/>
                <a:cs typeface="+mn-cs"/>
              </a:rPr>
              <a:t>Saber comunicar, saber lidar com a máquina, sabendo que estamos a lidar com a máquina</a:t>
            </a:r>
          </a:p>
        </p:txBody>
      </p:sp>
      <p:pic>
        <p:nvPicPr>
          <p:cNvPr id="1026" name="Picture 2" descr="mulher sorridente no fone de ouvido sente-se na mesa falar em videochamada  no computador. agente de call center feminino feliz tem conversa online no  laptop. ilustração vetorial. 12971574 Vetor no Vecteezy">
            <a:extLst>
              <a:ext uri="{FF2B5EF4-FFF2-40B4-BE49-F238E27FC236}">
                <a16:creationId xmlns:a16="http://schemas.microsoft.com/office/drawing/2014/main" id="{F90EE1E1-3D81-C69B-9531-5B3DF2CBCB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2791" y="4648841"/>
            <a:ext cx="2619375" cy="17430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28" name="CaixaDeTexto 2">
            <a:extLst>
              <a:ext uri="{FF2B5EF4-FFF2-40B4-BE49-F238E27FC236}">
                <a16:creationId xmlns:a16="http://schemas.microsoft.com/office/drawing/2014/main" id="{CF1EECB0-2B7B-9AA5-BA8A-C88F3167AA98}"/>
              </a:ext>
            </a:extLst>
          </p:cNvPr>
          <p:cNvGraphicFramePr/>
          <p:nvPr/>
        </p:nvGraphicFramePr>
        <p:xfrm>
          <a:off x="1251678" y="1560980"/>
          <a:ext cx="10389862" cy="2031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90207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B64A204D-7B7F-714F-45F9-021A83A596AF}"/>
              </a:ext>
            </a:extLst>
          </p:cNvPr>
          <p:cNvPicPr>
            <a:picLocks noChangeAspect="1"/>
          </p:cNvPicPr>
          <p:nvPr/>
        </p:nvPicPr>
        <p:blipFill>
          <a:blip r:embed="rId2"/>
          <a:stretch>
            <a:fillRect/>
          </a:stretch>
        </p:blipFill>
        <p:spPr>
          <a:xfrm>
            <a:off x="1121177" y="610523"/>
            <a:ext cx="2143125" cy="2143125"/>
          </a:xfrm>
          <a:prstGeom prst="rect">
            <a:avLst/>
          </a:prstGeom>
          <a:ln>
            <a:noFill/>
          </a:ln>
          <a:effectLst>
            <a:softEdge rad="112500"/>
          </a:effectLst>
        </p:spPr>
      </p:pic>
      <p:sp>
        <p:nvSpPr>
          <p:cNvPr id="3" name="CaixaDeTexto 2">
            <a:extLst>
              <a:ext uri="{FF2B5EF4-FFF2-40B4-BE49-F238E27FC236}">
                <a16:creationId xmlns:a16="http://schemas.microsoft.com/office/drawing/2014/main" id="{6A574649-E678-6670-C008-B27B461AC351}"/>
              </a:ext>
            </a:extLst>
          </p:cNvPr>
          <p:cNvSpPr txBox="1"/>
          <p:nvPr/>
        </p:nvSpPr>
        <p:spPr>
          <a:xfrm>
            <a:off x="4526268" y="696573"/>
            <a:ext cx="6799458" cy="5669116"/>
          </a:xfrm>
          <a:prstGeom prst="rect">
            <a:avLst/>
          </a:prstGeom>
          <a:noFill/>
        </p:spPr>
        <p:txBody>
          <a:bodyPr wrap="square" rtlCol="0">
            <a:spAutoFit/>
          </a:bodyPr>
          <a:lstStyle/>
          <a:p>
            <a:pPr marL="0" marR="0" lvl="0" indent="0" algn="just" defTabSz="457200" rtl="0" eaLnBrk="1" fontAlgn="base" latinLnBrk="0" hangingPunct="1">
              <a:lnSpc>
                <a:spcPct val="105000"/>
              </a:lnSpc>
              <a:spcBef>
                <a:spcPts val="0"/>
              </a:spcBef>
              <a:spcAft>
                <a:spcPts val="800"/>
              </a:spcAft>
              <a:buClrTx/>
              <a:buSzTx/>
              <a:buFontTx/>
              <a:buNone/>
              <a:tabLst/>
              <a:defRPr/>
            </a:pPr>
            <a:r>
              <a:rPr kumimoji="0" lang="pt-PT" sz="2000" b="0"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“A Aprendizagem Baseada em Perguntas para a Compreensão (ABPC) permite construir ambientes de aprendizagem integradores e contextualizados sobre o conteúdo com base numa sequência ordenada de perguntas que podem ser questões factuais, de compreensão e criativas (</a:t>
            </a:r>
            <a:r>
              <a:rPr kumimoji="0" lang="pt-PT" sz="2000" b="0" i="0" u="sng" strike="noStrike" kern="0" cap="none" spc="0" normalizeH="0" baseline="0" noProof="0" dirty="0" err="1">
                <a:ln>
                  <a:noFill/>
                </a:ln>
                <a:solidFill>
                  <a:srgbClr val="1982D1"/>
                </a:solidFill>
                <a:effectLst/>
                <a:uLnTx/>
                <a:uFillTx/>
                <a:latin typeface="Gill Sans MT" panose="020B0502020104020203"/>
                <a:ea typeface="Times New Roman" panose="02020603050405020304" pitchFamily="18" charset="0"/>
                <a:cs typeface="Helvetica" panose="020B0604020202020204" pitchFamily="34" charset="0"/>
                <a:hlinkClick r:id="rId3"/>
              </a:rPr>
              <a:t>Sánchez</a:t>
            </a:r>
            <a:r>
              <a:rPr kumimoji="0" lang="pt-PT" sz="2000" b="0" i="0" u="sng" strike="noStrike" kern="0" cap="none" spc="0" normalizeH="0" baseline="0" noProof="0" dirty="0">
                <a:ln>
                  <a:noFill/>
                </a:ln>
                <a:solidFill>
                  <a:srgbClr val="1982D1"/>
                </a:solidFill>
                <a:effectLst/>
                <a:uLnTx/>
                <a:uFillTx/>
                <a:latin typeface="Gill Sans MT" panose="020B0502020104020203"/>
                <a:ea typeface="Times New Roman" panose="02020603050405020304" pitchFamily="18" charset="0"/>
                <a:cs typeface="Helvetica" panose="020B0604020202020204" pitchFamily="34" charset="0"/>
                <a:hlinkClick r:id="rId3"/>
              </a:rPr>
              <a:t> Soto, 2017).</a:t>
            </a:r>
            <a:r>
              <a:rPr kumimoji="0" lang="pt-PT" sz="2000" b="0"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 Este método permite ao aluno explorar as suas ideias anteriores, sintetizar a informação adquirida (organizando e hierarquizando) para transferir e aplicar o seu conhecimento a novas situações. Além disso, desenvolve competências de trabalho colaborativo e metacognitivas (aprender a aprender) (</a:t>
            </a:r>
            <a:r>
              <a:rPr kumimoji="0" lang="pt-PT" sz="2000" b="0" i="0" u="sng" strike="noStrike" kern="0" cap="none" spc="0" normalizeH="0" baseline="0" noProof="0" dirty="0" err="1">
                <a:ln>
                  <a:noFill/>
                </a:ln>
                <a:solidFill>
                  <a:srgbClr val="1982D1"/>
                </a:solidFill>
                <a:effectLst/>
                <a:uLnTx/>
                <a:uFillTx/>
                <a:latin typeface="Gill Sans MT" panose="020B0502020104020203"/>
                <a:ea typeface="Times New Roman" panose="02020603050405020304" pitchFamily="18" charset="0"/>
                <a:cs typeface="Helvetica" panose="020B0604020202020204" pitchFamily="34" charset="0"/>
                <a:hlinkClick r:id="rId4"/>
              </a:rPr>
              <a:t>IPChile</a:t>
            </a:r>
            <a:r>
              <a:rPr kumimoji="0" lang="pt-PT" sz="2000" b="0" i="0" u="sng" strike="noStrike" kern="0" cap="none" spc="0" normalizeH="0" baseline="0" noProof="0" dirty="0">
                <a:ln>
                  <a:noFill/>
                </a:ln>
                <a:solidFill>
                  <a:srgbClr val="1982D1"/>
                </a:solidFill>
                <a:effectLst/>
                <a:uLnTx/>
                <a:uFillTx/>
                <a:latin typeface="Gill Sans MT" panose="020B0502020104020203"/>
                <a:ea typeface="Times New Roman" panose="02020603050405020304" pitchFamily="18" charset="0"/>
                <a:cs typeface="Helvetica" panose="020B0604020202020204" pitchFamily="34" charset="0"/>
                <a:hlinkClick r:id="rId4"/>
              </a:rPr>
              <a:t>, 2023</a:t>
            </a:r>
            <a:r>
              <a:rPr kumimoji="0" lang="pt-PT" sz="2000" b="0"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a:t>
            </a:r>
            <a:endParaRPr kumimoji="0" lang="pt-PT" sz="2000" b="0" i="0" u="none" strike="noStrike" kern="150" cap="none" spc="0" normalizeH="0" baseline="0" noProof="0" dirty="0">
              <a:ln>
                <a:noFill/>
              </a:ln>
              <a:solidFill>
                <a:prstClr val="black"/>
              </a:solidFill>
              <a:effectLst/>
              <a:uLnTx/>
              <a:uFillTx/>
              <a:latin typeface="Gill Sans MT" panose="020B0502020104020203"/>
              <a:ea typeface="Aptos" panose="020B0004020202020204" pitchFamily="34" charset="0"/>
              <a:cs typeface="Times New Roman" panose="02020603050405020304" pitchFamily="18" charset="0"/>
            </a:endParaRPr>
          </a:p>
          <a:p>
            <a:pPr marL="0" marR="0" lvl="0" indent="0" algn="just" defTabSz="457200" rtl="0" eaLnBrk="1" fontAlgn="base" latinLnBrk="0" hangingPunct="1">
              <a:lnSpc>
                <a:spcPct val="105000"/>
              </a:lnSpc>
              <a:spcBef>
                <a:spcPts val="0"/>
              </a:spcBef>
              <a:spcAft>
                <a:spcPts val="800"/>
              </a:spcAft>
              <a:buClrTx/>
              <a:buSzTx/>
              <a:buFontTx/>
              <a:buNone/>
              <a:tabLst/>
              <a:defRPr/>
            </a:pPr>
            <a:r>
              <a:rPr kumimoji="0" lang="pt-PT" sz="2000" b="0"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Por outro lado, a aprendizagem baseada em instruções é uma técnica de </a:t>
            </a:r>
            <a:r>
              <a:rPr kumimoji="0" lang="pt-PT" sz="2000" b="1"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aprendizagem de máquina </a:t>
            </a:r>
            <a:r>
              <a:rPr kumimoji="0" lang="pt-PT" sz="2000" b="0"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em que o computador recebe uma série de instruções, ou perguntas, e depois é solicitado a aprender com elas. Essa técnica é semelhante à maneira como os humanos aprendem, fazendo perguntas e tentando encontrar as respostas (</a:t>
            </a:r>
            <a:r>
              <a:rPr kumimoji="0" lang="pt-PT" sz="2000" b="0" i="0" u="sng" strike="noStrike" kern="0" cap="none" spc="0" normalizeH="0" baseline="0" noProof="0" dirty="0" err="1">
                <a:ln>
                  <a:noFill/>
                </a:ln>
                <a:solidFill>
                  <a:srgbClr val="1982D1"/>
                </a:solidFill>
                <a:effectLst/>
                <a:uLnTx/>
                <a:uFillTx/>
                <a:latin typeface="Gill Sans MT" panose="020B0502020104020203"/>
                <a:ea typeface="Times New Roman" panose="02020603050405020304" pitchFamily="18" charset="0"/>
                <a:cs typeface="Helvetica" panose="020B0604020202020204" pitchFamily="34" charset="0"/>
                <a:hlinkClick r:id="rId5"/>
              </a:rPr>
              <a:t>TechEdu</a:t>
            </a:r>
            <a:r>
              <a:rPr kumimoji="0" lang="pt-PT" sz="2000" b="0" i="0" u="sng" strike="noStrike" kern="0" cap="none" spc="0" normalizeH="0" baseline="0" noProof="0" dirty="0">
                <a:ln>
                  <a:noFill/>
                </a:ln>
                <a:solidFill>
                  <a:srgbClr val="1982D1"/>
                </a:solidFill>
                <a:effectLst/>
                <a:uLnTx/>
                <a:uFillTx/>
                <a:latin typeface="Gill Sans MT" panose="020B0502020104020203"/>
                <a:ea typeface="Times New Roman" panose="02020603050405020304" pitchFamily="18" charset="0"/>
                <a:cs typeface="Helvetica" panose="020B0604020202020204" pitchFamily="34" charset="0"/>
                <a:hlinkClick r:id="rId5"/>
              </a:rPr>
              <a:t>, 2023</a:t>
            </a:r>
            <a:r>
              <a:rPr kumimoji="0" lang="pt-PT" sz="2000" b="0" i="0" u="none" strike="noStrike" kern="0" cap="none" spc="0" normalizeH="0" baseline="0" noProof="0" dirty="0">
                <a:ln>
                  <a:noFill/>
                </a:ln>
                <a:solidFill>
                  <a:srgbClr val="373737"/>
                </a:solidFill>
                <a:effectLst/>
                <a:uLnTx/>
                <a:uFillTx/>
                <a:latin typeface="Gill Sans MT" panose="020B0502020104020203"/>
                <a:ea typeface="Times New Roman" panose="02020603050405020304" pitchFamily="18" charset="0"/>
                <a:cs typeface="Helvetica" panose="020B0604020202020204" pitchFamily="34" charset="0"/>
              </a:rPr>
              <a:t>).”</a:t>
            </a:r>
            <a:endParaRPr kumimoji="0" lang="pt-PT" sz="2000" b="0" i="0" u="none" strike="noStrike" kern="150" cap="none" spc="0" normalizeH="0" baseline="0" noProof="0" dirty="0">
              <a:ln>
                <a:noFill/>
              </a:ln>
              <a:solidFill>
                <a:prstClr val="black"/>
              </a:solidFill>
              <a:effectLst/>
              <a:uLnTx/>
              <a:uFillTx/>
              <a:latin typeface="Gill Sans MT" panose="020B0502020104020203"/>
              <a:ea typeface="Aptos" panose="020B0004020202020204" pitchFamily="34" charset="0"/>
              <a:cs typeface="Times New Roman" panose="02020603050405020304" pitchFamily="18" charset="0"/>
            </a:endParaRPr>
          </a:p>
        </p:txBody>
      </p:sp>
      <p:sp>
        <p:nvSpPr>
          <p:cNvPr id="4" name="CaixaDeTexto 3">
            <a:extLst>
              <a:ext uri="{FF2B5EF4-FFF2-40B4-BE49-F238E27FC236}">
                <a16:creationId xmlns:a16="http://schemas.microsoft.com/office/drawing/2014/main" id="{4E37826A-1960-F73B-5829-AF6F62D264F1}"/>
              </a:ext>
            </a:extLst>
          </p:cNvPr>
          <p:cNvSpPr txBox="1"/>
          <p:nvPr/>
        </p:nvSpPr>
        <p:spPr>
          <a:xfrm>
            <a:off x="1121177" y="3002507"/>
            <a:ext cx="25773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0" cap="none" spc="0" normalizeH="0" baseline="0" noProof="0" dirty="0" err="1">
                <a:ln>
                  <a:noFill/>
                </a:ln>
                <a:solidFill>
                  <a:srgbClr val="373737"/>
                </a:solidFill>
                <a:effectLst/>
                <a:uLnTx/>
                <a:uFillTx/>
                <a:ea typeface="Times New Roman" panose="02020603050405020304" pitchFamily="18" charset="0"/>
                <a:cs typeface="Helvetica" panose="020B0604020202020204" pitchFamily="34" charset="0"/>
              </a:rPr>
              <a:t>Luis</a:t>
            </a:r>
            <a:r>
              <a:rPr kumimoji="0" lang="pt-PT" sz="1800" b="0" i="0" u="none" strike="noStrike" kern="0" cap="none" spc="0" normalizeH="0" baseline="0" noProof="0" dirty="0">
                <a:ln>
                  <a:noFill/>
                </a:ln>
                <a:solidFill>
                  <a:srgbClr val="373737"/>
                </a:solidFill>
                <a:effectLst/>
                <a:uLnTx/>
                <a:uFillTx/>
                <a:ea typeface="Times New Roman" panose="02020603050405020304" pitchFamily="18" charset="0"/>
                <a:cs typeface="Helvetica" panose="020B0604020202020204" pitchFamily="34" charset="0"/>
              </a:rPr>
              <a:t> Andrés </a:t>
            </a:r>
            <a:r>
              <a:rPr kumimoji="0" lang="pt-PT" sz="1800" b="0" i="0" u="none" strike="noStrike" kern="0" cap="none" spc="0" normalizeH="0" baseline="0" noProof="0" dirty="0" err="1">
                <a:ln>
                  <a:noFill/>
                </a:ln>
                <a:solidFill>
                  <a:srgbClr val="373737"/>
                </a:solidFill>
                <a:effectLst/>
                <a:uLnTx/>
                <a:uFillTx/>
                <a:ea typeface="Times New Roman" panose="02020603050405020304" pitchFamily="18" charset="0"/>
                <a:cs typeface="Helvetica" panose="020B0604020202020204" pitchFamily="34" charset="0"/>
              </a:rPr>
              <a:t>Villalón</a:t>
            </a:r>
            <a:r>
              <a:rPr kumimoji="0" lang="pt-PT" sz="1800" b="0" i="0" u="none" strike="noStrike" kern="0" cap="none" spc="0" normalizeH="0" baseline="0" noProof="0" dirty="0">
                <a:ln>
                  <a:noFill/>
                </a:ln>
                <a:solidFill>
                  <a:srgbClr val="373737"/>
                </a:solidFill>
                <a:effectLst/>
                <a:uLnTx/>
                <a:uFillTx/>
                <a:ea typeface="Times New Roman" panose="02020603050405020304" pitchFamily="18" charset="0"/>
                <a:cs typeface="Helvetica" panose="020B0604020202020204" pitchFamily="34" charset="0"/>
              </a:rPr>
              <a:t> Vega (luisvillalon</a:t>
            </a:r>
            <a:r>
              <a:rPr kumimoji="0" lang="pt-PT" sz="1800" b="0" i="0" u="sng" strike="noStrike" kern="0" cap="none" spc="0" normalizeH="0" baseline="0" noProof="0" dirty="0">
                <a:ln>
                  <a:noFill/>
                </a:ln>
                <a:solidFill>
                  <a:srgbClr val="1982D1"/>
                </a:solidFill>
                <a:effectLst/>
                <a:uLnTx/>
                <a:uFillTx/>
                <a:ea typeface="Times New Roman" panose="02020603050405020304" pitchFamily="18" charset="0"/>
                <a:cs typeface="Helvetica" panose="020B0604020202020204" pitchFamily="34" charset="0"/>
                <a:hlinkClick r:id="rId6"/>
              </a:rPr>
              <a:t>@uchile.cl</a:t>
            </a:r>
            <a:r>
              <a:rPr kumimoji="0" lang="pt-PT" sz="1800" b="0" i="0" u="none" strike="noStrike" kern="0" cap="none" spc="0" normalizeH="0" baseline="0" noProof="0" dirty="0">
                <a:ln>
                  <a:noFill/>
                </a:ln>
                <a:solidFill>
                  <a:srgbClr val="373737"/>
                </a:solidFill>
                <a:effectLst/>
                <a:uLnTx/>
                <a:uFillTx/>
                <a:ea typeface="Times New Roman" panose="02020603050405020304" pitchFamily="18" charset="0"/>
                <a:cs typeface="Helvetica" panose="020B0604020202020204" pitchFamily="34" charset="0"/>
              </a:rPr>
              <a:t>) </a:t>
            </a:r>
            <a:endParaRPr kumimoji="0" lang="pt-PT" sz="18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41205730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79CC12-C226-2355-79A7-3F5335C155E7}"/>
              </a:ext>
            </a:extLst>
          </p:cNvPr>
          <p:cNvSpPr>
            <a:spLocks noGrp="1"/>
          </p:cNvSpPr>
          <p:nvPr>
            <p:ph type="title"/>
          </p:nvPr>
        </p:nvSpPr>
        <p:spPr/>
        <p:txBody>
          <a:bodyPr/>
          <a:lstStyle/>
          <a:p>
            <a:r>
              <a:rPr lang="pt-PT" dirty="0"/>
              <a:t>PROBLEMATIZAR</a:t>
            </a:r>
          </a:p>
        </p:txBody>
      </p:sp>
      <p:sp>
        <p:nvSpPr>
          <p:cNvPr id="3" name="Marcador de Posição de Conteúdo 2">
            <a:extLst>
              <a:ext uri="{FF2B5EF4-FFF2-40B4-BE49-F238E27FC236}">
                <a16:creationId xmlns:a16="http://schemas.microsoft.com/office/drawing/2014/main" id="{46533196-0976-41B5-6CC0-18CD941DA48F}"/>
              </a:ext>
            </a:extLst>
          </p:cNvPr>
          <p:cNvSpPr>
            <a:spLocks noGrp="1"/>
          </p:cNvSpPr>
          <p:nvPr>
            <p:ph idx="1"/>
          </p:nvPr>
        </p:nvSpPr>
        <p:spPr>
          <a:xfrm>
            <a:off x="1115199" y="1874517"/>
            <a:ext cx="10608227" cy="3593591"/>
          </a:xfrm>
        </p:spPr>
        <p:txBody>
          <a:bodyPr>
            <a:normAutofit fontScale="70000" lnSpcReduction="20000"/>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Clarificar afirmações vagas (“O que queres dizer exatamente quando dizes que…?”)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Questionar pressupostos (“Que pressupostos estás a fazer? Serão válidos?”)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Examinar evidências (“Que evidências apoiam essa afirmação? Como sabemos que é verdade?”)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Explorar perspetivas alternativas (“Como responderia alguém que discorda? Quais as fragilidades dessa visão?”)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pt-PT" sz="3200" b="0" i="0" u="none" strike="noStrike" kern="1200" cap="none" spc="0" normalizeH="0" baseline="0" noProof="0" dirty="0">
                <a:ln>
                  <a:noFill/>
                </a:ln>
                <a:solidFill>
                  <a:srgbClr val="1F497D"/>
                </a:solidFill>
                <a:effectLst/>
                <a:uLnTx/>
                <a:uFillTx/>
                <a:latin typeface="Gill Sans MT" panose="020B0502020104020203" pitchFamily="34" charset="0"/>
                <a:ea typeface="+mn-ea"/>
                <a:cs typeface="+mn-cs"/>
              </a:rPr>
              <a:t>Analisar consequências (“Que implicações tem essa posição? É coerente com outros valores que defendes?”) </a:t>
            </a:r>
          </a:p>
          <a:p>
            <a:endParaRPr lang="pt-PT" dirty="0"/>
          </a:p>
        </p:txBody>
      </p:sp>
    </p:spTree>
    <p:extLst>
      <p:ext uri="{BB962C8B-B14F-4D97-AF65-F5344CB8AC3E}">
        <p14:creationId xmlns:p14="http://schemas.microsoft.com/office/powerpoint/2010/main" val="28880780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997F3D-8083-A218-686E-C3F6E12BDF2E}"/>
              </a:ext>
            </a:extLst>
          </p:cNvPr>
          <p:cNvSpPr>
            <a:spLocks noGrp="1"/>
          </p:cNvSpPr>
          <p:nvPr>
            <p:ph type="title"/>
          </p:nvPr>
        </p:nvSpPr>
        <p:spPr/>
        <p:txBody>
          <a:bodyPr>
            <a:normAutofit/>
          </a:bodyPr>
          <a:lstStyle/>
          <a:p>
            <a:pPr algn="ctr"/>
            <a:r>
              <a:rPr lang="pt-PT" sz="4000" dirty="0"/>
              <a:t>REPENSAR</a:t>
            </a:r>
          </a:p>
        </p:txBody>
      </p:sp>
      <p:sp>
        <p:nvSpPr>
          <p:cNvPr id="3" name="Marcador de Posição de Conteúdo 2">
            <a:extLst>
              <a:ext uri="{FF2B5EF4-FFF2-40B4-BE49-F238E27FC236}">
                <a16:creationId xmlns:a16="http://schemas.microsoft.com/office/drawing/2014/main" id="{360614E3-24BA-70E0-0D09-1AED93B25F11}"/>
              </a:ext>
            </a:extLst>
          </p:cNvPr>
          <p:cNvSpPr>
            <a:spLocks noGrp="1"/>
          </p:cNvSpPr>
          <p:nvPr>
            <p:ph idx="1"/>
          </p:nvPr>
        </p:nvSpPr>
        <p:spPr>
          <a:xfrm>
            <a:off x="1023582" y="1119116"/>
            <a:ext cx="10406418" cy="4760477"/>
          </a:xfrm>
        </p:spPr>
        <p:txBody>
          <a:bodyPr>
            <a:normAutofit/>
          </a:bodyPr>
          <a:lstStyle/>
          <a:p>
            <a:pPr algn="just">
              <a:lnSpc>
                <a:spcPct val="105000"/>
              </a:lnSpc>
              <a:spcAft>
                <a:spcPts val="800"/>
              </a:spcAft>
              <a:buFont typeface="Wingdings" panose="05000000000000000000" pitchFamily="2" charset="2"/>
              <a:buChar char="ü"/>
            </a:pPr>
            <a:r>
              <a:rPr lang="pt-PT" kern="0" dirty="0">
                <a:solidFill>
                  <a:schemeClr val="accent2"/>
                </a:solidFill>
                <a:effectLst/>
                <a:ea typeface="Calibri" panose="020F0502020204030204" pitchFamily="34" charset="0"/>
                <a:cs typeface="Times New Roman" panose="02020603050405020304" pitchFamily="18" charset="0"/>
              </a:rPr>
              <a:t>Somos nós, os seres humanos, que precisamos ter cada vez mais capacidade de abordar estes dilemas para poder desenhar um futuro onde a tecnologia é complementar aos humanos e não os substitui.</a:t>
            </a:r>
            <a:endParaRPr lang="pt-PT" kern="150" dirty="0">
              <a:solidFill>
                <a:schemeClr val="accent2"/>
              </a:solidFill>
              <a:effectLst/>
              <a:ea typeface="Calibri" panose="020F0502020204030204" pitchFamily="34" charset="0"/>
              <a:cs typeface="Times New Roman" panose="02020603050405020304" pitchFamily="18" charset="0"/>
            </a:endParaRPr>
          </a:p>
          <a:p>
            <a:pPr algn="just">
              <a:lnSpc>
                <a:spcPts val="2100"/>
              </a:lnSpc>
              <a:spcAft>
                <a:spcPts val="750"/>
              </a:spcAft>
              <a:buFont typeface="Wingdings" panose="05000000000000000000" pitchFamily="2" charset="2"/>
              <a:buChar char="ü"/>
            </a:pPr>
            <a:r>
              <a:rPr lang="pt-PT" kern="0" dirty="0">
                <a:solidFill>
                  <a:schemeClr val="accent2"/>
                </a:solidFill>
                <a:ea typeface="Times New Roman" panose="02020603050405020304" pitchFamily="18" charset="0"/>
                <a:cs typeface="Times New Roman" panose="02020603050405020304" pitchFamily="18" charset="0"/>
              </a:rPr>
              <a:t>T</a:t>
            </a:r>
            <a:r>
              <a:rPr lang="pt-PT" kern="0" dirty="0">
                <a:solidFill>
                  <a:schemeClr val="accent2"/>
                </a:solidFill>
                <a:effectLst/>
                <a:ea typeface="Times New Roman" panose="02020603050405020304" pitchFamily="18" charset="0"/>
                <a:cs typeface="Times New Roman" panose="02020603050405020304" pitchFamily="18" charset="0"/>
              </a:rPr>
              <a:t>emos de ser críticos desta ideia de </a:t>
            </a:r>
            <a:r>
              <a:rPr lang="pt-PT" kern="0" dirty="0" err="1">
                <a:solidFill>
                  <a:schemeClr val="accent2"/>
                </a:solidFill>
                <a:effectLst/>
                <a:ea typeface="Times New Roman" panose="02020603050405020304" pitchFamily="18" charset="0"/>
                <a:cs typeface="Times New Roman" panose="02020603050405020304" pitchFamily="18" charset="0"/>
              </a:rPr>
              <a:t>solucionismo</a:t>
            </a:r>
            <a:r>
              <a:rPr lang="pt-PT" kern="0" dirty="0">
                <a:solidFill>
                  <a:schemeClr val="accent2"/>
                </a:solidFill>
                <a:effectLst/>
                <a:ea typeface="Times New Roman" panose="02020603050405020304" pitchFamily="18" charset="0"/>
                <a:cs typeface="Times New Roman" panose="02020603050405020304" pitchFamily="18" charset="0"/>
              </a:rPr>
              <a:t> tecnológico, de que a tecnologia vai ser a resposta para todos os nossos problemas. Não adianta criar intervenções e respostas baseadas em tecnologias de comunicação para aliviar a solidão e o isolamento social sem antes se abordar o estigma social da solidão e a necessidade de relacionamentos fortes e de qualidade. A solidão é um problema social, não é só um problema pessoal ou individual. Por isso, quaisquer intervenções, respostas ou estratégias digitais para esta questão têm que estar intimamente ligadas com estratégias sociais.</a:t>
            </a:r>
          </a:p>
          <a:p>
            <a:pPr algn="just">
              <a:lnSpc>
                <a:spcPts val="2100"/>
              </a:lnSpc>
              <a:spcAft>
                <a:spcPts val="750"/>
              </a:spcAft>
              <a:buFont typeface="Wingdings" panose="05000000000000000000" pitchFamily="2" charset="2"/>
              <a:buChar char="ü"/>
            </a:pPr>
            <a:endParaRPr lang="pt-PT" kern="150" dirty="0">
              <a:solidFill>
                <a:schemeClr val="accent2"/>
              </a:solidFill>
              <a:effectLst/>
              <a:ea typeface="Calibri" panose="020F0502020204030204" pitchFamily="34" charset="0"/>
              <a:cs typeface="Times New Roman" panose="02020603050405020304" pitchFamily="18" charset="0"/>
            </a:endParaRPr>
          </a:p>
          <a:p>
            <a:pPr marR="0" lvl="0" algn="just" defTabSz="457200" rtl="0" eaLnBrk="1" fontAlgn="auto" latinLnBrk="0" hangingPunct="1">
              <a:lnSpc>
                <a:spcPts val="2100"/>
              </a:lnSpc>
              <a:spcBef>
                <a:spcPts val="0"/>
              </a:spcBef>
              <a:spcAft>
                <a:spcPts val="750"/>
              </a:spcAft>
              <a:buClrTx/>
              <a:buSzTx/>
              <a:buFont typeface="Wingdings" panose="05000000000000000000" pitchFamily="2" charset="2"/>
              <a:buChar char="ü"/>
              <a:tabLst/>
              <a:defRPr/>
            </a:pPr>
            <a:r>
              <a:rPr lang="pt-PT" kern="0" dirty="0" err="1">
                <a:solidFill>
                  <a:schemeClr val="accent2"/>
                </a:solidFill>
                <a:ea typeface="Times New Roman" panose="02020603050405020304" pitchFamily="18" charset="0"/>
                <a:cs typeface="Times New Roman" panose="02020603050405020304" pitchFamily="18" charset="0"/>
              </a:rPr>
              <a:t>Pr</a:t>
            </a:r>
            <a:r>
              <a:rPr kumimoji="0" lang="pt-PT" b="0" i="0" u="none" strike="noStrike" kern="0" cap="none" spc="0" normalizeH="0" baseline="0" noProof="0" dirty="0" err="1">
                <a:ln>
                  <a:noFill/>
                </a:ln>
                <a:solidFill>
                  <a:schemeClr val="accent2"/>
                </a:solidFill>
                <a:effectLst/>
                <a:uLnTx/>
                <a:uFillTx/>
                <a:ea typeface="Times New Roman" panose="02020603050405020304" pitchFamily="18" charset="0"/>
                <a:cs typeface="Times New Roman" panose="02020603050405020304" pitchFamily="18" charset="0"/>
              </a:rPr>
              <a:t>ecisamos</a:t>
            </a:r>
            <a:r>
              <a:rPr kumimoji="0" lang="pt-PT" b="0" i="0" u="none" strike="noStrike" kern="0" cap="none" spc="0" normalizeH="0" baseline="0" noProof="0" dirty="0">
                <a:ln>
                  <a:noFill/>
                </a:ln>
                <a:solidFill>
                  <a:schemeClr val="accent2"/>
                </a:solidFill>
                <a:effectLst/>
                <a:uLnTx/>
                <a:uFillTx/>
                <a:ea typeface="Times New Roman" panose="02020603050405020304" pitchFamily="18" charset="0"/>
                <a:cs typeface="Times New Roman" panose="02020603050405020304" pitchFamily="18" charset="0"/>
              </a:rPr>
              <a:t> de estratégias públicas focadas na promoção de literacia digital crítica e de políticas participativas que incluam as diferentes perspetivas e experiências de vários grupos sociais, como as pessoas idosas.</a:t>
            </a:r>
            <a:endParaRPr kumimoji="0" lang="pt-PT" b="0" i="0" u="none" strike="noStrike" kern="150" cap="none" spc="0" normalizeH="0" baseline="0" noProof="0" dirty="0">
              <a:ln>
                <a:noFill/>
              </a:ln>
              <a:solidFill>
                <a:schemeClr val="accent2"/>
              </a:solidFill>
              <a:effectLst/>
              <a:uLnTx/>
              <a:uFillTx/>
              <a:ea typeface="Calibri" panose="020F0502020204030204" pitchFamily="34" charset="0"/>
              <a:cs typeface="Times New Roman" panose="02020603050405020304" pitchFamily="18" charset="0"/>
            </a:endParaRPr>
          </a:p>
          <a:p>
            <a:endParaRPr lang="pt-PT" dirty="0"/>
          </a:p>
        </p:txBody>
      </p:sp>
    </p:spTree>
    <p:extLst>
      <p:ext uri="{BB962C8B-B14F-4D97-AF65-F5344CB8AC3E}">
        <p14:creationId xmlns:p14="http://schemas.microsoft.com/office/powerpoint/2010/main" val="22879916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A76089C-347F-6C67-E288-3A6C10BE3CA2}"/>
              </a:ext>
            </a:extLst>
          </p:cNvPr>
          <p:cNvSpPr txBox="1"/>
          <p:nvPr/>
        </p:nvSpPr>
        <p:spPr>
          <a:xfrm>
            <a:off x="1310186" y="313899"/>
            <a:ext cx="9962866" cy="2906501"/>
          </a:xfrm>
          <a:prstGeom prst="rect">
            <a:avLst/>
          </a:prstGeom>
          <a:noFill/>
        </p:spPr>
        <p:txBody>
          <a:bodyPr wrap="square" rtlCol="0">
            <a:spAutoFit/>
          </a:bodyPr>
          <a:lstStyle/>
          <a:p>
            <a:pPr marL="342900" marR="0" lvl="0" indent="-342900" algn="just" defTabSz="457200" rtl="0" eaLnBrk="1" fontAlgn="auto" latinLnBrk="0" hangingPunct="1">
              <a:lnSpc>
                <a:spcPts val="2100"/>
              </a:lnSpc>
              <a:spcBef>
                <a:spcPts val="0"/>
              </a:spcBef>
              <a:spcAft>
                <a:spcPts val="750"/>
              </a:spcAft>
              <a:buClrTx/>
              <a:buSzTx/>
              <a:buFont typeface="Wingdings" panose="05000000000000000000" pitchFamily="2" charset="2"/>
              <a:buChar char="ü"/>
              <a:tabLst/>
              <a:defRPr/>
            </a:pPr>
            <a:r>
              <a:rPr kumimoji="0" lang="pt-PT" sz="2000" b="0" i="0" u="none" strike="noStrike" kern="0" cap="none" spc="0" normalizeH="0" baseline="0" noProof="0" dirty="0">
                <a:ln>
                  <a:noFill/>
                </a:ln>
                <a:solidFill>
                  <a:srgbClr val="1B376E"/>
                </a:solidFill>
                <a:effectLst/>
                <a:uLnTx/>
                <a:uFillTx/>
                <a:latin typeface="Gill Sans MT" panose="020B0502020104020203"/>
                <a:ea typeface="Times New Roman" panose="02020603050405020304" pitchFamily="18" charset="0"/>
                <a:cs typeface="Times New Roman" panose="02020603050405020304" pitchFamily="18" charset="0"/>
              </a:rPr>
              <a:t>Emergência do “pânico moral” em relação à inovação, o medo de que a tecnologia nos vai destruir – incluindo a nossa capacidade de pensar. Isto acontece sempre que uma tecnologia nova é introduzida. Contudo, é também crucial evitar a chamada utopia tecnológica, a ideia que as tecnologias são sempre positivas e vão democratizar o acesso a tudo. </a:t>
            </a:r>
          </a:p>
          <a:p>
            <a:pPr marL="0" marR="0" lvl="0" indent="0" algn="just" defTabSz="457200" rtl="0" eaLnBrk="1" fontAlgn="auto" latinLnBrk="0" hangingPunct="1">
              <a:lnSpc>
                <a:spcPts val="2100"/>
              </a:lnSpc>
              <a:spcBef>
                <a:spcPts val="0"/>
              </a:spcBef>
              <a:spcAft>
                <a:spcPts val="750"/>
              </a:spcAft>
              <a:buClrTx/>
              <a:buSzTx/>
              <a:buFontTx/>
              <a:buNone/>
              <a:tabLst/>
              <a:defRPr/>
            </a:pPr>
            <a:endParaRPr kumimoji="0" lang="pt-PT" sz="2000" b="0" i="0" u="none" strike="noStrike" kern="150" cap="none" spc="0" normalizeH="0" baseline="0" noProof="0" dirty="0">
              <a:ln>
                <a:noFill/>
              </a:ln>
              <a:solidFill>
                <a:srgbClr val="1B376E"/>
              </a:solidFill>
              <a:effectLst/>
              <a:uLnTx/>
              <a:uFillTx/>
              <a:latin typeface="Gill Sans MT" panose="020B0502020104020203"/>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0000"/>
              </a:lnSpc>
              <a:spcBef>
                <a:spcPts val="500"/>
              </a:spcBef>
              <a:spcAft>
                <a:spcPts val="500"/>
              </a:spcAft>
              <a:buClrTx/>
              <a:buSzTx/>
              <a:buFont typeface="Wingdings" panose="05000000000000000000" pitchFamily="2" charset="2"/>
              <a:buChar char="ü"/>
              <a:tabLst/>
              <a:defRPr/>
            </a:pPr>
            <a:r>
              <a:rPr kumimoji="0" lang="pt-PT" sz="2000" b="0" i="0" u="none" strike="noStrike" kern="0" cap="none" spc="0" normalizeH="0" baseline="0" noProof="0" dirty="0">
                <a:ln>
                  <a:noFill/>
                </a:ln>
                <a:solidFill>
                  <a:srgbClr val="1B376E"/>
                </a:solidFill>
                <a:effectLst/>
                <a:uLnTx/>
                <a:uFillTx/>
                <a:latin typeface="Gill Sans MT" panose="020B0502020104020203"/>
                <a:ea typeface="Calibri" panose="020F0502020204030204" pitchFamily="34" charset="0"/>
                <a:cs typeface="Helvetica" panose="020B0604020202020204" pitchFamily="34" charset="0"/>
              </a:rPr>
              <a:t>Uma perda do sentido de liberdade, do controlo e da escolha e, consequentemente, um capitalismo de vigilância associado ao corporativismo e à perda da noção de Bem Comum.</a:t>
            </a:r>
            <a:endParaRPr kumimoji="0" lang="pt-PT" sz="2000" b="0" i="0" u="none" strike="noStrike" kern="150" cap="none" spc="0" normalizeH="0" baseline="0" noProof="0" dirty="0">
              <a:ln>
                <a:noFill/>
              </a:ln>
              <a:solidFill>
                <a:srgbClr val="1B376E"/>
              </a:solidFill>
              <a:effectLst/>
              <a:uLnTx/>
              <a:uFillTx/>
              <a:latin typeface="Gill Sans MT" panose="020B0502020104020203"/>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ts val="2100"/>
              </a:lnSpc>
              <a:spcBef>
                <a:spcPts val="0"/>
              </a:spcBef>
              <a:spcAft>
                <a:spcPts val="750"/>
              </a:spcAft>
              <a:buClrTx/>
              <a:buSzTx/>
              <a:buFontTx/>
              <a:buNone/>
              <a:tabLst/>
              <a:defRPr/>
            </a:pPr>
            <a:endParaRPr kumimoji="0" lang="pt-PT" sz="1400" b="0" i="0" u="none" strike="noStrike" kern="15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CaixaDeTexto 2">
            <a:extLst>
              <a:ext uri="{FF2B5EF4-FFF2-40B4-BE49-F238E27FC236}">
                <a16:creationId xmlns:a16="http://schemas.microsoft.com/office/drawing/2014/main" id="{D2AB26C3-4FCF-2058-CE5F-EE504ACC05EA}"/>
              </a:ext>
            </a:extLst>
          </p:cNvPr>
          <p:cNvSpPr txBox="1"/>
          <p:nvPr/>
        </p:nvSpPr>
        <p:spPr>
          <a:xfrm>
            <a:off x="2183642" y="5319688"/>
            <a:ext cx="8516203" cy="27022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1026" name="Picture 2" descr="Evolução tecnológica e as mudanças sociais - Blog do Portal Educação">
            <a:extLst>
              <a:ext uri="{FF2B5EF4-FFF2-40B4-BE49-F238E27FC236}">
                <a16:creationId xmlns:a16="http://schemas.microsoft.com/office/drawing/2014/main" id="{A55412B9-7190-85B0-5340-E6ADFDDB6F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0037" y="3220400"/>
            <a:ext cx="5231926" cy="29298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4509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2"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descr="Uma imagem com texto, captura de ecrã, homem, póster&#10;&#10;Os conteúdos gerados por IA poderão estar incorretos.">
            <a:extLst>
              <a:ext uri="{FF2B5EF4-FFF2-40B4-BE49-F238E27FC236}">
                <a16:creationId xmlns:a16="http://schemas.microsoft.com/office/drawing/2014/main" id="{71DC27E5-0536-5993-D1F3-E2A58F03ECFD}"/>
              </a:ext>
            </a:extLst>
          </p:cNvPr>
          <p:cNvPicPr>
            <a:picLocks noChangeAspect="1"/>
          </p:cNvPicPr>
          <p:nvPr/>
        </p:nvPicPr>
        <p:blipFill>
          <a:blip r:embed="rId2"/>
          <a:stretch>
            <a:fillRect/>
          </a:stretch>
        </p:blipFill>
        <p:spPr>
          <a:xfrm>
            <a:off x="1991645" y="965198"/>
            <a:ext cx="3400044" cy="4927601"/>
          </a:xfrm>
          <a:prstGeom prst="rect">
            <a:avLst/>
          </a:prstGeom>
        </p:spPr>
      </p:pic>
      <p:pic>
        <p:nvPicPr>
          <p:cNvPr id="2" name="Imagem 1">
            <a:extLst>
              <a:ext uri="{FF2B5EF4-FFF2-40B4-BE49-F238E27FC236}">
                <a16:creationId xmlns:a16="http://schemas.microsoft.com/office/drawing/2014/main" id="{81BEE6A3-24F7-4FE7-691F-2B209F3CFA6B}"/>
              </a:ext>
            </a:extLst>
          </p:cNvPr>
          <p:cNvPicPr>
            <a:picLocks noChangeAspect="1"/>
          </p:cNvPicPr>
          <p:nvPr/>
        </p:nvPicPr>
        <p:blipFill>
          <a:blip r:embed="rId3"/>
          <a:srcRect b="3598"/>
          <a:stretch>
            <a:fillRect/>
          </a:stretch>
        </p:blipFill>
        <p:spPr>
          <a:xfrm>
            <a:off x="6095999" y="1275856"/>
            <a:ext cx="4855377" cy="4428908"/>
          </a:xfrm>
          <a:prstGeom prst="rect">
            <a:avLst/>
          </a:prstGeom>
          <a:ln w="38100">
            <a:solidFill>
              <a:sysClr val="windowText" lastClr="000000"/>
            </a:solidFill>
          </a:ln>
        </p:spPr>
      </p:pic>
    </p:spTree>
    <p:extLst>
      <p:ext uri="{BB962C8B-B14F-4D97-AF65-F5344CB8AC3E}">
        <p14:creationId xmlns:p14="http://schemas.microsoft.com/office/powerpoint/2010/main" val="241536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Imagem 1">
            <a:extLst>
              <a:ext uri="{FF2B5EF4-FFF2-40B4-BE49-F238E27FC236}">
                <a16:creationId xmlns:a16="http://schemas.microsoft.com/office/drawing/2014/main" id="{646A0F59-F264-E4C3-462A-6108213A0C7B}"/>
              </a:ext>
            </a:extLst>
          </p:cNvPr>
          <p:cNvPicPr>
            <a:picLocks noChangeAspect="1"/>
          </p:cNvPicPr>
          <p:nvPr/>
        </p:nvPicPr>
        <p:blipFill>
          <a:blip r:embed="rId2"/>
          <a:srcRect b="17110"/>
          <a:stretch/>
        </p:blipFill>
        <p:spPr>
          <a:xfrm>
            <a:off x="4207880" y="695275"/>
            <a:ext cx="3776240" cy="5467450"/>
          </a:xfrm>
          <a:prstGeom prst="rect">
            <a:avLst/>
          </a:prstGeom>
        </p:spPr>
      </p:pic>
    </p:spTree>
    <p:extLst>
      <p:ext uri="{BB962C8B-B14F-4D97-AF65-F5344CB8AC3E}">
        <p14:creationId xmlns:p14="http://schemas.microsoft.com/office/powerpoint/2010/main" val="19070635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48D8C3A-F8B9-B6C0-B540-13A83FF0E838}"/>
            </a:ext>
          </a:extLst>
        </p:cNvPr>
        <p:cNvGrpSpPr/>
        <p:nvPr/>
      </p:nvGrpSpPr>
      <p:grpSpPr>
        <a:xfrm>
          <a:off x="0" y="0"/>
          <a:ext cx="0" cy="0"/>
          <a:chOff x="0" y="0"/>
          <a:chExt cx="0" cy="0"/>
        </a:xfrm>
      </p:grpSpPr>
      <p:sp>
        <p:nvSpPr>
          <p:cNvPr id="10" name="Freeform 6">
            <a:extLst>
              <a:ext uri="{FF2B5EF4-FFF2-40B4-BE49-F238E27FC236}">
                <a16:creationId xmlns:a16="http://schemas.microsoft.com/office/drawing/2014/main" id="{011D3461-6DAF-BFD4-A153-02DF9F230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6DFB9D8E-06EB-94E6-5471-47E8FDF27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aixaDeTexto 2">
            <a:extLst>
              <a:ext uri="{FF2B5EF4-FFF2-40B4-BE49-F238E27FC236}">
                <a16:creationId xmlns:a16="http://schemas.microsoft.com/office/drawing/2014/main" id="{12BE24BC-4F46-3AC6-4CE8-E2326B78407F}"/>
              </a:ext>
            </a:extLst>
          </p:cNvPr>
          <p:cNvSpPr txBox="1"/>
          <p:nvPr/>
        </p:nvSpPr>
        <p:spPr>
          <a:xfrm>
            <a:off x="1251679" y="2286001"/>
            <a:ext cx="3384330" cy="3940844"/>
          </a:xfrm>
          <a:prstGeom prst="rect">
            <a:avLst/>
          </a:prstGeom>
        </p:spPr>
        <p:txBody>
          <a:bodyPr vert="horz" lIns="91440" tIns="45720" rIns="91440" bIns="45720" rtlCol="0">
            <a:normAutofit/>
          </a:bodyPr>
          <a:lstStyle/>
          <a:p>
            <a:pPr marL="0" marR="0" lvl="0" indent="-228600" algn="l" defTabSz="914400" rtl="0" eaLnBrk="1" fontAlgn="auto" latinLnBrk="0" hangingPunct="1">
              <a:lnSpc>
                <a:spcPct val="110000"/>
              </a:lnSpc>
              <a:spcBef>
                <a:spcPts val="700"/>
              </a:spcBef>
              <a:spcAft>
                <a:spcPts val="500"/>
              </a:spcAft>
              <a:buClr>
                <a:srgbClr val="0B082E"/>
              </a:buClr>
              <a:buSzTx/>
              <a:buFontTx/>
              <a:buNone/>
              <a:tabLst/>
              <a:defRPr/>
            </a:pPr>
            <a:endParaRPr kumimoji="0" lang="en-US" b="1" i="0" u="none" strike="noStrike" kern="1200" cap="none" spc="0" normalizeH="0" baseline="0" noProof="0" dirty="0">
              <a:ln>
                <a:noFill/>
              </a:ln>
              <a:solidFill>
                <a:prstClr val="black">
                  <a:lumMod val="65000"/>
                  <a:lumOff val="35000"/>
                </a:prstClr>
              </a:solidFill>
              <a:effectLst/>
              <a:uLnTx/>
              <a:uFillTx/>
              <a:latin typeface="Gill Sans MT" panose="020B0502020104020203"/>
              <a:ea typeface="+mn-ea"/>
              <a:cs typeface="+mn-cs"/>
            </a:endParaRPr>
          </a:p>
          <a:p>
            <a:pPr marL="0" marR="0" lvl="0" indent="-228600" algn="l" defTabSz="914400" rtl="0" eaLnBrk="1" fontAlgn="auto" latinLnBrk="0" hangingPunct="1">
              <a:lnSpc>
                <a:spcPct val="110000"/>
              </a:lnSpc>
              <a:spcBef>
                <a:spcPts val="700"/>
              </a:spcBef>
              <a:spcAft>
                <a:spcPts val="500"/>
              </a:spcAft>
              <a:buClr>
                <a:srgbClr val="0B082E"/>
              </a:buClr>
              <a:buSzTx/>
              <a:buFontTx/>
              <a:buNone/>
              <a:tabLst/>
              <a:defRPr/>
            </a:pPr>
            <a:r>
              <a:rPr kumimoji="0" lang="pt-PT" b="0" i="0" u="sng" strike="noStrike" kern="150" spc="200" normalizeH="0" baseline="0" noProof="0" dirty="0">
                <a:ln>
                  <a:noFill/>
                </a:ln>
                <a:solidFill>
                  <a:srgbClr val="467886"/>
                </a:solidFill>
                <a:effectLst/>
                <a:uLnTx/>
                <a:uFill>
                  <a:solidFill>
                    <a:srgbClr val="000000"/>
                  </a:solidFill>
                </a:uFill>
                <a:latin typeface="Gill Sans MT" panose="020B0502020104020203"/>
                <a:ea typeface="Calibri" panose="020F0502020204030204" pitchFamily="34" charset="0"/>
                <a:cs typeface="Times New Roman" panose="02020603050405020304" pitchFamily="18" charset="0"/>
                <a:hlinkClick r:id="rId2"/>
              </a:rPr>
              <a:t>https://www.youtube.com/watch?v=lazco2m2j6k</a:t>
            </a:r>
            <a:endParaRPr kumimoji="0" lang="en-US" b="0" i="0" u="none" strike="noStrike" kern="1200" cap="none" spc="0" normalizeH="0" baseline="0" noProof="0" dirty="0">
              <a:ln>
                <a:noFill/>
              </a:ln>
              <a:solidFill>
                <a:prstClr val="black">
                  <a:lumMod val="65000"/>
                  <a:lumOff val="35000"/>
                </a:prstClr>
              </a:solidFill>
              <a:effectLst/>
              <a:uLnTx/>
              <a:uFillTx/>
              <a:latin typeface="Gill Sans MT" panose="020B0502020104020203"/>
              <a:ea typeface="+mn-ea"/>
              <a:cs typeface="+mn-cs"/>
            </a:endParaRPr>
          </a:p>
        </p:txBody>
      </p:sp>
      <p:pic>
        <p:nvPicPr>
          <p:cNvPr id="5" name="Imagem 4" descr="Uma imagem com esboço, Desenho de linha, desenho, texto&#10;&#10;Os conteúdos gerados por IA poderão estar incorretos.">
            <a:extLst>
              <a:ext uri="{FF2B5EF4-FFF2-40B4-BE49-F238E27FC236}">
                <a16:creationId xmlns:a16="http://schemas.microsoft.com/office/drawing/2014/main" id="{EFDBE9DB-04BD-C1A7-AB6B-F29354048B4E}"/>
              </a:ext>
            </a:extLst>
          </p:cNvPr>
          <p:cNvPicPr>
            <a:picLocks noChangeAspect="1"/>
          </p:cNvPicPr>
          <p:nvPr/>
        </p:nvPicPr>
        <p:blipFill>
          <a:blip r:embed="rId3"/>
          <a:stretch>
            <a:fillRect/>
          </a:stretch>
        </p:blipFill>
        <p:spPr>
          <a:xfrm>
            <a:off x="5020694" y="317561"/>
            <a:ext cx="6726131" cy="6356194"/>
          </a:xfrm>
          <a:prstGeom prst="rect">
            <a:avLst/>
          </a:prstGeom>
        </p:spPr>
      </p:pic>
    </p:spTree>
    <p:extLst>
      <p:ext uri="{BB962C8B-B14F-4D97-AF65-F5344CB8AC3E}">
        <p14:creationId xmlns:p14="http://schemas.microsoft.com/office/powerpoint/2010/main" val="19345646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07BD512F-4C79-42D5-A43F-6C63BCF06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6" name="Rectangle 11">
            <a:extLst>
              <a:ext uri="{FF2B5EF4-FFF2-40B4-BE49-F238E27FC236}">
                <a16:creationId xmlns:a16="http://schemas.microsoft.com/office/drawing/2014/main" id="{8CB879C6-5743-4A11-97B6-1507DF4D5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Freeform 6">
            <a:extLst>
              <a:ext uri="{FF2B5EF4-FFF2-40B4-BE49-F238E27FC236}">
                <a16:creationId xmlns:a16="http://schemas.microsoft.com/office/drawing/2014/main" id="{FCCC6A4C-D0C4-4C23-8284-55DEB3331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75000"/>
            </a:schemeClr>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3" name="Imagem 2" descr="Uma imagem com texto, captura de ecrã, Tipo de letra, internet&#10;&#10;Os conteúdos gerados por IA poderão estar incorretos.">
            <a:extLst>
              <a:ext uri="{FF2B5EF4-FFF2-40B4-BE49-F238E27FC236}">
                <a16:creationId xmlns:a16="http://schemas.microsoft.com/office/drawing/2014/main" id="{78CF0D4F-5EAA-2FD3-7CD0-8FE36364F7AC}"/>
              </a:ext>
            </a:extLst>
          </p:cNvPr>
          <p:cNvPicPr>
            <a:picLocks noChangeAspect="1"/>
          </p:cNvPicPr>
          <p:nvPr/>
        </p:nvPicPr>
        <p:blipFill>
          <a:blip r:embed="rId2"/>
          <a:stretch>
            <a:fillRect/>
          </a:stretch>
        </p:blipFill>
        <p:spPr>
          <a:xfrm>
            <a:off x="1069555" y="1120706"/>
            <a:ext cx="4891790" cy="4830643"/>
          </a:xfrm>
          <a:prstGeom prst="rect">
            <a:avLst/>
          </a:prstGeom>
        </p:spPr>
      </p:pic>
      <p:pic>
        <p:nvPicPr>
          <p:cNvPr id="5" name="Imagem 4" descr="Uma imagem com texto, captura de ecrã&#10;&#10;Os conteúdos gerados por IA poderão estar incorretos.">
            <a:extLst>
              <a:ext uri="{FF2B5EF4-FFF2-40B4-BE49-F238E27FC236}">
                <a16:creationId xmlns:a16="http://schemas.microsoft.com/office/drawing/2014/main" id="{8918E48F-AFE5-037B-469A-7DE5A2025DBC}"/>
              </a:ext>
            </a:extLst>
          </p:cNvPr>
          <p:cNvPicPr>
            <a:picLocks noChangeAspect="1"/>
          </p:cNvPicPr>
          <p:nvPr/>
        </p:nvPicPr>
        <p:blipFill>
          <a:blip r:embed="rId3"/>
          <a:stretch>
            <a:fillRect/>
          </a:stretch>
        </p:blipFill>
        <p:spPr>
          <a:xfrm>
            <a:off x="6230655" y="1120706"/>
            <a:ext cx="4967240" cy="4830642"/>
          </a:xfrm>
          <a:prstGeom prst="rect">
            <a:avLst/>
          </a:prstGeom>
        </p:spPr>
      </p:pic>
    </p:spTree>
    <p:extLst>
      <p:ext uri="{BB962C8B-B14F-4D97-AF65-F5344CB8AC3E}">
        <p14:creationId xmlns:p14="http://schemas.microsoft.com/office/powerpoint/2010/main" val="26863408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3BCC03E7-8E95-4D10-842D-D94297C5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6" name="Rectangle 11">
            <a:extLst>
              <a:ext uri="{FF2B5EF4-FFF2-40B4-BE49-F238E27FC236}">
                <a16:creationId xmlns:a16="http://schemas.microsoft.com/office/drawing/2014/main" id="{54BEB538-4E00-4FCF-9E0D-307F8B741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m 4" descr="Uma imagem com texto, captura de ecrã, Cara humana, Página web&#10;&#10;Os conteúdos gerados por IA poderão estar incorretos.">
            <a:extLst>
              <a:ext uri="{FF2B5EF4-FFF2-40B4-BE49-F238E27FC236}">
                <a16:creationId xmlns:a16="http://schemas.microsoft.com/office/drawing/2014/main" id="{34F17C4B-D7CF-6792-7877-DBC67015CCD8}"/>
              </a:ext>
            </a:extLst>
          </p:cNvPr>
          <p:cNvPicPr>
            <a:picLocks noChangeAspect="1"/>
          </p:cNvPicPr>
          <p:nvPr/>
        </p:nvPicPr>
        <p:blipFill>
          <a:blip r:embed="rId2"/>
          <a:stretch>
            <a:fillRect/>
          </a:stretch>
        </p:blipFill>
        <p:spPr>
          <a:xfrm>
            <a:off x="643467" y="870014"/>
            <a:ext cx="5130799" cy="5117972"/>
          </a:xfrm>
          <a:prstGeom prst="rect">
            <a:avLst/>
          </a:prstGeom>
        </p:spPr>
      </p:pic>
      <p:sp>
        <p:nvSpPr>
          <p:cNvPr id="14" name="Rectangle 13">
            <a:extLst>
              <a:ext uri="{FF2B5EF4-FFF2-40B4-BE49-F238E27FC236}">
                <a16:creationId xmlns:a16="http://schemas.microsoft.com/office/drawing/2014/main" id="{6A46AD62-1110-43A9-AF7F-F0DF6D2A0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5619"/>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descr="Uma imagem com texto, captura de ecrã, Tipo de letra, design&#10;&#10;Os conteúdos gerados por IA poderão estar incorretos.">
            <a:extLst>
              <a:ext uri="{FF2B5EF4-FFF2-40B4-BE49-F238E27FC236}">
                <a16:creationId xmlns:a16="http://schemas.microsoft.com/office/drawing/2014/main" id="{AFD18869-8037-5803-3EFD-478E9EB1E8FE}"/>
              </a:ext>
            </a:extLst>
          </p:cNvPr>
          <p:cNvPicPr>
            <a:picLocks noChangeAspect="1"/>
          </p:cNvPicPr>
          <p:nvPr/>
        </p:nvPicPr>
        <p:blipFill>
          <a:blip r:embed="rId3"/>
          <a:stretch>
            <a:fillRect/>
          </a:stretch>
        </p:blipFill>
        <p:spPr>
          <a:xfrm>
            <a:off x="6423321" y="908495"/>
            <a:ext cx="5130799" cy="5041010"/>
          </a:xfrm>
          <a:prstGeom prst="rect">
            <a:avLst/>
          </a:prstGeom>
        </p:spPr>
      </p:pic>
    </p:spTree>
    <p:extLst>
      <p:ext uri="{BB962C8B-B14F-4D97-AF65-F5344CB8AC3E}">
        <p14:creationId xmlns:p14="http://schemas.microsoft.com/office/powerpoint/2010/main" val="32313059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BD512F-4C79-42D5-A43F-6C63BCF06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8CB879C6-5743-4A11-97B6-1507DF4D5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Freeform 6">
            <a:extLst>
              <a:ext uri="{FF2B5EF4-FFF2-40B4-BE49-F238E27FC236}">
                <a16:creationId xmlns:a16="http://schemas.microsoft.com/office/drawing/2014/main" id="{FCCC6A4C-D0C4-4C23-8284-55DEB3331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75000"/>
            </a:schemeClr>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5" name="Imagem 4" descr="Uma imagem com texto, captura de ecrã, Tipo de letra, design&#10;&#10;Os conteúdos gerados por IA poderão estar incorretos.">
            <a:extLst>
              <a:ext uri="{FF2B5EF4-FFF2-40B4-BE49-F238E27FC236}">
                <a16:creationId xmlns:a16="http://schemas.microsoft.com/office/drawing/2014/main" id="{3D223A6B-D552-B721-E48A-BE5FB2B1220F}"/>
              </a:ext>
            </a:extLst>
          </p:cNvPr>
          <p:cNvPicPr>
            <a:picLocks noChangeAspect="1"/>
          </p:cNvPicPr>
          <p:nvPr/>
        </p:nvPicPr>
        <p:blipFill>
          <a:blip r:embed="rId2"/>
          <a:stretch>
            <a:fillRect/>
          </a:stretch>
        </p:blipFill>
        <p:spPr>
          <a:xfrm>
            <a:off x="1209897" y="1120707"/>
            <a:ext cx="4751447" cy="4775324"/>
          </a:xfrm>
          <a:prstGeom prst="rect">
            <a:avLst/>
          </a:prstGeom>
        </p:spPr>
      </p:pic>
      <p:pic>
        <p:nvPicPr>
          <p:cNvPr id="3" name="Imagem 2" descr="Uma imagem com texto, captura de ecrã, Página web, Website&#10;&#10;Os conteúdos gerados por IA poderão estar incorretos.">
            <a:extLst>
              <a:ext uri="{FF2B5EF4-FFF2-40B4-BE49-F238E27FC236}">
                <a16:creationId xmlns:a16="http://schemas.microsoft.com/office/drawing/2014/main" id="{FFE96BA6-F722-2326-85C4-BE8921149F34}"/>
              </a:ext>
            </a:extLst>
          </p:cNvPr>
          <p:cNvPicPr>
            <a:picLocks noChangeAspect="1"/>
          </p:cNvPicPr>
          <p:nvPr/>
        </p:nvPicPr>
        <p:blipFill>
          <a:blip r:embed="rId3"/>
          <a:stretch>
            <a:fillRect/>
          </a:stretch>
        </p:blipFill>
        <p:spPr>
          <a:xfrm>
            <a:off x="6435140" y="1120707"/>
            <a:ext cx="4811409" cy="4775324"/>
          </a:xfrm>
          <a:prstGeom prst="rect">
            <a:avLst/>
          </a:prstGeom>
        </p:spPr>
      </p:pic>
    </p:spTree>
    <p:extLst>
      <p:ext uri="{BB962C8B-B14F-4D97-AF65-F5344CB8AC3E}">
        <p14:creationId xmlns:p14="http://schemas.microsoft.com/office/powerpoint/2010/main" val="39823237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450EEF-AF9A-46C7-AF24-796C102A8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1677" y="643467"/>
            <a:ext cx="5484741" cy="55649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m 4" descr="Uma imagem com texto, captura de ecrã, design gráfico, design&#10;&#10;Os conteúdos gerados por IA poderão estar incorretos.">
            <a:extLst>
              <a:ext uri="{FF2B5EF4-FFF2-40B4-BE49-F238E27FC236}">
                <a16:creationId xmlns:a16="http://schemas.microsoft.com/office/drawing/2014/main" id="{3E862F50-1A13-4DEA-64A5-D348DB42DDC8}"/>
              </a:ext>
            </a:extLst>
          </p:cNvPr>
          <p:cNvPicPr>
            <a:picLocks noChangeAspect="1"/>
          </p:cNvPicPr>
          <p:nvPr/>
        </p:nvPicPr>
        <p:blipFill>
          <a:blip r:embed="rId2"/>
          <a:stretch>
            <a:fillRect/>
          </a:stretch>
        </p:blipFill>
        <p:spPr>
          <a:xfrm>
            <a:off x="1474450" y="944834"/>
            <a:ext cx="5082773" cy="5019238"/>
          </a:xfrm>
          <a:prstGeom prst="rect">
            <a:avLst/>
          </a:prstGeom>
        </p:spPr>
      </p:pic>
      <p:sp>
        <p:nvSpPr>
          <p:cNvPr id="12" name="Rectangle 11">
            <a:extLst>
              <a:ext uri="{FF2B5EF4-FFF2-40B4-BE49-F238E27FC236}">
                <a16:creationId xmlns:a16="http://schemas.microsoft.com/office/drawing/2014/main" id="{D4A6B281-AE10-437C-8A19-A67FD3954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96556" y="643467"/>
            <a:ext cx="4323622" cy="55649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Imagem 2" descr="Uma imagem com texto, captura de ecrã, Brochura, design&#10;&#10;Os conteúdos gerados por IA poderão estar incorretos.">
            <a:extLst>
              <a:ext uri="{FF2B5EF4-FFF2-40B4-BE49-F238E27FC236}">
                <a16:creationId xmlns:a16="http://schemas.microsoft.com/office/drawing/2014/main" id="{13DA8D0F-B385-9D20-53B2-3FFD53802F59}"/>
              </a:ext>
            </a:extLst>
          </p:cNvPr>
          <p:cNvPicPr>
            <a:picLocks noChangeAspect="1"/>
          </p:cNvPicPr>
          <p:nvPr/>
        </p:nvPicPr>
        <p:blipFill>
          <a:blip r:embed="rId3"/>
          <a:stretch>
            <a:fillRect/>
          </a:stretch>
        </p:blipFill>
        <p:spPr>
          <a:xfrm>
            <a:off x="7927750" y="944834"/>
            <a:ext cx="2789800" cy="5190326"/>
          </a:xfrm>
          <a:prstGeom prst="rect">
            <a:avLst/>
          </a:prstGeom>
        </p:spPr>
      </p:pic>
    </p:spTree>
    <p:extLst>
      <p:ext uri="{BB962C8B-B14F-4D97-AF65-F5344CB8AC3E}">
        <p14:creationId xmlns:p14="http://schemas.microsoft.com/office/powerpoint/2010/main" val="450062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2C764104-A600-42E2-8697-CE47C19F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AC6C37FC-4592-4A5C-829E-58473FF69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5EB5C8F0-2881-4184-92C6-0E251C42A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1999" cy="4292600"/>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6" name="Freeform: Shape 15">
            <a:extLst>
              <a:ext uri="{FF2B5EF4-FFF2-40B4-BE49-F238E27FC236}">
                <a16:creationId xmlns:a16="http://schemas.microsoft.com/office/drawing/2014/main" id="{C2BCC826-0F95-4DB1-9DBA-C1F7BD609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55946"/>
            <a:ext cx="12192000" cy="3102054"/>
          </a:xfrm>
          <a:custGeom>
            <a:avLst/>
            <a:gdLst>
              <a:gd name="connsiteX0" fmla="*/ 685801 w 12192000"/>
              <a:gd name="connsiteY0" fmla="*/ 0 h 3102054"/>
              <a:gd name="connsiteX1" fmla="*/ 754064 w 12192000"/>
              <a:gd name="connsiteY1" fmla="*/ 3175 h 3102054"/>
              <a:gd name="connsiteX2" fmla="*/ 814389 w 12192000"/>
              <a:gd name="connsiteY2" fmla="*/ 9525 h 3102054"/>
              <a:gd name="connsiteX3" fmla="*/ 866776 w 12192000"/>
              <a:gd name="connsiteY3" fmla="*/ 20637 h 3102054"/>
              <a:gd name="connsiteX4" fmla="*/ 912814 w 12192000"/>
              <a:gd name="connsiteY4" fmla="*/ 36512 h 3102054"/>
              <a:gd name="connsiteX5" fmla="*/ 954089 w 12192000"/>
              <a:gd name="connsiteY5" fmla="*/ 52387 h 3102054"/>
              <a:gd name="connsiteX6" fmla="*/ 990601 w 12192000"/>
              <a:gd name="connsiteY6" fmla="*/ 68262 h 3102054"/>
              <a:gd name="connsiteX7" fmla="*/ 1028701 w 12192000"/>
              <a:gd name="connsiteY7" fmla="*/ 87312 h 3102054"/>
              <a:gd name="connsiteX8" fmla="*/ 1066801 w 12192000"/>
              <a:gd name="connsiteY8" fmla="*/ 106362 h 3102054"/>
              <a:gd name="connsiteX9" fmla="*/ 1103314 w 12192000"/>
              <a:gd name="connsiteY9" fmla="*/ 125412 h 3102054"/>
              <a:gd name="connsiteX10" fmla="*/ 1144589 w 12192000"/>
              <a:gd name="connsiteY10" fmla="*/ 141287 h 3102054"/>
              <a:gd name="connsiteX11" fmla="*/ 1190626 w 12192000"/>
              <a:gd name="connsiteY11" fmla="*/ 155575 h 3102054"/>
              <a:gd name="connsiteX12" fmla="*/ 1243014 w 12192000"/>
              <a:gd name="connsiteY12" fmla="*/ 166687 h 3102054"/>
              <a:gd name="connsiteX13" fmla="*/ 1303339 w 12192000"/>
              <a:gd name="connsiteY13" fmla="*/ 174625 h 3102054"/>
              <a:gd name="connsiteX14" fmla="*/ 1371601 w 12192000"/>
              <a:gd name="connsiteY14" fmla="*/ 176212 h 3102054"/>
              <a:gd name="connsiteX15" fmla="*/ 1439864 w 12192000"/>
              <a:gd name="connsiteY15" fmla="*/ 174625 h 3102054"/>
              <a:gd name="connsiteX16" fmla="*/ 1500189 w 12192000"/>
              <a:gd name="connsiteY16" fmla="*/ 166687 h 3102054"/>
              <a:gd name="connsiteX17" fmla="*/ 1552576 w 12192000"/>
              <a:gd name="connsiteY17" fmla="*/ 155575 h 3102054"/>
              <a:gd name="connsiteX18" fmla="*/ 1598614 w 12192000"/>
              <a:gd name="connsiteY18" fmla="*/ 141287 h 3102054"/>
              <a:gd name="connsiteX19" fmla="*/ 1639889 w 12192000"/>
              <a:gd name="connsiteY19" fmla="*/ 125412 h 3102054"/>
              <a:gd name="connsiteX20" fmla="*/ 1676401 w 12192000"/>
              <a:gd name="connsiteY20" fmla="*/ 106362 h 3102054"/>
              <a:gd name="connsiteX21" fmla="*/ 1714501 w 12192000"/>
              <a:gd name="connsiteY21" fmla="*/ 87312 h 3102054"/>
              <a:gd name="connsiteX22" fmla="*/ 1752601 w 12192000"/>
              <a:gd name="connsiteY22" fmla="*/ 68262 h 3102054"/>
              <a:gd name="connsiteX23" fmla="*/ 1789114 w 12192000"/>
              <a:gd name="connsiteY23" fmla="*/ 52387 h 3102054"/>
              <a:gd name="connsiteX24" fmla="*/ 1830389 w 12192000"/>
              <a:gd name="connsiteY24" fmla="*/ 36512 h 3102054"/>
              <a:gd name="connsiteX25" fmla="*/ 1876426 w 12192000"/>
              <a:gd name="connsiteY25" fmla="*/ 20637 h 3102054"/>
              <a:gd name="connsiteX26" fmla="*/ 1928814 w 12192000"/>
              <a:gd name="connsiteY26" fmla="*/ 9525 h 3102054"/>
              <a:gd name="connsiteX27" fmla="*/ 1989139 w 12192000"/>
              <a:gd name="connsiteY27" fmla="*/ 3175 h 3102054"/>
              <a:gd name="connsiteX28" fmla="*/ 2057401 w 12192000"/>
              <a:gd name="connsiteY28" fmla="*/ 0 h 3102054"/>
              <a:gd name="connsiteX29" fmla="*/ 2125664 w 12192000"/>
              <a:gd name="connsiteY29" fmla="*/ 3175 h 3102054"/>
              <a:gd name="connsiteX30" fmla="*/ 2185989 w 12192000"/>
              <a:gd name="connsiteY30" fmla="*/ 9525 h 3102054"/>
              <a:gd name="connsiteX31" fmla="*/ 2238376 w 12192000"/>
              <a:gd name="connsiteY31" fmla="*/ 20637 h 3102054"/>
              <a:gd name="connsiteX32" fmla="*/ 2284414 w 12192000"/>
              <a:gd name="connsiteY32" fmla="*/ 36512 h 3102054"/>
              <a:gd name="connsiteX33" fmla="*/ 2325688 w 12192000"/>
              <a:gd name="connsiteY33" fmla="*/ 52387 h 3102054"/>
              <a:gd name="connsiteX34" fmla="*/ 2362201 w 12192000"/>
              <a:gd name="connsiteY34" fmla="*/ 68262 h 3102054"/>
              <a:gd name="connsiteX35" fmla="*/ 2400301 w 12192000"/>
              <a:gd name="connsiteY35" fmla="*/ 87312 h 3102054"/>
              <a:gd name="connsiteX36" fmla="*/ 2438401 w 12192000"/>
              <a:gd name="connsiteY36" fmla="*/ 106362 h 3102054"/>
              <a:gd name="connsiteX37" fmla="*/ 2474913 w 12192000"/>
              <a:gd name="connsiteY37" fmla="*/ 125412 h 3102054"/>
              <a:gd name="connsiteX38" fmla="*/ 2516188 w 12192000"/>
              <a:gd name="connsiteY38" fmla="*/ 141287 h 3102054"/>
              <a:gd name="connsiteX39" fmla="*/ 2562226 w 12192000"/>
              <a:gd name="connsiteY39" fmla="*/ 155575 h 3102054"/>
              <a:gd name="connsiteX40" fmla="*/ 2614614 w 12192000"/>
              <a:gd name="connsiteY40" fmla="*/ 166687 h 3102054"/>
              <a:gd name="connsiteX41" fmla="*/ 2674938 w 12192000"/>
              <a:gd name="connsiteY41" fmla="*/ 174625 h 3102054"/>
              <a:gd name="connsiteX42" fmla="*/ 2743201 w 12192000"/>
              <a:gd name="connsiteY42" fmla="*/ 176212 h 3102054"/>
              <a:gd name="connsiteX43" fmla="*/ 2811464 w 12192000"/>
              <a:gd name="connsiteY43" fmla="*/ 174625 h 3102054"/>
              <a:gd name="connsiteX44" fmla="*/ 2871789 w 12192000"/>
              <a:gd name="connsiteY44" fmla="*/ 166687 h 3102054"/>
              <a:gd name="connsiteX45" fmla="*/ 2924176 w 12192000"/>
              <a:gd name="connsiteY45" fmla="*/ 155575 h 3102054"/>
              <a:gd name="connsiteX46" fmla="*/ 2970214 w 12192000"/>
              <a:gd name="connsiteY46" fmla="*/ 141287 h 3102054"/>
              <a:gd name="connsiteX47" fmla="*/ 3011489 w 12192000"/>
              <a:gd name="connsiteY47" fmla="*/ 125412 h 3102054"/>
              <a:gd name="connsiteX48" fmla="*/ 3048001 w 12192000"/>
              <a:gd name="connsiteY48" fmla="*/ 106362 h 3102054"/>
              <a:gd name="connsiteX49" fmla="*/ 3086101 w 12192000"/>
              <a:gd name="connsiteY49" fmla="*/ 87312 h 3102054"/>
              <a:gd name="connsiteX50" fmla="*/ 3124201 w 12192000"/>
              <a:gd name="connsiteY50" fmla="*/ 68262 h 3102054"/>
              <a:gd name="connsiteX51" fmla="*/ 3160714 w 12192000"/>
              <a:gd name="connsiteY51" fmla="*/ 52387 h 3102054"/>
              <a:gd name="connsiteX52" fmla="*/ 3201989 w 12192000"/>
              <a:gd name="connsiteY52" fmla="*/ 36512 h 3102054"/>
              <a:gd name="connsiteX53" fmla="*/ 3248026 w 12192000"/>
              <a:gd name="connsiteY53" fmla="*/ 20637 h 3102054"/>
              <a:gd name="connsiteX54" fmla="*/ 3300414 w 12192000"/>
              <a:gd name="connsiteY54" fmla="*/ 9525 h 3102054"/>
              <a:gd name="connsiteX55" fmla="*/ 3360739 w 12192000"/>
              <a:gd name="connsiteY55" fmla="*/ 3175 h 3102054"/>
              <a:gd name="connsiteX56" fmla="*/ 3427414 w 12192000"/>
              <a:gd name="connsiteY56" fmla="*/ 0 h 3102054"/>
              <a:gd name="connsiteX57" fmla="*/ 3497264 w 12192000"/>
              <a:gd name="connsiteY57" fmla="*/ 3175 h 3102054"/>
              <a:gd name="connsiteX58" fmla="*/ 3557589 w 12192000"/>
              <a:gd name="connsiteY58" fmla="*/ 9525 h 3102054"/>
              <a:gd name="connsiteX59" fmla="*/ 3609976 w 12192000"/>
              <a:gd name="connsiteY59" fmla="*/ 20637 h 3102054"/>
              <a:gd name="connsiteX60" fmla="*/ 3656014 w 12192000"/>
              <a:gd name="connsiteY60" fmla="*/ 36512 h 3102054"/>
              <a:gd name="connsiteX61" fmla="*/ 3697288 w 12192000"/>
              <a:gd name="connsiteY61" fmla="*/ 52387 h 3102054"/>
              <a:gd name="connsiteX62" fmla="*/ 3733801 w 12192000"/>
              <a:gd name="connsiteY62" fmla="*/ 68262 h 3102054"/>
              <a:gd name="connsiteX63" fmla="*/ 3771901 w 12192000"/>
              <a:gd name="connsiteY63" fmla="*/ 87312 h 3102054"/>
              <a:gd name="connsiteX64" fmla="*/ 3810001 w 12192000"/>
              <a:gd name="connsiteY64" fmla="*/ 106362 h 3102054"/>
              <a:gd name="connsiteX65" fmla="*/ 3846514 w 12192000"/>
              <a:gd name="connsiteY65" fmla="*/ 125412 h 3102054"/>
              <a:gd name="connsiteX66" fmla="*/ 3887789 w 12192000"/>
              <a:gd name="connsiteY66" fmla="*/ 141287 h 3102054"/>
              <a:gd name="connsiteX67" fmla="*/ 3933826 w 12192000"/>
              <a:gd name="connsiteY67" fmla="*/ 155575 h 3102054"/>
              <a:gd name="connsiteX68" fmla="*/ 3986214 w 12192000"/>
              <a:gd name="connsiteY68" fmla="*/ 166687 h 3102054"/>
              <a:gd name="connsiteX69" fmla="*/ 4046539 w 12192000"/>
              <a:gd name="connsiteY69" fmla="*/ 174625 h 3102054"/>
              <a:gd name="connsiteX70" fmla="*/ 4114801 w 12192000"/>
              <a:gd name="connsiteY70" fmla="*/ 176212 h 3102054"/>
              <a:gd name="connsiteX71" fmla="*/ 4183064 w 12192000"/>
              <a:gd name="connsiteY71" fmla="*/ 174625 h 3102054"/>
              <a:gd name="connsiteX72" fmla="*/ 4243388 w 12192000"/>
              <a:gd name="connsiteY72" fmla="*/ 166687 h 3102054"/>
              <a:gd name="connsiteX73" fmla="*/ 4295776 w 12192000"/>
              <a:gd name="connsiteY73" fmla="*/ 155575 h 3102054"/>
              <a:gd name="connsiteX74" fmla="*/ 4341813 w 12192000"/>
              <a:gd name="connsiteY74" fmla="*/ 141287 h 3102054"/>
              <a:gd name="connsiteX75" fmla="*/ 4383088 w 12192000"/>
              <a:gd name="connsiteY75" fmla="*/ 125412 h 3102054"/>
              <a:gd name="connsiteX76" fmla="*/ 4419601 w 12192000"/>
              <a:gd name="connsiteY76" fmla="*/ 106362 h 3102054"/>
              <a:gd name="connsiteX77" fmla="*/ 4495801 w 12192000"/>
              <a:gd name="connsiteY77" fmla="*/ 68262 h 3102054"/>
              <a:gd name="connsiteX78" fmla="*/ 4532314 w 12192000"/>
              <a:gd name="connsiteY78" fmla="*/ 52387 h 3102054"/>
              <a:gd name="connsiteX79" fmla="*/ 4573588 w 12192000"/>
              <a:gd name="connsiteY79" fmla="*/ 36512 h 3102054"/>
              <a:gd name="connsiteX80" fmla="*/ 4619626 w 12192000"/>
              <a:gd name="connsiteY80" fmla="*/ 20637 h 3102054"/>
              <a:gd name="connsiteX81" fmla="*/ 4672013 w 12192000"/>
              <a:gd name="connsiteY81" fmla="*/ 9525 h 3102054"/>
              <a:gd name="connsiteX82" fmla="*/ 4732338 w 12192000"/>
              <a:gd name="connsiteY82" fmla="*/ 3175 h 3102054"/>
              <a:gd name="connsiteX83" fmla="*/ 4800601 w 12192000"/>
              <a:gd name="connsiteY83" fmla="*/ 0 h 3102054"/>
              <a:gd name="connsiteX84" fmla="*/ 4868864 w 12192000"/>
              <a:gd name="connsiteY84" fmla="*/ 3175 h 3102054"/>
              <a:gd name="connsiteX85" fmla="*/ 4929188 w 12192000"/>
              <a:gd name="connsiteY85" fmla="*/ 9525 h 3102054"/>
              <a:gd name="connsiteX86" fmla="*/ 4981576 w 12192000"/>
              <a:gd name="connsiteY86" fmla="*/ 20637 h 3102054"/>
              <a:gd name="connsiteX87" fmla="*/ 5027614 w 12192000"/>
              <a:gd name="connsiteY87" fmla="*/ 36512 h 3102054"/>
              <a:gd name="connsiteX88" fmla="*/ 5068889 w 12192000"/>
              <a:gd name="connsiteY88" fmla="*/ 52387 h 3102054"/>
              <a:gd name="connsiteX89" fmla="*/ 5105402 w 12192000"/>
              <a:gd name="connsiteY89" fmla="*/ 68262 h 3102054"/>
              <a:gd name="connsiteX90" fmla="*/ 5143502 w 12192000"/>
              <a:gd name="connsiteY90" fmla="*/ 87312 h 3102054"/>
              <a:gd name="connsiteX91" fmla="*/ 5181601 w 12192000"/>
              <a:gd name="connsiteY91" fmla="*/ 106362 h 3102054"/>
              <a:gd name="connsiteX92" fmla="*/ 5218115 w 12192000"/>
              <a:gd name="connsiteY92" fmla="*/ 125412 h 3102054"/>
              <a:gd name="connsiteX93" fmla="*/ 5259388 w 12192000"/>
              <a:gd name="connsiteY93" fmla="*/ 141287 h 3102054"/>
              <a:gd name="connsiteX94" fmla="*/ 5305426 w 12192000"/>
              <a:gd name="connsiteY94" fmla="*/ 155575 h 3102054"/>
              <a:gd name="connsiteX95" fmla="*/ 5357813 w 12192000"/>
              <a:gd name="connsiteY95" fmla="*/ 166687 h 3102054"/>
              <a:gd name="connsiteX96" fmla="*/ 5418139 w 12192000"/>
              <a:gd name="connsiteY96" fmla="*/ 174625 h 3102054"/>
              <a:gd name="connsiteX97" fmla="*/ 5486401 w 12192000"/>
              <a:gd name="connsiteY97" fmla="*/ 176212 h 3102054"/>
              <a:gd name="connsiteX98" fmla="*/ 5554663 w 12192000"/>
              <a:gd name="connsiteY98" fmla="*/ 174625 h 3102054"/>
              <a:gd name="connsiteX99" fmla="*/ 5614989 w 12192000"/>
              <a:gd name="connsiteY99" fmla="*/ 166687 h 3102054"/>
              <a:gd name="connsiteX100" fmla="*/ 5667376 w 12192000"/>
              <a:gd name="connsiteY100" fmla="*/ 155575 h 3102054"/>
              <a:gd name="connsiteX101" fmla="*/ 5713414 w 12192000"/>
              <a:gd name="connsiteY101" fmla="*/ 141287 h 3102054"/>
              <a:gd name="connsiteX102" fmla="*/ 5754689 w 12192000"/>
              <a:gd name="connsiteY102" fmla="*/ 125412 h 3102054"/>
              <a:gd name="connsiteX103" fmla="*/ 5791202 w 12192000"/>
              <a:gd name="connsiteY103" fmla="*/ 106362 h 3102054"/>
              <a:gd name="connsiteX104" fmla="*/ 5829302 w 12192000"/>
              <a:gd name="connsiteY104" fmla="*/ 87312 h 3102054"/>
              <a:gd name="connsiteX105" fmla="*/ 5867402 w 12192000"/>
              <a:gd name="connsiteY105" fmla="*/ 68262 h 3102054"/>
              <a:gd name="connsiteX106" fmla="*/ 5903915 w 12192000"/>
              <a:gd name="connsiteY106" fmla="*/ 52387 h 3102054"/>
              <a:gd name="connsiteX107" fmla="*/ 5945189 w 12192000"/>
              <a:gd name="connsiteY107" fmla="*/ 36512 h 3102054"/>
              <a:gd name="connsiteX108" fmla="*/ 5991226 w 12192000"/>
              <a:gd name="connsiteY108" fmla="*/ 20637 h 3102054"/>
              <a:gd name="connsiteX109" fmla="*/ 6043614 w 12192000"/>
              <a:gd name="connsiteY109" fmla="*/ 9525 h 3102054"/>
              <a:gd name="connsiteX110" fmla="*/ 6103939 w 12192000"/>
              <a:gd name="connsiteY110" fmla="*/ 3175 h 3102054"/>
              <a:gd name="connsiteX111" fmla="*/ 6172201 w 12192000"/>
              <a:gd name="connsiteY111" fmla="*/ 0 h 3102054"/>
              <a:gd name="connsiteX112" fmla="*/ 6210301 w 12192000"/>
              <a:gd name="connsiteY112" fmla="*/ 1772 h 3102054"/>
              <a:gd name="connsiteX113" fmla="*/ 6248401 w 12192000"/>
              <a:gd name="connsiteY113" fmla="*/ 0 h 3102054"/>
              <a:gd name="connsiteX114" fmla="*/ 6316664 w 12192000"/>
              <a:gd name="connsiteY114" fmla="*/ 3175 h 3102054"/>
              <a:gd name="connsiteX115" fmla="*/ 6376989 w 12192000"/>
              <a:gd name="connsiteY115" fmla="*/ 9525 h 3102054"/>
              <a:gd name="connsiteX116" fmla="*/ 6429376 w 12192000"/>
              <a:gd name="connsiteY116" fmla="*/ 20637 h 3102054"/>
              <a:gd name="connsiteX117" fmla="*/ 6475414 w 12192000"/>
              <a:gd name="connsiteY117" fmla="*/ 36512 h 3102054"/>
              <a:gd name="connsiteX118" fmla="*/ 6516689 w 12192000"/>
              <a:gd name="connsiteY118" fmla="*/ 52387 h 3102054"/>
              <a:gd name="connsiteX119" fmla="*/ 6553202 w 12192000"/>
              <a:gd name="connsiteY119" fmla="*/ 68262 h 3102054"/>
              <a:gd name="connsiteX120" fmla="*/ 6591302 w 12192000"/>
              <a:gd name="connsiteY120" fmla="*/ 87312 h 3102054"/>
              <a:gd name="connsiteX121" fmla="*/ 6629401 w 12192000"/>
              <a:gd name="connsiteY121" fmla="*/ 106362 h 3102054"/>
              <a:gd name="connsiteX122" fmla="*/ 6665915 w 12192000"/>
              <a:gd name="connsiteY122" fmla="*/ 125412 h 3102054"/>
              <a:gd name="connsiteX123" fmla="*/ 6707189 w 12192000"/>
              <a:gd name="connsiteY123" fmla="*/ 141287 h 3102054"/>
              <a:gd name="connsiteX124" fmla="*/ 6753226 w 12192000"/>
              <a:gd name="connsiteY124" fmla="*/ 155575 h 3102054"/>
              <a:gd name="connsiteX125" fmla="*/ 6805614 w 12192000"/>
              <a:gd name="connsiteY125" fmla="*/ 166687 h 3102054"/>
              <a:gd name="connsiteX126" fmla="*/ 6865939 w 12192000"/>
              <a:gd name="connsiteY126" fmla="*/ 174625 h 3102054"/>
              <a:gd name="connsiteX127" fmla="*/ 6934201 w 12192000"/>
              <a:gd name="connsiteY127" fmla="*/ 176212 h 3102054"/>
              <a:gd name="connsiteX128" fmla="*/ 7002464 w 12192000"/>
              <a:gd name="connsiteY128" fmla="*/ 174625 h 3102054"/>
              <a:gd name="connsiteX129" fmla="*/ 7062789 w 12192000"/>
              <a:gd name="connsiteY129" fmla="*/ 166687 h 3102054"/>
              <a:gd name="connsiteX130" fmla="*/ 7115176 w 12192000"/>
              <a:gd name="connsiteY130" fmla="*/ 155575 h 3102054"/>
              <a:gd name="connsiteX131" fmla="*/ 7161214 w 12192000"/>
              <a:gd name="connsiteY131" fmla="*/ 141287 h 3102054"/>
              <a:gd name="connsiteX132" fmla="*/ 7202489 w 12192000"/>
              <a:gd name="connsiteY132" fmla="*/ 125412 h 3102054"/>
              <a:gd name="connsiteX133" fmla="*/ 7239001 w 12192000"/>
              <a:gd name="connsiteY133" fmla="*/ 106362 h 3102054"/>
              <a:gd name="connsiteX134" fmla="*/ 7277101 w 12192000"/>
              <a:gd name="connsiteY134" fmla="*/ 87312 h 3102054"/>
              <a:gd name="connsiteX135" fmla="*/ 7315201 w 12192000"/>
              <a:gd name="connsiteY135" fmla="*/ 68262 h 3102054"/>
              <a:gd name="connsiteX136" fmla="*/ 7351714 w 12192000"/>
              <a:gd name="connsiteY136" fmla="*/ 52387 h 3102054"/>
              <a:gd name="connsiteX137" fmla="*/ 7392989 w 12192000"/>
              <a:gd name="connsiteY137" fmla="*/ 36512 h 3102054"/>
              <a:gd name="connsiteX138" fmla="*/ 7439026 w 12192000"/>
              <a:gd name="connsiteY138" fmla="*/ 20637 h 3102054"/>
              <a:gd name="connsiteX139" fmla="*/ 7491414 w 12192000"/>
              <a:gd name="connsiteY139" fmla="*/ 9525 h 3102054"/>
              <a:gd name="connsiteX140" fmla="*/ 7551739 w 12192000"/>
              <a:gd name="connsiteY140" fmla="*/ 3175 h 3102054"/>
              <a:gd name="connsiteX141" fmla="*/ 7620001 w 12192000"/>
              <a:gd name="connsiteY141" fmla="*/ 0 h 3102054"/>
              <a:gd name="connsiteX142" fmla="*/ 7688264 w 12192000"/>
              <a:gd name="connsiteY142" fmla="*/ 3175 h 3102054"/>
              <a:gd name="connsiteX143" fmla="*/ 7748589 w 12192000"/>
              <a:gd name="connsiteY143" fmla="*/ 9525 h 3102054"/>
              <a:gd name="connsiteX144" fmla="*/ 7800976 w 12192000"/>
              <a:gd name="connsiteY144" fmla="*/ 20637 h 3102054"/>
              <a:gd name="connsiteX145" fmla="*/ 7847014 w 12192000"/>
              <a:gd name="connsiteY145" fmla="*/ 36512 h 3102054"/>
              <a:gd name="connsiteX146" fmla="*/ 7888289 w 12192000"/>
              <a:gd name="connsiteY146" fmla="*/ 52387 h 3102054"/>
              <a:gd name="connsiteX147" fmla="*/ 7924801 w 12192000"/>
              <a:gd name="connsiteY147" fmla="*/ 68262 h 3102054"/>
              <a:gd name="connsiteX148" fmla="*/ 7962901 w 12192000"/>
              <a:gd name="connsiteY148" fmla="*/ 87312 h 3102054"/>
              <a:gd name="connsiteX149" fmla="*/ 8001001 w 12192000"/>
              <a:gd name="connsiteY149" fmla="*/ 106362 h 3102054"/>
              <a:gd name="connsiteX150" fmla="*/ 8037514 w 12192000"/>
              <a:gd name="connsiteY150" fmla="*/ 125412 h 3102054"/>
              <a:gd name="connsiteX151" fmla="*/ 8078789 w 12192000"/>
              <a:gd name="connsiteY151" fmla="*/ 141287 h 3102054"/>
              <a:gd name="connsiteX152" fmla="*/ 8124826 w 12192000"/>
              <a:gd name="connsiteY152" fmla="*/ 155575 h 3102054"/>
              <a:gd name="connsiteX153" fmla="*/ 8177214 w 12192000"/>
              <a:gd name="connsiteY153" fmla="*/ 166687 h 3102054"/>
              <a:gd name="connsiteX154" fmla="*/ 8237539 w 12192000"/>
              <a:gd name="connsiteY154" fmla="*/ 174625 h 3102054"/>
              <a:gd name="connsiteX155" fmla="*/ 8305801 w 12192000"/>
              <a:gd name="connsiteY155" fmla="*/ 176212 h 3102054"/>
              <a:gd name="connsiteX156" fmla="*/ 8374064 w 12192000"/>
              <a:gd name="connsiteY156" fmla="*/ 174625 h 3102054"/>
              <a:gd name="connsiteX157" fmla="*/ 8434388 w 12192000"/>
              <a:gd name="connsiteY157" fmla="*/ 166687 h 3102054"/>
              <a:gd name="connsiteX158" fmla="*/ 8486776 w 12192000"/>
              <a:gd name="connsiteY158" fmla="*/ 155575 h 3102054"/>
              <a:gd name="connsiteX159" fmla="*/ 8532814 w 12192000"/>
              <a:gd name="connsiteY159" fmla="*/ 141287 h 3102054"/>
              <a:gd name="connsiteX160" fmla="*/ 8574088 w 12192000"/>
              <a:gd name="connsiteY160" fmla="*/ 125412 h 3102054"/>
              <a:gd name="connsiteX161" fmla="*/ 8610600 w 12192000"/>
              <a:gd name="connsiteY161" fmla="*/ 106362 h 3102054"/>
              <a:gd name="connsiteX162" fmla="*/ 8648700 w 12192000"/>
              <a:gd name="connsiteY162" fmla="*/ 87312 h 3102054"/>
              <a:gd name="connsiteX163" fmla="*/ 8686800 w 12192000"/>
              <a:gd name="connsiteY163" fmla="*/ 68262 h 3102054"/>
              <a:gd name="connsiteX164" fmla="*/ 8723314 w 12192000"/>
              <a:gd name="connsiteY164" fmla="*/ 52387 h 3102054"/>
              <a:gd name="connsiteX165" fmla="*/ 8764588 w 12192000"/>
              <a:gd name="connsiteY165" fmla="*/ 36512 h 3102054"/>
              <a:gd name="connsiteX166" fmla="*/ 8810626 w 12192000"/>
              <a:gd name="connsiteY166" fmla="*/ 20637 h 3102054"/>
              <a:gd name="connsiteX167" fmla="*/ 8863014 w 12192000"/>
              <a:gd name="connsiteY167" fmla="*/ 9525 h 3102054"/>
              <a:gd name="connsiteX168" fmla="*/ 8923338 w 12192000"/>
              <a:gd name="connsiteY168" fmla="*/ 3175 h 3102054"/>
              <a:gd name="connsiteX169" fmla="*/ 8990014 w 12192000"/>
              <a:gd name="connsiteY169" fmla="*/ 0 h 3102054"/>
              <a:gd name="connsiteX170" fmla="*/ 9059864 w 12192000"/>
              <a:gd name="connsiteY170" fmla="*/ 3175 h 3102054"/>
              <a:gd name="connsiteX171" fmla="*/ 9120188 w 12192000"/>
              <a:gd name="connsiteY171" fmla="*/ 9525 h 3102054"/>
              <a:gd name="connsiteX172" fmla="*/ 9172576 w 12192000"/>
              <a:gd name="connsiteY172" fmla="*/ 20637 h 3102054"/>
              <a:gd name="connsiteX173" fmla="*/ 9218614 w 12192000"/>
              <a:gd name="connsiteY173" fmla="*/ 36512 h 3102054"/>
              <a:gd name="connsiteX174" fmla="*/ 9259888 w 12192000"/>
              <a:gd name="connsiteY174" fmla="*/ 52387 h 3102054"/>
              <a:gd name="connsiteX175" fmla="*/ 9296400 w 12192000"/>
              <a:gd name="connsiteY175" fmla="*/ 68262 h 3102054"/>
              <a:gd name="connsiteX176" fmla="*/ 9334500 w 12192000"/>
              <a:gd name="connsiteY176" fmla="*/ 87312 h 3102054"/>
              <a:gd name="connsiteX177" fmla="*/ 9372600 w 12192000"/>
              <a:gd name="connsiteY177" fmla="*/ 106362 h 3102054"/>
              <a:gd name="connsiteX178" fmla="*/ 9409114 w 12192000"/>
              <a:gd name="connsiteY178" fmla="*/ 125412 h 3102054"/>
              <a:gd name="connsiteX179" fmla="*/ 9450388 w 12192000"/>
              <a:gd name="connsiteY179" fmla="*/ 141287 h 3102054"/>
              <a:gd name="connsiteX180" fmla="*/ 9496426 w 12192000"/>
              <a:gd name="connsiteY180" fmla="*/ 155575 h 3102054"/>
              <a:gd name="connsiteX181" fmla="*/ 9548814 w 12192000"/>
              <a:gd name="connsiteY181" fmla="*/ 166687 h 3102054"/>
              <a:gd name="connsiteX182" fmla="*/ 9609138 w 12192000"/>
              <a:gd name="connsiteY182" fmla="*/ 174625 h 3102054"/>
              <a:gd name="connsiteX183" fmla="*/ 9677400 w 12192000"/>
              <a:gd name="connsiteY183" fmla="*/ 176212 h 3102054"/>
              <a:gd name="connsiteX184" fmla="*/ 9745664 w 12192000"/>
              <a:gd name="connsiteY184" fmla="*/ 174625 h 3102054"/>
              <a:gd name="connsiteX185" fmla="*/ 9805988 w 12192000"/>
              <a:gd name="connsiteY185" fmla="*/ 166687 h 3102054"/>
              <a:gd name="connsiteX186" fmla="*/ 9858376 w 12192000"/>
              <a:gd name="connsiteY186" fmla="*/ 155575 h 3102054"/>
              <a:gd name="connsiteX187" fmla="*/ 9904414 w 12192000"/>
              <a:gd name="connsiteY187" fmla="*/ 141287 h 3102054"/>
              <a:gd name="connsiteX188" fmla="*/ 9945688 w 12192000"/>
              <a:gd name="connsiteY188" fmla="*/ 125412 h 3102054"/>
              <a:gd name="connsiteX189" fmla="*/ 9982200 w 12192000"/>
              <a:gd name="connsiteY189" fmla="*/ 106362 h 3102054"/>
              <a:gd name="connsiteX190" fmla="*/ 10058400 w 12192000"/>
              <a:gd name="connsiteY190" fmla="*/ 68262 h 3102054"/>
              <a:gd name="connsiteX191" fmla="*/ 10094914 w 12192000"/>
              <a:gd name="connsiteY191" fmla="*/ 52387 h 3102054"/>
              <a:gd name="connsiteX192" fmla="*/ 10136188 w 12192000"/>
              <a:gd name="connsiteY192" fmla="*/ 36512 h 3102054"/>
              <a:gd name="connsiteX193" fmla="*/ 10182226 w 12192000"/>
              <a:gd name="connsiteY193" fmla="*/ 20637 h 3102054"/>
              <a:gd name="connsiteX194" fmla="*/ 10234614 w 12192000"/>
              <a:gd name="connsiteY194" fmla="*/ 9525 h 3102054"/>
              <a:gd name="connsiteX195" fmla="*/ 10294938 w 12192000"/>
              <a:gd name="connsiteY195" fmla="*/ 3175 h 3102054"/>
              <a:gd name="connsiteX196" fmla="*/ 10363200 w 12192000"/>
              <a:gd name="connsiteY196" fmla="*/ 0 h 3102054"/>
              <a:gd name="connsiteX197" fmla="*/ 10431464 w 12192000"/>
              <a:gd name="connsiteY197" fmla="*/ 3175 h 3102054"/>
              <a:gd name="connsiteX198" fmla="*/ 10491788 w 12192000"/>
              <a:gd name="connsiteY198" fmla="*/ 9525 h 3102054"/>
              <a:gd name="connsiteX199" fmla="*/ 10544176 w 12192000"/>
              <a:gd name="connsiteY199" fmla="*/ 20637 h 3102054"/>
              <a:gd name="connsiteX200" fmla="*/ 10590214 w 12192000"/>
              <a:gd name="connsiteY200" fmla="*/ 36512 h 3102054"/>
              <a:gd name="connsiteX201" fmla="*/ 10631488 w 12192000"/>
              <a:gd name="connsiteY201" fmla="*/ 52387 h 3102054"/>
              <a:gd name="connsiteX202" fmla="*/ 10668000 w 12192000"/>
              <a:gd name="connsiteY202" fmla="*/ 68262 h 3102054"/>
              <a:gd name="connsiteX203" fmla="*/ 10706100 w 12192000"/>
              <a:gd name="connsiteY203" fmla="*/ 87312 h 3102054"/>
              <a:gd name="connsiteX204" fmla="*/ 10744200 w 12192000"/>
              <a:gd name="connsiteY204" fmla="*/ 106362 h 3102054"/>
              <a:gd name="connsiteX205" fmla="*/ 10780714 w 12192000"/>
              <a:gd name="connsiteY205" fmla="*/ 125412 h 3102054"/>
              <a:gd name="connsiteX206" fmla="*/ 10821988 w 12192000"/>
              <a:gd name="connsiteY206" fmla="*/ 141287 h 3102054"/>
              <a:gd name="connsiteX207" fmla="*/ 10868026 w 12192000"/>
              <a:gd name="connsiteY207" fmla="*/ 155575 h 3102054"/>
              <a:gd name="connsiteX208" fmla="*/ 10920414 w 12192000"/>
              <a:gd name="connsiteY208" fmla="*/ 166687 h 3102054"/>
              <a:gd name="connsiteX209" fmla="*/ 10980738 w 12192000"/>
              <a:gd name="connsiteY209" fmla="*/ 174625 h 3102054"/>
              <a:gd name="connsiteX210" fmla="*/ 11049000 w 12192000"/>
              <a:gd name="connsiteY210" fmla="*/ 176212 h 3102054"/>
              <a:gd name="connsiteX211" fmla="*/ 11117264 w 12192000"/>
              <a:gd name="connsiteY211" fmla="*/ 174625 h 3102054"/>
              <a:gd name="connsiteX212" fmla="*/ 11177588 w 12192000"/>
              <a:gd name="connsiteY212" fmla="*/ 166687 h 3102054"/>
              <a:gd name="connsiteX213" fmla="*/ 11229976 w 12192000"/>
              <a:gd name="connsiteY213" fmla="*/ 155575 h 3102054"/>
              <a:gd name="connsiteX214" fmla="*/ 11276014 w 12192000"/>
              <a:gd name="connsiteY214" fmla="*/ 141287 h 3102054"/>
              <a:gd name="connsiteX215" fmla="*/ 11317288 w 12192000"/>
              <a:gd name="connsiteY215" fmla="*/ 125412 h 3102054"/>
              <a:gd name="connsiteX216" fmla="*/ 11353800 w 12192000"/>
              <a:gd name="connsiteY216" fmla="*/ 106362 h 3102054"/>
              <a:gd name="connsiteX217" fmla="*/ 11391900 w 12192000"/>
              <a:gd name="connsiteY217" fmla="*/ 87312 h 3102054"/>
              <a:gd name="connsiteX218" fmla="*/ 11430000 w 12192000"/>
              <a:gd name="connsiteY218" fmla="*/ 68263 h 3102054"/>
              <a:gd name="connsiteX219" fmla="*/ 11466514 w 12192000"/>
              <a:gd name="connsiteY219" fmla="*/ 52388 h 3102054"/>
              <a:gd name="connsiteX220" fmla="*/ 11507788 w 12192000"/>
              <a:gd name="connsiteY220" fmla="*/ 36513 h 3102054"/>
              <a:gd name="connsiteX221" fmla="*/ 11553826 w 12192000"/>
              <a:gd name="connsiteY221" fmla="*/ 20638 h 3102054"/>
              <a:gd name="connsiteX222" fmla="*/ 11606214 w 12192000"/>
              <a:gd name="connsiteY222" fmla="*/ 9525 h 3102054"/>
              <a:gd name="connsiteX223" fmla="*/ 11666538 w 12192000"/>
              <a:gd name="connsiteY223" fmla="*/ 3175 h 3102054"/>
              <a:gd name="connsiteX224" fmla="*/ 11734800 w 12192000"/>
              <a:gd name="connsiteY224" fmla="*/ 0 h 3102054"/>
              <a:gd name="connsiteX225" fmla="*/ 11803064 w 12192000"/>
              <a:gd name="connsiteY225" fmla="*/ 3175 h 3102054"/>
              <a:gd name="connsiteX226" fmla="*/ 11863388 w 12192000"/>
              <a:gd name="connsiteY226" fmla="*/ 9525 h 3102054"/>
              <a:gd name="connsiteX227" fmla="*/ 11915776 w 12192000"/>
              <a:gd name="connsiteY227" fmla="*/ 20638 h 3102054"/>
              <a:gd name="connsiteX228" fmla="*/ 11961814 w 12192000"/>
              <a:gd name="connsiteY228" fmla="*/ 36513 h 3102054"/>
              <a:gd name="connsiteX229" fmla="*/ 12003088 w 12192000"/>
              <a:gd name="connsiteY229" fmla="*/ 52388 h 3102054"/>
              <a:gd name="connsiteX230" fmla="*/ 12039600 w 12192000"/>
              <a:gd name="connsiteY230" fmla="*/ 68263 h 3102054"/>
              <a:gd name="connsiteX231" fmla="*/ 12077700 w 12192000"/>
              <a:gd name="connsiteY231" fmla="*/ 87313 h 3102054"/>
              <a:gd name="connsiteX232" fmla="*/ 12115800 w 12192000"/>
              <a:gd name="connsiteY232" fmla="*/ 106363 h 3102054"/>
              <a:gd name="connsiteX233" fmla="*/ 12152314 w 12192000"/>
              <a:gd name="connsiteY233" fmla="*/ 125413 h 3102054"/>
              <a:gd name="connsiteX234" fmla="*/ 12192000 w 12192000"/>
              <a:gd name="connsiteY234" fmla="*/ 140677 h 3102054"/>
              <a:gd name="connsiteX235" fmla="*/ 12192000 w 12192000"/>
              <a:gd name="connsiteY235" fmla="*/ 885826 h 3102054"/>
              <a:gd name="connsiteX236" fmla="*/ 12191999 w 12192000"/>
              <a:gd name="connsiteY236" fmla="*/ 885826 h 3102054"/>
              <a:gd name="connsiteX237" fmla="*/ 12191999 w 12192000"/>
              <a:gd name="connsiteY237" fmla="*/ 3102054 h 3102054"/>
              <a:gd name="connsiteX238" fmla="*/ 0 w 12192000"/>
              <a:gd name="connsiteY238" fmla="*/ 3102054 h 3102054"/>
              <a:gd name="connsiteX239" fmla="*/ 0 w 12192000"/>
              <a:gd name="connsiteY239" fmla="*/ 638254 h 3102054"/>
              <a:gd name="connsiteX240" fmla="*/ 1 w 12192000"/>
              <a:gd name="connsiteY240" fmla="*/ 638254 h 3102054"/>
              <a:gd name="connsiteX241" fmla="*/ 1 w 12192000"/>
              <a:gd name="connsiteY241" fmla="*/ 176212 h 3102054"/>
              <a:gd name="connsiteX242" fmla="*/ 68264 w 12192000"/>
              <a:gd name="connsiteY242" fmla="*/ 174625 h 3102054"/>
              <a:gd name="connsiteX243" fmla="*/ 128589 w 12192000"/>
              <a:gd name="connsiteY243" fmla="*/ 166687 h 3102054"/>
              <a:gd name="connsiteX244" fmla="*/ 180976 w 12192000"/>
              <a:gd name="connsiteY244" fmla="*/ 155575 h 3102054"/>
              <a:gd name="connsiteX245" fmla="*/ 227014 w 12192000"/>
              <a:gd name="connsiteY245" fmla="*/ 141287 h 3102054"/>
              <a:gd name="connsiteX246" fmla="*/ 268289 w 12192000"/>
              <a:gd name="connsiteY246" fmla="*/ 125412 h 3102054"/>
              <a:gd name="connsiteX247" fmla="*/ 304801 w 12192000"/>
              <a:gd name="connsiteY247" fmla="*/ 106362 h 3102054"/>
              <a:gd name="connsiteX248" fmla="*/ 342901 w 12192000"/>
              <a:gd name="connsiteY248" fmla="*/ 87312 h 3102054"/>
              <a:gd name="connsiteX249" fmla="*/ 381001 w 12192000"/>
              <a:gd name="connsiteY249" fmla="*/ 68262 h 3102054"/>
              <a:gd name="connsiteX250" fmla="*/ 417514 w 12192000"/>
              <a:gd name="connsiteY250" fmla="*/ 52387 h 3102054"/>
              <a:gd name="connsiteX251" fmla="*/ 458789 w 12192000"/>
              <a:gd name="connsiteY251" fmla="*/ 36512 h 3102054"/>
              <a:gd name="connsiteX252" fmla="*/ 504826 w 12192000"/>
              <a:gd name="connsiteY252" fmla="*/ 20637 h 3102054"/>
              <a:gd name="connsiteX253" fmla="*/ 557214 w 12192000"/>
              <a:gd name="connsiteY253" fmla="*/ 9525 h 3102054"/>
              <a:gd name="connsiteX254" fmla="*/ 617539 w 12192000"/>
              <a:gd name="connsiteY254" fmla="*/ 3175 h 310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2000" h="3102054">
                <a:moveTo>
                  <a:pt x="685801" y="0"/>
                </a:moveTo>
                <a:lnTo>
                  <a:pt x="754064" y="3175"/>
                </a:lnTo>
                <a:lnTo>
                  <a:pt x="814389" y="9525"/>
                </a:lnTo>
                <a:lnTo>
                  <a:pt x="866776" y="20637"/>
                </a:lnTo>
                <a:lnTo>
                  <a:pt x="912814" y="36512"/>
                </a:lnTo>
                <a:lnTo>
                  <a:pt x="954089" y="52387"/>
                </a:lnTo>
                <a:lnTo>
                  <a:pt x="990601" y="68262"/>
                </a:lnTo>
                <a:lnTo>
                  <a:pt x="1028701" y="87312"/>
                </a:lnTo>
                <a:lnTo>
                  <a:pt x="1066801" y="106362"/>
                </a:lnTo>
                <a:lnTo>
                  <a:pt x="1103314" y="125412"/>
                </a:lnTo>
                <a:lnTo>
                  <a:pt x="1144589" y="141287"/>
                </a:lnTo>
                <a:lnTo>
                  <a:pt x="1190626" y="155575"/>
                </a:lnTo>
                <a:lnTo>
                  <a:pt x="1243014" y="166687"/>
                </a:lnTo>
                <a:lnTo>
                  <a:pt x="1303339" y="174625"/>
                </a:lnTo>
                <a:lnTo>
                  <a:pt x="1371601" y="176212"/>
                </a:lnTo>
                <a:lnTo>
                  <a:pt x="1439864" y="174625"/>
                </a:lnTo>
                <a:lnTo>
                  <a:pt x="1500189" y="166687"/>
                </a:lnTo>
                <a:lnTo>
                  <a:pt x="1552576" y="155575"/>
                </a:lnTo>
                <a:lnTo>
                  <a:pt x="1598614" y="141287"/>
                </a:lnTo>
                <a:lnTo>
                  <a:pt x="1639889" y="125412"/>
                </a:lnTo>
                <a:lnTo>
                  <a:pt x="1676401" y="106362"/>
                </a:lnTo>
                <a:lnTo>
                  <a:pt x="1714501" y="87312"/>
                </a:lnTo>
                <a:lnTo>
                  <a:pt x="1752601" y="68262"/>
                </a:lnTo>
                <a:lnTo>
                  <a:pt x="1789114" y="52387"/>
                </a:lnTo>
                <a:lnTo>
                  <a:pt x="1830389" y="36512"/>
                </a:lnTo>
                <a:lnTo>
                  <a:pt x="1876426" y="20637"/>
                </a:lnTo>
                <a:lnTo>
                  <a:pt x="1928814" y="9525"/>
                </a:lnTo>
                <a:lnTo>
                  <a:pt x="1989139" y="3175"/>
                </a:lnTo>
                <a:lnTo>
                  <a:pt x="2057401" y="0"/>
                </a:lnTo>
                <a:lnTo>
                  <a:pt x="2125664" y="3175"/>
                </a:lnTo>
                <a:lnTo>
                  <a:pt x="2185989" y="9525"/>
                </a:lnTo>
                <a:lnTo>
                  <a:pt x="2238376" y="20637"/>
                </a:lnTo>
                <a:lnTo>
                  <a:pt x="2284414" y="36512"/>
                </a:lnTo>
                <a:lnTo>
                  <a:pt x="2325688" y="52387"/>
                </a:lnTo>
                <a:lnTo>
                  <a:pt x="2362201" y="68262"/>
                </a:lnTo>
                <a:lnTo>
                  <a:pt x="2400301" y="87312"/>
                </a:lnTo>
                <a:lnTo>
                  <a:pt x="2438401" y="106362"/>
                </a:lnTo>
                <a:lnTo>
                  <a:pt x="2474913" y="125412"/>
                </a:lnTo>
                <a:lnTo>
                  <a:pt x="2516188" y="141287"/>
                </a:lnTo>
                <a:lnTo>
                  <a:pt x="2562226" y="155575"/>
                </a:lnTo>
                <a:lnTo>
                  <a:pt x="2614614" y="166687"/>
                </a:lnTo>
                <a:lnTo>
                  <a:pt x="2674938" y="174625"/>
                </a:lnTo>
                <a:lnTo>
                  <a:pt x="2743201" y="176212"/>
                </a:lnTo>
                <a:lnTo>
                  <a:pt x="2811464" y="174625"/>
                </a:lnTo>
                <a:lnTo>
                  <a:pt x="2871789" y="166687"/>
                </a:lnTo>
                <a:lnTo>
                  <a:pt x="2924176" y="155575"/>
                </a:lnTo>
                <a:lnTo>
                  <a:pt x="2970214" y="141287"/>
                </a:lnTo>
                <a:lnTo>
                  <a:pt x="3011489" y="125412"/>
                </a:lnTo>
                <a:lnTo>
                  <a:pt x="3048001" y="106362"/>
                </a:lnTo>
                <a:lnTo>
                  <a:pt x="3086101" y="87312"/>
                </a:lnTo>
                <a:lnTo>
                  <a:pt x="3124201" y="68262"/>
                </a:lnTo>
                <a:lnTo>
                  <a:pt x="3160714" y="52387"/>
                </a:lnTo>
                <a:lnTo>
                  <a:pt x="3201989" y="36512"/>
                </a:lnTo>
                <a:lnTo>
                  <a:pt x="3248026" y="20637"/>
                </a:lnTo>
                <a:lnTo>
                  <a:pt x="3300414" y="9525"/>
                </a:lnTo>
                <a:lnTo>
                  <a:pt x="3360739" y="3175"/>
                </a:lnTo>
                <a:lnTo>
                  <a:pt x="3427414" y="0"/>
                </a:lnTo>
                <a:lnTo>
                  <a:pt x="3497264" y="3175"/>
                </a:lnTo>
                <a:lnTo>
                  <a:pt x="3557589" y="9525"/>
                </a:lnTo>
                <a:lnTo>
                  <a:pt x="3609976" y="20637"/>
                </a:lnTo>
                <a:lnTo>
                  <a:pt x="3656014" y="36512"/>
                </a:lnTo>
                <a:lnTo>
                  <a:pt x="3697288" y="52387"/>
                </a:lnTo>
                <a:lnTo>
                  <a:pt x="3733801" y="68262"/>
                </a:lnTo>
                <a:lnTo>
                  <a:pt x="3771901" y="87312"/>
                </a:lnTo>
                <a:lnTo>
                  <a:pt x="3810001" y="106362"/>
                </a:lnTo>
                <a:lnTo>
                  <a:pt x="3846514" y="125412"/>
                </a:lnTo>
                <a:lnTo>
                  <a:pt x="3887789" y="141287"/>
                </a:lnTo>
                <a:lnTo>
                  <a:pt x="3933826" y="155575"/>
                </a:lnTo>
                <a:lnTo>
                  <a:pt x="3986214" y="166687"/>
                </a:lnTo>
                <a:lnTo>
                  <a:pt x="4046539" y="174625"/>
                </a:lnTo>
                <a:lnTo>
                  <a:pt x="4114801" y="176212"/>
                </a:lnTo>
                <a:lnTo>
                  <a:pt x="4183064" y="174625"/>
                </a:lnTo>
                <a:lnTo>
                  <a:pt x="4243388" y="166687"/>
                </a:lnTo>
                <a:lnTo>
                  <a:pt x="4295776" y="155575"/>
                </a:lnTo>
                <a:lnTo>
                  <a:pt x="4341813" y="141287"/>
                </a:lnTo>
                <a:lnTo>
                  <a:pt x="4383088" y="125412"/>
                </a:lnTo>
                <a:lnTo>
                  <a:pt x="4419601" y="106362"/>
                </a:lnTo>
                <a:lnTo>
                  <a:pt x="4495801" y="68262"/>
                </a:lnTo>
                <a:lnTo>
                  <a:pt x="4532314" y="52387"/>
                </a:lnTo>
                <a:lnTo>
                  <a:pt x="4573588" y="36512"/>
                </a:lnTo>
                <a:lnTo>
                  <a:pt x="4619626" y="20637"/>
                </a:lnTo>
                <a:lnTo>
                  <a:pt x="4672013" y="9525"/>
                </a:lnTo>
                <a:lnTo>
                  <a:pt x="4732338" y="3175"/>
                </a:lnTo>
                <a:lnTo>
                  <a:pt x="4800601" y="0"/>
                </a:lnTo>
                <a:lnTo>
                  <a:pt x="4868864" y="3175"/>
                </a:lnTo>
                <a:lnTo>
                  <a:pt x="4929188" y="9525"/>
                </a:lnTo>
                <a:lnTo>
                  <a:pt x="4981576" y="20637"/>
                </a:lnTo>
                <a:lnTo>
                  <a:pt x="5027614" y="36512"/>
                </a:lnTo>
                <a:lnTo>
                  <a:pt x="5068889" y="52387"/>
                </a:lnTo>
                <a:lnTo>
                  <a:pt x="5105402" y="68262"/>
                </a:lnTo>
                <a:lnTo>
                  <a:pt x="5143502" y="87312"/>
                </a:lnTo>
                <a:lnTo>
                  <a:pt x="5181601" y="106362"/>
                </a:lnTo>
                <a:lnTo>
                  <a:pt x="5218115" y="125412"/>
                </a:lnTo>
                <a:lnTo>
                  <a:pt x="5259388" y="141287"/>
                </a:lnTo>
                <a:lnTo>
                  <a:pt x="5305426" y="155575"/>
                </a:lnTo>
                <a:lnTo>
                  <a:pt x="5357813" y="166687"/>
                </a:lnTo>
                <a:lnTo>
                  <a:pt x="5418139" y="174625"/>
                </a:lnTo>
                <a:lnTo>
                  <a:pt x="5486401" y="176212"/>
                </a:lnTo>
                <a:lnTo>
                  <a:pt x="5554663" y="174625"/>
                </a:lnTo>
                <a:lnTo>
                  <a:pt x="5614989" y="166687"/>
                </a:lnTo>
                <a:lnTo>
                  <a:pt x="5667376" y="155575"/>
                </a:lnTo>
                <a:lnTo>
                  <a:pt x="5713414" y="141287"/>
                </a:lnTo>
                <a:lnTo>
                  <a:pt x="5754689" y="125412"/>
                </a:lnTo>
                <a:lnTo>
                  <a:pt x="5791202" y="106362"/>
                </a:lnTo>
                <a:lnTo>
                  <a:pt x="5829302" y="87312"/>
                </a:lnTo>
                <a:lnTo>
                  <a:pt x="5867402" y="68262"/>
                </a:lnTo>
                <a:lnTo>
                  <a:pt x="5903915" y="52387"/>
                </a:lnTo>
                <a:lnTo>
                  <a:pt x="5945189" y="36512"/>
                </a:lnTo>
                <a:lnTo>
                  <a:pt x="5991226" y="20637"/>
                </a:lnTo>
                <a:lnTo>
                  <a:pt x="6043614" y="9525"/>
                </a:lnTo>
                <a:lnTo>
                  <a:pt x="6103939" y="3175"/>
                </a:lnTo>
                <a:lnTo>
                  <a:pt x="6172201" y="0"/>
                </a:lnTo>
                <a:lnTo>
                  <a:pt x="6210301" y="1772"/>
                </a:lnTo>
                <a:lnTo>
                  <a:pt x="6248401" y="0"/>
                </a:lnTo>
                <a:lnTo>
                  <a:pt x="6316664" y="3175"/>
                </a:lnTo>
                <a:lnTo>
                  <a:pt x="6376989" y="9525"/>
                </a:lnTo>
                <a:lnTo>
                  <a:pt x="6429376" y="20637"/>
                </a:lnTo>
                <a:lnTo>
                  <a:pt x="6475414" y="36512"/>
                </a:lnTo>
                <a:lnTo>
                  <a:pt x="6516689" y="52387"/>
                </a:lnTo>
                <a:lnTo>
                  <a:pt x="6553202" y="68262"/>
                </a:lnTo>
                <a:lnTo>
                  <a:pt x="6591302" y="87312"/>
                </a:lnTo>
                <a:lnTo>
                  <a:pt x="6629401" y="106362"/>
                </a:lnTo>
                <a:lnTo>
                  <a:pt x="6665915" y="125412"/>
                </a:lnTo>
                <a:lnTo>
                  <a:pt x="6707189" y="141287"/>
                </a:lnTo>
                <a:lnTo>
                  <a:pt x="6753226" y="155575"/>
                </a:lnTo>
                <a:lnTo>
                  <a:pt x="6805614" y="166687"/>
                </a:lnTo>
                <a:lnTo>
                  <a:pt x="6865939" y="174625"/>
                </a:lnTo>
                <a:lnTo>
                  <a:pt x="6934201" y="176212"/>
                </a:lnTo>
                <a:lnTo>
                  <a:pt x="7002464" y="174625"/>
                </a:lnTo>
                <a:lnTo>
                  <a:pt x="7062789" y="166687"/>
                </a:lnTo>
                <a:lnTo>
                  <a:pt x="7115176" y="155575"/>
                </a:lnTo>
                <a:lnTo>
                  <a:pt x="7161214" y="141287"/>
                </a:lnTo>
                <a:lnTo>
                  <a:pt x="7202489" y="125412"/>
                </a:lnTo>
                <a:lnTo>
                  <a:pt x="7239001" y="106362"/>
                </a:lnTo>
                <a:lnTo>
                  <a:pt x="7277101" y="87312"/>
                </a:lnTo>
                <a:lnTo>
                  <a:pt x="7315201" y="68262"/>
                </a:lnTo>
                <a:lnTo>
                  <a:pt x="7351714" y="52387"/>
                </a:lnTo>
                <a:lnTo>
                  <a:pt x="7392989" y="36512"/>
                </a:lnTo>
                <a:lnTo>
                  <a:pt x="7439026" y="20637"/>
                </a:lnTo>
                <a:lnTo>
                  <a:pt x="7491414" y="9525"/>
                </a:lnTo>
                <a:lnTo>
                  <a:pt x="7551739" y="3175"/>
                </a:lnTo>
                <a:lnTo>
                  <a:pt x="7620001" y="0"/>
                </a:lnTo>
                <a:lnTo>
                  <a:pt x="7688264" y="3175"/>
                </a:lnTo>
                <a:lnTo>
                  <a:pt x="7748589" y="9525"/>
                </a:lnTo>
                <a:lnTo>
                  <a:pt x="7800976" y="20637"/>
                </a:lnTo>
                <a:lnTo>
                  <a:pt x="7847014" y="36512"/>
                </a:lnTo>
                <a:lnTo>
                  <a:pt x="7888289" y="52387"/>
                </a:lnTo>
                <a:lnTo>
                  <a:pt x="7924801" y="68262"/>
                </a:lnTo>
                <a:lnTo>
                  <a:pt x="7962901" y="87312"/>
                </a:lnTo>
                <a:lnTo>
                  <a:pt x="8001001" y="106362"/>
                </a:lnTo>
                <a:lnTo>
                  <a:pt x="8037514" y="125412"/>
                </a:lnTo>
                <a:lnTo>
                  <a:pt x="8078789" y="141287"/>
                </a:lnTo>
                <a:lnTo>
                  <a:pt x="8124826" y="155575"/>
                </a:lnTo>
                <a:lnTo>
                  <a:pt x="8177214" y="166687"/>
                </a:lnTo>
                <a:lnTo>
                  <a:pt x="8237539" y="174625"/>
                </a:lnTo>
                <a:lnTo>
                  <a:pt x="8305801" y="176212"/>
                </a:lnTo>
                <a:lnTo>
                  <a:pt x="8374064" y="174625"/>
                </a:lnTo>
                <a:lnTo>
                  <a:pt x="8434388" y="166687"/>
                </a:lnTo>
                <a:lnTo>
                  <a:pt x="8486776" y="155575"/>
                </a:lnTo>
                <a:lnTo>
                  <a:pt x="8532814" y="141287"/>
                </a:lnTo>
                <a:lnTo>
                  <a:pt x="8574088" y="125412"/>
                </a:lnTo>
                <a:lnTo>
                  <a:pt x="8610600" y="106362"/>
                </a:lnTo>
                <a:lnTo>
                  <a:pt x="8648700" y="87312"/>
                </a:lnTo>
                <a:lnTo>
                  <a:pt x="8686800" y="68262"/>
                </a:lnTo>
                <a:lnTo>
                  <a:pt x="8723314" y="52387"/>
                </a:lnTo>
                <a:lnTo>
                  <a:pt x="8764588" y="36512"/>
                </a:lnTo>
                <a:lnTo>
                  <a:pt x="8810626" y="20637"/>
                </a:lnTo>
                <a:lnTo>
                  <a:pt x="8863014" y="9525"/>
                </a:lnTo>
                <a:lnTo>
                  <a:pt x="8923338" y="3175"/>
                </a:lnTo>
                <a:lnTo>
                  <a:pt x="8990014" y="0"/>
                </a:lnTo>
                <a:lnTo>
                  <a:pt x="9059864" y="3175"/>
                </a:lnTo>
                <a:lnTo>
                  <a:pt x="9120188" y="9525"/>
                </a:lnTo>
                <a:lnTo>
                  <a:pt x="9172576" y="20637"/>
                </a:lnTo>
                <a:lnTo>
                  <a:pt x="9218614" y="36512"/>
                </a:lnTo>
                <a:lnTo>
                  <a:pt x="9259888" y="52387"/>
                </a:lnTo>
                <a:lnTo>
                  <a:pt x="9296400" y="68262"/>
                </a:lnTo>
                <a:lnTo>
                  <a:pt x="9334500" y="87312"/>
                </a:lnTo>
                <a:lnTo>
                  <a:pt x="9372600" y="106362"/>
                </a:lnTo>
                <a:lnTo>
                  <a:pt x="9409114" y="125412"/>
                </a:lnTo>
                <a:lnTo>
                  <a:pt x="9450388" y="141287"/>
                </a:lnTo>
                <a:lnTo>
                  <a:pt x="9496426" y="155575"/>
                </a:lnTo>
                <a:lnTo>
                  <a:pt x="9548814" y="166687"/>
                </a:lnTo>
                <a:lnTo>
                  <a:pt x="9609138" y="174625"/>
                </a:lnTo>
                <a:lnTo>
                  <a:pt x="9677400" y="176212"/>
                </a:lnTo>
                <a:lnTo>
                  <a:pt x="9745664" y="174625"/>
                </a:lnTo>
                <a:lnTo>
                  <a:pt x="9805988" y="166687"/>
                </a:lnTo>
                <a:lnTo>
                  <a:pt x="9858376" y="155575"/>
                </a:lnTo>
                <a:lnTo>
                  <a:pt x="9904414" y="141287"/>
                </a:lnTo>
                <a:lnTo>
                  <a:pt x="9945688" y="125412"/>
                </a:lnTo>
                <a:lnTo>
                  <a:pt x="9982200" y="106362"/>
                </a:lnTo>
                <a:lnTo>
                  <a:pt x="10058400" y="68262"/>
                </a:lnTo>
                <a:lnTo>
                  <a:pt x="10094914" y="52387"/>
                </a:lnTo>
                <a:lnTo>
                  <a:pt x="10136188" y="36512"/>
                </a:lnTo>
                <a:lnTo>
                  <a:pt x="10182226" y="20637"/>
                </a:lnTo>
                <a:lnTo>
                  <a:pt x="10234614" y="9525"/>
                </a:lnTo>
                <a:lnTo>
                  <a:pt x="10294938" y="3175"/>
                </a:lnTo>
                <a:lnTo>
                  <a:pt x="10363200" y="0"/>
                </a:lnTo>
                <a:lnTo>
                  <a:pt x="10431464" y="3175"/>
                </a:lnTo>
                <a:lnTo>
                  <a:pt x="10491788" y="9525"/>
                </a:lnTo>
                <a:lnTo>
                  <a:pt x="10544176" y="20637"/>
                </a:lnTo>
                <a:lnTo>
                  <a:pt x="10590214" y="36512"/>
                </a:lnTo>
                <a:lnTo>
                  <a:pt x="10631488" y="52387"/>
                </a:lnTo>
                <a:lnTo>
                  <a:pt x="10668000" y="68262"/>
                </a:lnTo>
                <a:lnTo>
                  <a:pt x="10706100" y="87312"/>
                </a:lnTo>
                <a:lnTo>
                  <a:pt x="10744200" y="106362"/>
                </a:lnTo>
                <a:lnTo>
                  <a:pt x="10780714" y="125412"/>
                </a:lnTo>
                <a:lnTo>
                  <a:pt x="10821988" y="141287"/>
                </a:lnTo>
                <a:lnTo>
                  <a:pt x="10868026" y="155575"/>
                </a:lnTo>
                <a:lnTo>
                  <a:pt x="10920414" y="166687"/>
                </a:lnTo>
                <a:lnTo>
                  <a:pt x="10980738" y="174625"/>
                </a:lnTo>
                <a:lnTo>
                  <a:pt x="11049000" y="176212"/>
                </a:lnTo>
                <a:lnTo>
                  <a:pt x="11117264" y="174625"/>
                </a:lnTo>
                <a:lnTo>
                  <a:pt x="11177588" y="166687"/>
                </a:lnTo>
                <a:lnTo>
                  <a:pt x="11229976" y="155575"/>
                </a:lnTo>
                <a:lnTo>
                  <a:pt x="11276014" y="141287"/>
                </a:lnTo>
                <a:lnTo>
                  <a:pt x="11317288" y="125412"/>
                </a:lnTo>
                <a:lnTo>
                  <a:pt x="11353800" y="106362"/>
                </a:lnTo>
                <a:lnTo>
                  <a:pt x="11391900" y="87312"/>
                </a:lnTo>
                <a:lnTo>
                  <a:pt x="11430000" y="68263"/>
                </a:lnTo>
                <a:lnTo>
                  <a:pt x="11466514" y="52388"/>
                </a:lnTo>
                <a:lnTo>
                  <a:pt x="11507788" y="36513"/>
                </a:lnTo>
                <a:lnTo>
                  <a:pt x="11553826" y="20638"/>
                </a:lnTo>
                <a:lnTo>
                  <a:pt x="11606214" y="9525"/>
                </a:lnTo>
                <a:lnTo>
                  <a:pt x="11666538" y="3175"/>
                </a:lnTo>
                <a:lnTo>
                  <a:pt x="11734800" y="0"/>
                </a:lnTo>
                <a:lnTo>
                  <a:pt x="11803064" y="3175"/>
                </a:lnTo>
                <a:lnTo>
                  <a:pt x="11863388" y="9525"/>
                </a:lnTo>
                <a:lnTo>
                  <a:pt x="11915776" y="20638"/>
                </a:lnTo>
                <a:lnTo>
                  <a:pt x="11961814" y="36513"/>
                </a:lnTo>
                <a:lnTo>
                  <a:pt x="12003088" y="52388"/>
                </a:lnTo>
                <a:lnTo>
                  <a:pt x="12039600" y="68263"/>
                </a:lnTo>
                <a:lnTo>
                  <a:pt x="12077700" y="87313"/>
                </a:lnTo>
                <a:lnTo>
                  <a:pt x="12115800" y="106363"/>
                </a:lnTo>
                <a:lnTo>
                  <a:pt x="12152314" y="125413"/>
                </a:lnTo>
                <a:lnTo>
                  <a:pt x="12192000" y="140677"/>
                </a:lnTo>
                <a:lnTo>
                  <a:pt x="12192000" y="885826"/>
                </a:lnTo>
                <a:lnTo>
                  <a:pt x="12191999" y="885826"/>
                </a:lnTo>
                <a:lnTo>
                  <a:pt x="12191999" y="3102054"/>
                </a:lnTo>
                <a:lnTo>
                  <a:pt x="0" y="3102054"/>
                </a:lnTo>
                <a:lnTo>
                  <a:pt x="0" y="638254"/>
                </a:lnTo>
                <a:lnTo>
                  <a:pt x="1" y="638254"/>
                </a:lnTo>
                <a:lnTo>
                  <a:pt x="1" y="176212"/>
                </a:lnTo>
                <a:lnTo>
                  <a:pt x="68264" y="174625"/>
                </a:lnTo>
                <a:lnTo>
                  <a:pt x="128589" y="166687"/>
                </a:lnTo>
                <a:lnTo>
                  <a:pt x="180976" y="155575"/>
                </a:lnTo>
                <a:lnTo>
                  <a:pt x="227014" y="141287"/>
                </a:lnTo>
                <a:lnTo>
                  <a:pt x="268289" y="125412"/>
                </a:lnTo>
                <a:lnTo>
                  <a:pt x="304801" y="106362"/>
                </a:lnTo>
                <a:lnTo>
                  <a:pt x="342901" y="87312"/>
                </a:lnTo>
                <a:lnTo>
                  <a:pt x="381001" y="68262"/>
                </a:lnTo>
                <a:lnTo>
                  <a:pt x="417514" y="52387"/>
                </a:lnTo>
                <a:lnTo>
                  <a:pt x="458789" y="36512"/>
                </a:lnTo>
                <a:lnTo>
                  <a:pt x="504826" y="20637"/>
                </a:lnTo>
                <a:lnTo>
                  <a:pt x="557214" y="9525"/>
                </a:lnTo>
                <a:lnTo>
                  <a:pt x="617539" y="317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ítulo 1">
            <a:extLst>
              <a:ext uri="{FF2B5EF4-FFF2-40B4-BE49-F238E27FC236}">
                <a16:creationId xmlns:a16="http://schemas.microsoft.com/office/drawing/2014/main" id="{D832A867-75C1-A054-CC60-E36E0050472E}"/>
              </a:ext>
            </a:extLst>
          </p:cNvPr>
          <p:cNvSpPr>
            <a:spLocks noGrp="1"/>
          </p:cNvSpPr>
          <p:nvPr>
            <p:ph type="title"/>
          </p:nvPr>
        </p:nvSpPr>
        <p:spPr>
          <a:xfrm>
            <a:off x="755168" y="4292599"/>
            <a:ext cx="10681664" cy="1465771"/>
          </a:xfrm>
        </p:spPr>
        <p:txBody>
          <a:bodyPr vert="horz" lIns="91440" tIns="45720" rIns="91440" bIns="45720" rtlCol="0" anchor="ctr">
            <a:normAutofit/>
          </a:bodyPr>
          <a:lstStyle/>
          <a:p>
            <a:pPr algn="ctr"/>
            <a:r>
              <a:rPr lang="en-US" sz="6600" spc="800">
                <a:solidFill>
                  <a:schemeClr val="bg1"/>
                </a:solidFill>
              </a:rPr>
              <a:t>O QUE FAZER?</a:t>
            </a:r>
          </a:p>
        </p:txBody>
      </p:sp>
      <p:pic>
        <p:nvPicPr>
          <p:cNvPr id="3" name="Imagem 2">
            <a:extLst>
              <a:ext uri="{FF2B5EF4-FFF2-40B4-BE49-F238E27FC236}">
                <a16:creationId xmlns:a16="http://schemas.microsoft.com/office/drawing/2014/main" id="{2D5D9E94-7064-2EC9-BD80-5B4892BDC97C}"/>
              </a:ext>
            </a:extLst>
          </p:cNvPr>
          <p:cNvPicPr>
            <a:picLocks noChangeAspect="1"/>
          </p:cNvPicPr>
          <p:nvPr/>
        </p:nvPicPr>
        <p:blipFill rotWithShape="1">
          <a:blip r:embed="rId2"/>
          <a:srcRect l="30515" t="10981" r="5632" b="21565"/>
          <a:stretch/>
        </p:blipFill>
        <p:spPr bwMode="auto">
          <a:xfrm>
            <a:off x="1231094" y="453942"/>
            <a:ext cx="5006637" cy="2975055"/>
          </a:xfrm>
          <a:prstGeom prst="rect">
            <a:avLst/>
          </a:prstGeom>
          <a:extLst>
            <a:ext uri="{53640926-AAD7-44D8-BBD7-CCE9431645EC}">
              <a14:shadowObscured xmlns:a14="http://schemas.microsoft.com/office/drawing/2010/main"/>
            </a:ext>
          </a:extLst>
        </p:spPr>
      </p:pic>
      <p:pic>
        <p:nvPicPr>
          <p:cNvPr id="5" name="Imagem 4" descr="Uma imagem com texto, desenho, esboço, clipart&#10;&#10;Os conteúdos gerados por IA poderão estar incorretos.">
            <a:extLst>
              <a:ext uri="{FF2B5EF4-FFF2-40B4-BE49-F238E27FC236}">
                <a16:creationId xmlns:a16="http://schemas.microsoft.com/office/drawing/2014/main" id="{853749D4-38A7-3CF0-1B44-D2CC651EA7A1}"/>
              </a:ext>
            </a:extLst>
          </p:cNvPr>
          <p:cNvPicPr>
            <a:picLocks noChangeAspect="1"/>
          </p:cNvPicPr>
          <p:nvPr/>
        </p:nvPicPr>
        <p:blipFill>
          <a:blip r:embed="rId3"/>
          <a:stretch>
            <a:fillRect/>
          </a:stretch>
        </p:blipFill>
        <p:spPr>
          <a:xfrm>
            <a:off x="7389798" y="453943"/>
            <a:ext cx="3131636" cy="2975055"/>
          </a:xfrm>
          <a:prstGeom prst="rect">
            <a:avLst/>
          </a:prstGeom>
        </p:spPr>
      </p:pic>
    </p:spTree>
    <p:extLst>
      <p:ext uri="{BB962C8B-B14F-4D97-AF65-F5344CB8AC3E}">
        <p14:creationId xmlns:p14="http://schemas.microsoft.com/office/powerpoint/2010/main" val="5104517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BD512F-4C79-42D5-A43F-6C63BCF06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CB879C6-5743-4A11-97B6-1507DF4D5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6">
            <a:extLst>
              <a:ext uri="{FF2B5EF4-FFF2-40B4-BE49-F238E27FC236}">
                <a16:creationId xmlns:a16="http://schemas.microsoft.com/office/drawing/2014/main" id="{FCCC6A4C-D0C4-4C23-8284-55DEB3331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75000"/>
            </a:schemeClr>
          </a:solidFill>
          <a:ln w="0">
            <a:noFill/>
            <a:prstDash val="solid"/>
            <a:round/>
            <a:headEnd/>
            <a:tailEnd/>
          </a:ln>
        </p:spPr>
        <p:txBody>
          <a:bodyPr/>
          <a:lstStyle/>
          <a:p>
            <a:endParaRPr lang="pt-PT"/>
          </a:p>
        </p:txBody>
      </p:sp>
      <p:pic>
        <p:nvPicPr>
          <p:cNvPr id="3" name="Imagem 2">
            <a:extLst>
              <a:ext uri="{FF2B5EF4-FFF2-40B4-BE49-F238E27FC236}">
                <a16:creationId xmlns:a16="http://schemas.microsoft.com/office/drawing/2014/main" id="{A5D1D1D7-BFCF-2DCD-7091-6231AFFAE98F}"/>
              </a:ext>
            </a:extLst>
          </p:cNvPr>
          <p:cNvPicPr>
            <a:picLocks noChangeAspect="1"/>
          </p:cNvPicPr>
          <p:nvPr/>
        </p:nvPicPr>
        <p:blipFill>
          <a:blip r:embed="rId2"/>
          <a:srcRect b="6556"/>
          <a:stretch>
            <a:fillRect/>
          </a:stretch>
        </p:blipFill>
        <p:spPr>
          <a:xfrm>
            <a:off x="1060167" y="1446360"/>
            <a:ext cx="4753787" cy="3953493"/>
          </a:xfrm>
          <a:prstGeom prst="rect">
            <a:avLst/>
          </a:prstGeom>
        </p:spPr>
      </p:pic>
      <p:pic>
        <p:nvPicPr>
          <p:cNvPr id="2" name="Imagem 1">
            <a:extLst>
              <a:ext uri="{FF2B5EF4-FFF2-40B4-BE49-F238E27FC236}">
                <a16:creationId xmlns:a16="http://schemas.microsoft.com/office/drawing/2014/main" id="{6E4FB983-2A49-9715-5458-8BC53378458A}"/>
              </a:ext>
            </a:extLst>
          </p:cNvPr>
          <p:cNvPicPr>
            <a:picLocks noChangeAspect="1"/>
          </p:cNvPicPr>
          <p:nvPr/>
        </p:nvPicPr>
        <p:blipFill>
          <a:blip r:embed="rId3"/>
          <a:stretch>
            <a:fillRect/>
          </a:stretch>
        </p:blipFill>
        <p:spPr>
          <a:xfrm>
            <a:off x="6304350" y="1551303"/>
            <a:ext cx="4753787" cy="3743606"/>
          </a:xfrm>
          <a:prstGeom prst="rect">
            <a:avLst/>
          </a:prstGeom>
        </p:spPr>
      </p:pic>
    </p:spTree>
    <p:extLst>
      <p:ext uri="{BB962C8B-B14F-4D97-AF65-F5344CB8AC3E}">
        <p14:creationId xmlns:p14="http://schemas.microsoft.com/office/powerpoint/2010/main" val="26438817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2C2648-7D3D-4092-5BAF-E4B1D1F949DD}"/>
              </a:ext>
            </a:extLst>
          </p:cNvPr>
          <p:cNvSpPr>
            <a:spLocks noGrp="1"/>
          </p:cNvSpPr>
          <p:nvPr>
            <p:ph type="title"/>
          </p:nvPr>
        </p:nvSpPr>
        <p:spPr>
          <a:xfrm>
            <a:off x="1405719" y="645105"/>
            <a:ext cx="4203457" cy="146465"/>
          </a:xfrm>
        </p:spPr>
        <p:txBody>
          <a:bodyPr>
            <a:normAutofit fontScale="90000"/>
          </a:bodyPr>
          <a:lstStyle/>
          <a:p>
            <a:pPr>
              <a:spcAft>
                <a:spcPts val="800"/>
              </a:spcAft>
            </a:pPr>
            <a:r>
              <a:rPr lang="pt-PT" sz="4400" dirty="0"/>
              <a:t>É imperioso:</a:t>
            </a:r>
          </a:p>
        </p:txBody>
      </p:sp>
      <p:sp>
        <p:nvSpPr>
          <p:cNvPr id="3" name="Marcador de Posição de Conteúdo 2">
            <a:extLst>
              <a:ext uri="{FF2B5EF4-FFF2-40B4-BE49-F238E27FC236}">
                <a16:creationId xmlns:a16="http://schemas.microsoft.com/office/drawing/2014/main" id="{264D9BE8-A6DC-3924-EF14-14485AC2413D}"/>
              </a:ext>
            </a:extLst>
          </p:cNvPr>
          <p:cNvSpPr>
            <a:spLocks noGrp="1"/>
          </p:cNvSpPr>
          <p:nvPr>
            <p:ph idx="1"/>
          </p:nvPr>
        </p:nvSpPr>
        <p:spPr>
          <a:xfrm>
            <a:off x="1083002" y="1917512"/>
            <a:ext cx="5827314" cy="4005616"/>
          </a:xfrm>
        </p:spPr>
        <p:txBody>
          <a:bodyPr>
            <a:normAutofit fontScale="85000" lnSpcReduction="10000"/>
          </a:bodyPr>
          <a:lstStyle/>
          <a:p>
            <a:pPr algn="just">
              <a:lnSpc>
                <a:spcPct val="100000"/>
              </a:lnSpc>
              <a:spcBef>
                <a:spcPts val="500"/>
              </a:spcBef>
              <a:spcAft>
                <a:spcPts val="500"/>
              </a:spcAft>
              <a:buFont typeface="Wingdings" panose="05000000000000000000" pitchFamily="2" charset="2"/>
              <a:buChar char="ü"/>
            </a:pPr>
            <a:r>
              <a:rPr lang="pt-PT" sz="2600" kern="0" dirty="0">
                <a:solidFill>
                  <a:schemeClr val="accent2"/>
                </a:solidFill>
                <a:effectLst/>
                <a:ea typeface="Times New Roman" panose="02020603050405020304" pitchFamily="18" charset="0"/>
                <a:cs typeface="Times New Roman" panose="02020603050405020304" pitchFamily="18" charset="0"/>
              </a:rPr>
              <a:t>Estabelecer limites</a:t>
            </a:r>
            <a:endParaRPr lang="pt-PT" sz="2600" kern="150" dirty="0">
              <a:solidFill>
                <a:schemeClr val="accent2"/>
              </a:solidFill>
              <a:effectLst/>
              <a:ea typeface="Calibri" panose="020F0502020204030204" pitchFamily="34" charset="0"/>
              <a:cs typeface="Times New Roman" panose="02020603050405020304" pitchFamily="18" charset="0"/>
            </a:endParaRPr>
          </a:p>
          <a:p>
            <a:pPr algn="just">
              <a:lnSpc>
                <a:spcPct val="100000"/>
              </a:lnSpc>
              <a:spcBef>
                <a:spcPts val="500"/>
              </a:spcBef>
              <a:spcAft>
                <a:spcPts val="500"/>
              </a:spcAft>
              <a:buFont typeface="Wingdings" panose="05000000000000000000" pitchFamily="2" charset="2"/>
              <a:buChar char="ü"/>
            </a:pPr>
            <a:r>
              <a:rPr lang="pt-PT" sz="2600" kern="0" spc="-5" dirty="0">
                <a:solidFill>
                  <a:schemeClr val="accent2"/>
                </a:solidFill>
                <a:ea typeface="Calibri" panose="020F0502020204030204" pitchFamily="34" charset="0"/>
                <a:cs typeface="Times New Roman" panose="02020603050405020304" pitchFamily="18" charset="0"/>
              </a:rPr>
              <a:t>E</a:t>
            </a:r>
            <a:r>
              <a:rPr lang="pt-PT" sz="2600" kern="0" spc="-5" dirty="0">
                <a:solidFill>
                  <a:schemeClr val="accent2"/>
                </a:solidFill>
                <a:effectLst/>
                <a:ea typeface="Calibri" panose="020F0502020204030204" pitchFamily="34" charset="0"/>
                <a:cs typeface="Times New Roman" panose="02020603050405020304" pitchFamily="18" charset="0"/>
              </a:rPr>
              <a:t>quiparmo-nos com espírito crítico e desconfiança metódica.</a:t>
            </a:r>
            <a:endParaRPr lang="pt-PT" sz="2600" kern="150" dirty="0">
              <a:solidFill>
                <a:schemeClr val="accent2"/>
              </a:solidFill>
              <a:effectLst/>
              <a:ea typeface="Calibri" panose="020F0502020204030204" pitchFamily="34" charset="0"/>
              <a:cs typeface="Times New Roman" panose="02020603050405020304" pitchFamily="18" charset="0"/>
            </a:endParaRPr>
          </a:p>
          <a:p>
            <a:pPr algn="just">
              <a:lnSpc>
                <a:spcPct val="100000"/>
              </a:lnSpc>
              <a:spcBef>
                <a:spcPts val="500"/>
              </a:spcBef>
              <a:spcAft>
                <a:spcPts val="500"/>
              </a:spcAft>
              <a:buFont typeface="Wingdings" panose="05000000000000000000" pitchFamily="2" charset="2"/>
              <a:buChar char="ü"/>
            </a:pPr>
            <a:r>
              <a:rPr lang="pt-PT" sz="2600" kern="0" dirty="0">
                <a:solidFill>
                  <a:schemeClr val="accent2"/>
                </a:solidFill>
                <a:effectLst/>
                <a:ea typeface="Times New Roman" panose="02020603050405020304" pitchFamily="18" charset="0"/>
                <a:cs typeface="Times New Roman" panose="02020603050405020304" pitchFamily="18" charset="0"/>
              </a:rPr>
              <a:t>Oferecer alternativas fora do ambiente digital</a:t>
            </a:r>
            <a:endParaRPr lang="pt-PT" sz="2600" kern="150" dirty="0">
              <a:solidFill>
                <a:schemeClr val="accent2"/>
              </a:solidFill>
              <a:effectLst/>
              <a:ea typeface="Calibri" panose="020F0502020204030204" pitchFamily="34" charset="0"/>
              <a:cs typeface="Times New Roman" panose="02020603050405020304" pitchFamily="18" charset="0"/>
            </a:endParaRPr>
          </a:p>
          <a:p>
            <a:pPr algn="just">
              <a:lnSpc>
                <a:spcPct val="100000"/>
              </a:lnSpc>
              <a:spcBef>
                <a:spcPts val="500"/>
              </a:spcBef>
              <a:spcAft>
                <a:spcPts val="500"/>
              </a:spcAft>
              <a:buFont typeface="Wingdings" panose="05000000000000000000" pitchFamily="2" charset="2"/>
              <a:buChar char="ü"/>
            </a:pPr>
            <a:r>
              <a:rPr lang="pt-PT" sz="2600" kern="0" dirty="0">
                <a:solidFill>
                  <a:schemeClr val="accent2"/>
                </a:solidFill>
                <a:effectLst/>
                <a:ea typeface="Times New Roman" panose="02020603050405020304" pitchFamily="18" charset="0"/>
                <a:cs typeface="Times New Roman" panose="02020603050405020304" pitchFamily="18" charset="0"/>
              </a:rPr>
              <a:t>Promover o bem estar físico e emocional das crianças e jovens</a:t>
            </a:r>
            <a:endParaRPr lang="pt-PT" sz="2600" kern="150" dirty="0">
              <a:solidFill>
                <a:schemeClr val="accent2"/>
              </a:solidFill>
              <a:effectLst/>
              <a:ea typeface="Calibri" panose="020F0502020204030204" pitchFamily="34" charset="0"/>
              <a:cs typeface="Times New Roman" panose="02020603050405020304" pitchFamily="18" charset="0"/>
            </a:endParaRPr>
          </a:p>
          <a:p>
            <a:pPr algn="just">
              <a:lnSpc>
                <a:spcPct val="100000"/>
              </a:lnSpc>
              <a:spcBef>
                <a:spcPts val="500"/>
              </a:spcBef>
              <a:spcAft>
                <a:spcPts val="500"/>
              </a:spcAft>
              <a:buFont typeface="Wingdings" panose="05000000000000000000" pitchFamily="2" charset="2"/>
              <a:buChar char="ü"/>
            </a:pPr>
            <a:r>
              <a:rPr lang="pt-PT" sz="2600" kern="0" spc="-5" dirty="0">
                <a:solidFill>
                  <a:schemeClr val="accent2"/>
                </a:solidFill>
                <a:effectLst/>
                <a:ea typeface="Calibri" panose="020F0502020204030204" pitchFamily="34" charset="0"/>
                <a:cs typeface="Times New Roman" panose="02020603050405020304" pitchFamily="18" charset="0"/>
              </a:rPr>
              <a:t>Nunca aceitar uma informação sem a submeter a todos os testes de verificação, para aquilatar da sua credibilidade (na fonte, no conteúdo, na correspondência aos fenómenos reais).</a:t>
            </a:r>
            <a:endParaRPr lang="pt-PT" sz="2600" kern="150" dirty="0">
              <a:solidFill>
                <a:schemeClr val="accent2"/>
              </a:solidFill>
              <a:effectLst/>
              <a:ea typeface="Calibri" panose="020F0502020204030204" pitchFamily="34" charset="0"/>
              <a:cs typeface="Times New Roman" panose="02020603050405020304" pitchFamily="18" charset="0"/>
            </a:endParaRPr>
          </a:p>
          <a:p>
            <a:pPr>
              <a:lnSpc>
                <a:spcPct val="100000"/>
              </a:lnSpc>
            </a:pPr>
            <a:endParaRPr lang="pt-PT" sz="1400" dirty="0">
              <a:solidFill>
                <a:srgbClr val="000000"/>
              </a:solidFill>
            </a:endParaRPr>
          </a:p>
        </p:txBody>
      </p:sp>
      <p:pic>
        <p:nvPicPr>
          <p:cNvPr id="5" name="Imagem 4" descr="Uma imagem com texto, desenho, ilustração, Cara humana&#10;&#10;Os conteúdos gerados por IA poderão estar incorretos.">
            <a:extLst>
              <a:ext uri="{FF2B5EF4-FFF2-40B4-BE49-F238E27FC236}">
                <a16:creationId xmlns:a16="http://schemas.microsoft.com/office/drawing/2014/main" id="{DA7A0881-29D1-50B1-3016-8D7CB02AE0BB}"/>
              </a:ext>
            </a:extLst>
          </p:cNvPr>
          <p:cNvPicPr>
            <a:picLocks noChangeAspect="1"/>
          </p:cNvPicPr>
          <p:nvPr/>
        </p:nvPicPr>
        <p:blipFill>
          <a:blip r:embed="rId2"/>
          <a:srcRect l="14282" r="10582"/>
          <a:stretch>
            <a:fillRect/>
          </a:stretch>
        </p:blipFill>
        <p:spPr>
          <a:xfrm>
            <a:off x="6910316" y="317310"/>
            <a:ext cx="4820635" cy="6223380"/>
          </a:xfrm>
          <a:prstGeom prst="rect">
            <a:avLst/>
          </a:prstGeom>
        </p:spPr>
      </p:pic>
    </p:spTree>
    <p:extLst>
      <p:ext uri="{BB962C8B-B14F-4D97-AF65-F5344CB8AC3E}">
        <p14:creationId xmlns:p14="http://schemas.microsoft.com/office/powerpoint/2010/main" val="34133685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B3B4ED-F7E4-8B7E-676C-ED1571E0502E}"/>
              </a:ext>
            </a:extLst>
          </p:cNvPr>
          <p:cNvSpPr>
            <a:spLocks noGrp="1"/>
          </p:cNvSpPr>
          <p:nvPr>
            <p:ph type="title"/>
          </p:nvPr>
        </p:nvSpPr>
        <p:spPr/>
        <p:txBody>
          <a:bodyPr>
            <a:normAutofit/>
          </a:bodyPr>
          <a:lstStyle/>
          <a:p>
            <a:pPr algn="ctr"/>
            <a:r>
              <a:rPr lang="pt-PT" sz="4000" dirty="0"/>
              <a:t>Aprendizagens ativas e significativas</a:t>
            </a:r>
          </a:p>
        </p:txBody>
      </p:sp>
      <p:pic>
        <p:nvPicPr>
          <p:cNvPr id="4" name="Marcador de Posição de Conteúdo 3">
            <a:extLst>
              <a:ext uri="{FF2B5EF4-FFF2-40B4-BE49-F238E27FC236}">
                <a16:creationId xmlns:a16="http://schemas.microsoft.com/office/drawing/2014/main" id="{AA917B55-9AED-6F35-35A9-A41FE8E38818}"/>
              </a:ext>
            </a:extLst>
          </p:cNvPr>
          <p:cNvPicPr>
            <a:picLocks noGrp="1"/>
          </p:cNvPicPr>
          <p:nvPr>
            <p:ph idx="1"/>
          </p:nvPr>
        </p:nvPicPr>
        <p:blipFill rotWithShape="1">
          <a:blip r:embed="rId2"/>
          <a:srcRect l="22362" t="37107" r="2006" b="10349"/>
          <a:stretch/>
        </p:blipFill>
        <p:spPr bwMode="auto">
          <a:xfrm>
            <a:off x="1156428" y="1313184"/>
            <a:ext cx="10368822" cy="470661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819367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BBF94DE3-116A-88AF-090D-5ECE68A55858}"/>
              </a:ext>
            </a:extLst>
          </p:cNvPr>
          <p:cNvGraphicFramePr/>
          <p:nvPr>
            <p:extLst>
              <p:ext uri="{D42A27DB-BD31-4B8C-83A1-F6EECF244321}">
                <p14:modId xmlns:p14="http://schemas.microsoft.com/office/powerpoint/2010/main" val="2025275941"/>
              </p:ext>
            </p:extLst>
          </p:nvPr>
        </p:nvGraphicFramePr>
        <p:xfrm>
          <a:off x="1093787" y="340783"/>
          <a:ext cx="10004425" cy="61764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9306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7FE7F768-CE3F-DE07-C649-888732F13462}"/>
              </a:ext>
            </a:extLst>
          </p:cNvPr>
          <p:cNvPicPr>
            <a:picLocks noChangeAspect="1"/>
          </p:cNvPicPr>
          <p:nvPr/>
        </p:nvPicPr>
        <p:blipFill>
          <a:blip r:embed="rId2"/>
          <a:stretch>
            <a:fillRect/>
          </a:stretch>
        </p:blipFill>
        <p:spPr>
          <a:xfrm>
            <a:off x="1264170" y="180352"/>
            <a:ext cx="3810000" cy="3790950"/>
          </a:xfrm>
          <a:prstGeom prst="rect">
            <a:avLst/>
          </a:prstGeom>
        </p:spPr>
      </p:pic>
      <p:sp>
        <p:nvSpPr>
          <p:cNvPr id="3" name="CaixaDeTexto 2">
            <a:extLst>
              <a:ext uri="{FF2B5EF4-FFF2-40B4-BE49-F238E27FC236}">
                <a16:creationId xmlns:a16="http://schemas.microsoft.com/office/drawing/2014/main" id="{48D13F8A-7A9A-A785-BEB9-E17509FF6D8B}"/>
              </a:ext>
            </a:extLst>
          </p:cNvPr>
          <p:cNvSpPr txBox="1"/>
          <p:nvPr/>
        </p:nvSpPr>
        <p:spPr>
          <a:xfrm>
            <a:off x="6096000" y="887575"/>
            <a:ext cx="5042056" cy="1569660"/>
          </a:xfrm>
          <a:prstGeom prst="rect">
            <a:avLst/>
          </a:prstGeom>
          <a:noFill/>
        </p:spPr>
        <p:txBody>
          <a:bodyPr wrap="square" rtlCol="0">
            <a:spAutoFit/>
          </a:bodyPr>
          <a:lstStyle/>
          <a:p>
            <a:pPr algn="just"/>
            <a:r>
              <a:rPr lang="pt-PT" sz="2400" b="0" i="0" u="none" strike="noStrike" baseline="0" dirty="0"/>
              <a:t>Carta do Conselho da Europa sobre Educação para a Cidadania Democrática e a Educação</a:t>
            </a:r>
          </a:p>
          <a:p>
            <a:pPr algn="just"/>
            <a:r>
              <a:rPr lang="pt-PT" sz="2400" b="0" i="0" u="none" strike="noStrike" baseline="0" dirty="0"/>
              <a:t>para os Direitos Humanos</a:t>
            </a:r>
            <a:endParaRPr lang="pt-PT" sz="2400" dirty="0"/>
          </a:p>
        </p:txBody>
      </p:sp>
      <p:pic>
        <p:nvPicPr>
          <p:cNvPr id="4" name="Imagem 3">
            <a:extLst>
              <a:ext uri="{FF2B5EF4-FFF2-40B4-BE49-F238E27FC236}">
                <a16:creationId xmlns:a16="http://schemas.microsoft.com/office/drawing/2014/main" id="{C97960A2-2E65-B873-8957-8CF4BED0CC6C}"/>
              </a:ext>
            </a:extLst>
          </p:cNvPr>
          <p:cNvPicPr>
            <a:picLocks noChangeAspect="1"/>
          </p:cNvPicPr>
          <p:nvPr/>
        </p:nvPicPr>
        <p:blipFill>
          <a:blip r:embed="rId3"/>
          <a:stretch>
            <a:fillRect/>
          </a:stretch>
        </p:blipFill>
        <p:spPr>
          <a:xfrm>
            <a:off x="3619311" y="4242919"/>
            <a:ext cx="7928476" cy="2434729"/>
          </a:xfrm>
          <a:prstGeom prst="rect">
            <a:avLst/>
          </a:prstGeom>
        </p:spPr>
      </p:pic>
    </p:spTree>
    <p:extLst>
      <p:ext uri="{BB962C8B-B14F-4D97-AF65-F5344CB8AC3E}">
        <p14:creationId xmlns:p14="http://schemas.microsoft.com/office/powerpoint/2010/main" val="24981234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CDB5AA-D430-B2E5-6DA7-EE4B5A9B6AA3}"/>
              </a:ext>
            </a:extLst>
          </p:cNvPr>
          <p:cNvSpPr>
            <a:spLocks noGrp="1"/>
          </p:cNvSpPr>
          <p:nvPr>
            <p:ph type="title"/>
          </p:nvPr>
        </p:nvSpPr>
        <p:spPr/>
        <p:txBody>
          <a:bodyPr>
            <a:normAutofit/>
          </a:bodyPr>
          <a:lstStyle/>
          <a:p>
            <a:pPr algn="ctr"/>
            <a:r>
              <a:rPr lang="pt-PT" sz="4000" dirty="0"/>
              <a:t>Sugestões metodológicas</a:t>
            </a:r>
          </a:p>
        </p:txBody>
      </p:sp>
      <p:sp>
        <p:nvSpPr>
          <p:cNvPr id="3" name="Marcador de Posição de Conteúdo 2">
            <a:extLst>
              <a:ext uri="{FF2B5EF4-FFF2-40B4-BE49-F238E27FC236}">
                <a16:creationId xmlns:a16="http://schemas.microsoft.com/office/drawing/2014/main" id="{81581D1B-FAEC-4853-F5CD-870551897973}"/>
              </a:ext>
            </a:extLst>
          </p:cNvPr>
          <p:cNvSpPr>
            <a:spLocks noGrp="1"/>
          </p:cNvSpPr>
          <p:nvPr>
            <p:ph idx="1"/>
          </p:nvPr>
        </p:nvSpPr>
        <p:spPr>
          <a:xfrm>
            <a:off x="1009934" y="1146412"/>
            <a:ext cx="10276765" cy="5568287"/>
          </a:xfrm>
        </p:spPr>
        <p:txBody>
          <a:bodyPr>
            <a:noAutofit/>
          </a:bodyPr>
          <a:lstStyle/>
          <a:p>
            <a:pPr algn="just">
              <a:lnSpc>
                <a:spcPct val="100000"/>
              </a:lnSpc>
              <a:buFont typeface="Wingdings" panose="05000000000000000000" pitchFamily="2" charset="2"/>
              <a:buChar char="ü"/>
            </a:pPr>
            <a:r>
              <a:rPr lang="pt-PT" kern="0" dirty="0">
                <a:solidFill>
                  <a:schemeClr val="accent2"/>
                </a:solidFill>
                <a:effectLst/>
                <a:ea typeface="Times New Roman" panose="02020603050405020304" pitchFamily="18" charset="0"/>
              </a:rPr>
              <a:t>Quando possível, introduzir um pequeno debate (semanal ou quinzenal) sobre o tema, seja através de um vídeo, um podcast, uma notícia ou até dúvidas dos próprios alunos, como “O que devo fazer se assistir a uma situação de </a:t>
            </a:r>
            <a:r>
              <a:rPr lang="pt-PT" i="1" kern="0" dirty="0" err="1">
                <a:solidFill>
                  <a:schemeClr val="accent2"/>
                </a:solidFill>
                <a:effectLst/>
                <a:ea typeface="Times New Roman" panose="02020603050405020304" pitchFamily="18" charset="0"/>
              </a:rPr>
              <a:t>ciberbullying</a:t>
            </a:r>
            <a:r>
              <a:rPr lang="pt-PT" kern="0" dirty="0">
                <a:solidFill>
                  <a:schemeClr val="accent2"/>
                </a:solidFill>
                <a:effectLst/>
                <a:ea typeface="Times New Roman" panose="02020603050405020304" pitchFamily="18" charset="0"/>
              </a:rPr>
              <a:t>?” ou “Como saber se aquela notícia é verdadeira?”.</a:t>
            </a:r>
          </a:p>
          <a:p>
            <a:pPr algn="just">
              <a:lnSpc>
                <a:spcPct val="100000"/>
              </a:lnSpc>
              <a:spcAft>
                <a:spcPts val="750"/>
              </a:spcAft>
              <a:buFont typeface="Wingdings" panose="05000000000000000000" pitchFamily="2" charset="2"/>
              <a:buChar char="ü"/>
            </a:pPr>
            <a:endParaRPr lang="pt-PT" kern="0" dirty="0">
              <a:solidFill>
                <a:schemeClr val="accent2"/>
              </a:solidFill>
              <a:ea typeface="Times New Roman" panose="02020603050405020304" pitchFamily="18" charset="0"/>
              <a:cs typeface="Times New Roman" panose="02020603050405020304" pitchFamily="18" charset="0"/>
            </a:endParaRPr>
          </a:p>
          <a:p>
            <a:pPr algn="just">
              <a:lnSpc>
                <a:spcPct val="100000"/>
              </a:lnSpc>
              <a:spcAft>
                <a:spcPts val="750"/>
              </a:spcAft>
              <a:buFont typeface="Wingdings" panose="05000000000000000000" pitchFamily="2" charset="2"/>
              <a:buChar char="ü"/>
            </a:pPr>
            <a:r>
              <a:rPr lang="pt-PT" kern="0" dirty="0">
                <a:solidFill>
                  <a:schemeClr val="accent2"/>
                </a:solidFill>
                <a:ea typeface="Times New Roman" panose="02020603050405020304" pitchFamily="18" charset="0"/>
                <a:cs typeface="Times New Roman" panose="02020603050405020304" pitchFamily="18" charset="0"/>
              </a:rPr>
              <a:t>O</a:t>
            </a:r>
            <a:r>
              <a:rPr lang="pt-PT" kern="0" dirty="0">
                <a:solidFill>
                  <a:schemeClr val="accent2"/>
                </a:solidFill>
                <a:effectLst/>
                <a:ea typeface="Times New Roman" panose="02020603050405020304" pitchFamily="18" charset="0"/>
                <a:cs typeface="Times New Roman" panose="02020603050405020304" pitchFamily="18" charset="0"/>
              </a:rPr>
              <a:t>s professores não têm de ser, eles próprios, especialistas em tecnologia para ajudar os alunos. O importante é transmitir sentido de responsabilidade e ensinar a tomar decisões informadas. Um exercício útil passa por confrontá-los com os desafios do digital e questioná-los sobre como os enfrentariam em meios que costumam usar diariamente, como </a:t>
            </a:r>
            <a:r>
              <a:rPr lang="pt-PT" i="1" kern="0" dirty="0">
                <a:solidFill>
                  <a:schemeClr val="accent2"/>
                </a:solidFill>
                <a:effectLst/>
                <a:ea typeface="Times New Roman" panose="02020603050405020304" pitchFamily="18" charset="0"/>
                <a:cs typeface="Times New Roman" panose="02020603050405020304" pitchFamily="18" charset="0"/>
              </a:rPr>
              <a:t>websites</a:t>
            </a:r>
            <a:r>
              <a:rPr lang="pt-PT" kern="0" dirty="0">
                <a:solidFill>
                  <a:schemeClr val="accent2"/>
                </a:solidFill>
                <a:effectLst/>
                <a:ea typeface="Times New Roman" panose="02020603050405020304" pitchFamily="18" charset="0"/>
                <a:cs typeface="Times New Roman" panose="02020603050405020304" pitchFamily="18" charset="0"/>
              </a:rPr>
              <a:t> de jogos ou redes sociais.</a:t>
            </a:r>
            <a:endParaRPr lang="pt-PT" kern="150" dirty="0">
              <a:solidFill>
                <a:schemeClr val="accent2"/>
              </a:solidFill>
              <a:effectLst/>
              <a:ea typeface="Calibri" panose="020F0502020204030204" pitchFamily="34" charset="0"/>
              <a:cs typeface="Times New Roman" panose="02020603050405020304" pitchFamily="18" charset="0"/>
            </a:endParaRPr>
          </a:p>
          <a:p>
            <a:pPr algn="just">
              <a:lnSpc>
                <a:spcPct val="100000"/>
              </a:lnSpc>
              <a:buFont typeface="Wingdings" panose="05000000000000000000" pitchFamily="2" charset="2"/>
              <a:buChar char="ü"/>
            </a:pPr>
            <a:endParaRPr lang="pt-PT" kern="0" dirty="0">
              <a:solidFill>
                <a:schemeClr val="accent2"/>
              </a:solidFill>
              <a:ea typeface="Times New Roman" panose="02020603050405020304" pitchFamily="18" charset="0"/>
            </a:endParaRPr>
          </a:p>
          <a:p>
            <a:pPr algn="just">
              <a:lnSpc>
                <a:spcPct val="100000"/>
              </a:lnSpc>
              <a:buFont typeface="Wingdings" panose="05000000000000000000" pitchFamily="2" charset="2"/>
              <a:buChar char="ü"/>
            </a:pPr>
            <a:r>
              <a:rPr lang="pt-PT" kern="0" dirty="0">
                <a:solidFill>
                  <a:schemeClr val="accent2"/>
                </a:solidFill>
                <a:ea typeface="Times New Roman" panose="02020603050405020304" pitchFamily="18" charset="0"/>
              </a:rPr>
              <a:t>A</a:t>
            </a:r>
            <a:r>
              <a:rPr lang="pt-PT" kern="0" dirty="0">
                <a:solidFill>
                  <a:schemeClr val="accent2"/>
                </a:solidFill>
                <a:effectLst/>
                <a:ea typeface="Times New Roman" panose="02020603050405020304" pitchFamily="18" charset="0"/>
              </a:rPr>
              <a:t>s aulas de Cidadania e Desenvolvimento constituem um ótimo ponto de partida para abordar o assunto com os alunos, mas esta unidade curricular apenas é obrigatória até ao 9º ano de escolaridade. Ainda que haja uma sobrecarga maior nos alunos do Ensino Secundário, devido aos exames nacionais, é crucial que também eles sejam sensibilizados para a temática, de forma a encararem o mundo digital com perspetivas mais adultas e informadas. </a:t>
            </a:r>
            <a:endParaRPr lang="pt-PT" dirty="0">
              <a:solidFill>
                <a:schemeClr val="accent2"/>
              </a:solidFill>
            </a:endParaRPr>
          </a:p>
        </p:txBody>
      </p:sp>
    </p:spTree>
    <p:extLst>
      <p:ext uri="{BB962C8B-B14F-4D97-AF65-F5344CB8AC3E}">
        <p14:creationId xmlns:p14="http://schemas.microsoft.com/office/powerpoint/2010/main" val="20992803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1E7131-5AFC-1056-E95B-6F1CC865905F}"/>
              </a:ext>
            </a:extLst>
          </p:cNvPr>
          <p:cNvSpPr>
            <a:spLocks noGrp="1"/>
          </p:cNvSpPr>
          <p:nvPr>
            <p:ph type="title"/>
          </p:nvPr>
        </p:nvSpPr>
        <p:spPr>
          <a:xfrm>
            <a:off x="931131" y="290241"/>
            <a:ext cx="10660994" cy="1640894"/>
          </a:xfrm>
        </p:spPr>
        <p:txBody>
          <a:bodyPr anchor="t">
            <a:noAutofit/>
          </a:bodyPr>
          <a:lstStyle/>
          <a:p>
            <a:r>
              <a:rPr lang="pt-PT" sz="4000" dirty="0"/>
              <a:t>Operacionalização dos domínios de cidadania</a:t>
            </a:r>
          </a:p>
        </p:txBody>
      </p:sp>
      <p:sp>
        <p:nvSpPr>
          <p:cNvPr id="9" name="Content Placeholder 8">
            <a:extLst>
              <a:ext uri="{FF2B5EF4-FFF2-40B4-BE49-F238E27FC236}">
                <a16:creationId xmlns:a16="http://schemas.microsoft.com/office/drawing/2014/main" id="{0DD1821C-C0FD-56D9-0C4E-088E3772B15B}"/>
              </a:ext>
            </a:extLst>
          </p:cNvPr>
          <p:cNvSpPr>
            <a:spLocks noGrp="1"/>
          </p:cNvSpPr>
          <p:nvPr>
            <p:ph idx="1"/>
          </p:nvPr>
        </p:nvSpPr>
        <p:spPr>
          <a:xfrm>
            <a:off x="931131" y="2414863"/>
            <a:ext cx="4844322" cy="3940844"/>
          </a:xfrm>
        </p:spPr>
        <p:txBody>
          <a:bodyPr>
            <a:normAutofit/>
          </a:bodyPr>
          <a:lstStyle/>
          <a:p>
            <a:r>
              <a:rPr lang="en-US" sz="2400" dirty="0" err="1"/>
              <a:t>Aprender</a:t>
            </a:r>
            <a:r>
              <a:rPr lang="en-US" sz="2400" dirty="0"/>
              <a:t> a </a:t>
            </a:r>
            <a:r>
              <a:rPr lang="en-US" sz="2400" dirty="0" err="1"/>
              <a:t>tomar</a:t>
            </a:r>
            <a:r>
              <a:rPr lang="en-US" sz="2400" dirty="0"/>
              <a:t> </a:t>
            </a:r>
            <a:r>
              <a:rPr lang="en-US" sz="2400" dirty="0" err="1"/>
              <a:t>conta</a:t>
            </a:r>
            <a:r>
              <a:rPr lang="en-US" sz="2400" dirty="0"/>
              <a:t> de </a:t>
            </a:r>
            <a:r>
              <a:rPr lang="en-US" sz="2400" dirty="0" err="1"/>
              <a:t>nós</a:t>
            </a:r>
            <a:r>
              <a:rPr lang="en-US" sz="2400" dirty="0"/>
              <a:t>…</a:t>
            </a:r>
          </a:p>
          <a:p>
            <a:r>
              <a:rPr lang="en-US" sz="2400" dirty="0" err="1"/>
              <a:t>Aprender</a:t>
            </a:r>
            <a:r>
              <a:rPr lang="en-US" sz="2400" dirty="0"/>
              <a:t> a </a:t>
            </a:r>
            <a:r>
              <a:rPr lang="en-US" sz="2400" dirty="0" err="1"/>
              <a:t>tomar</a:t>
            </a:r>
            <a:r>
              <a:rPr lang="en-US" sz="2400" dirty="0"/>
              <a:t> </a:t>
            </a:r>
            <a:r>
              <a:rPr lang="en-US" sz="2400" dirty="0" err="1"/>
              <a:t>conta</a:t>
            </a:r>
            <a:r>
              <a:rPr lang="en-US" sz="2400" dirty="0"/>
              <a:t> dos outros…</a:t>
            </a:r>
          </a:p>
          <a:p>
            <a:r>
              <a:rPr lang="en-US" sz="2400" dirty="0" err="1"/>
              <a:t>Aprender</a:t>
            </a:r>
            <a:r>
              <a:rPr lang="en-US" sz="2400" dirty="0"/>
              <a:t> a </a:t>
            </a:r>
            <a:r>
              <a:rPr lang="en-US" sz="2400" dirty="0" err="1"/>
              <a:t>tomar</a:t>
            </a:r>
            <a:r>
              <a:rPr lang="en-US" sz="2400" dirty="0"/>
              <a:t> </a:t>
            </a:r>
            <a:r>
              <a:rPr lang="en-US" sz="2400" dirty="0" err="1"/>
              <a:t>conta</a:t>
            </a:r>
            <a:r>
              <a:rPr lang="en-US" sz="2400" dirty="0"/>
              <a:t> do </a:t>
            </a:r>
            <a:r>
              <a:rPr lang="en-US" sz="2400" dirty="0" err="1"/>
              <a:t>planeta</a:t>
            </a:r>
            <a:r>
              <a:rPr lang="en-US" sz="2400" dirty="0"/>
              <a:t>…</a:t>
            </a:r>
          </a:p>
        </p:txBody>
      </p:sp>
      <p:pic>
        <p:nvPicPr>
          <p:cNvPr id="5" name="Marcador de Posição de Conteúdo 4" descr="Uma imagem com texto, desenho, Desenho animado, clipart&#10;&#10;Descrição gerada automaticamente">
            <a:extLst>
              <a:ext uri="{FF2B5EF4-FFF2-40B4-BE49-F238E27FC236}">
                <a16:creationId xmlns:a16="http://schemas.microsoft.com/office/drawing/2014/main" id="{860BC1CD-FF0E-DACA-F949-130D009308CD}"/>
              </a:ext>
            </a:extLst>
          </p:cNvPr>
          <p:cNvPicPr>
            <a:picLocks noChangeAspect="1"/>
          </p:cNvPicPr>
          <p:nvPr/>
        </p:nvPicPr>
        <p:blipFill rotWithShape="1">
          <a:blip r:embed="rId2"/>
          <a:srcRect l="2982"/>
          <a:stretch/>
        </p:blipFill>
        <p:spPr>
          <a:xfrm>
            <a:off x="5775453" y="1334506"/>
            <a:ext cx="5816672" cy="5021201"/>
          </a:xfrm>
          <a:prstGeom prst="rect">
            <a:avLst/>
          </a:prstGeom>
        </p:spPr>
      </p:pic>
    </p:spTree>
    <p:extLst>
      <p:ext uri="{BB962C8B-B14F-4D97-AF65-F5344CB8AC3E}">
        <p14:creationId xmlns:p14="http://schemas.microsoft.com/office/powerpoint/2010/main" val="167380513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CB2CAE-A215-EBA7-0D9E-E53113504BB1}"/>
              </a:ext>
            </a:extLst>
          </p:cNvPr>
          <p:cNvSpPr>
            <a:spLocks noGrp="1"/>
          </p:cNvSpPr>
          <p:nvPr>
            <p:ph type="title"/>
          </p:nvPr>
        </p:nvSpPr>
        <p:spPr>
          <a:xfrm>
            <a:off x="1251677" y="645105"/>
            <a:ext cx="4479820" cy="1320855"/>
          </a:xfrm>
        </p:spPr>
        <p:txBody>
          <a:bodyPr>
            <a:normAutofit/>
          </a:bodyPr>
          <a:lstStyle/>
          <a:p>
            <a:r>
              <a:rPr lang="pt-PT" sz="3400"/>
              <a:t>Incentivar o pensamento crítico</a:t>
            </a:r>
          </a:p>
        </p:txBody>
      </p:sp>
      <p:sp>
        <p:nvSpPr>
          <p:cNvPr id="13" name="Content Placeholder 12">
            <a:extLst>
              <a:ext uri="{FF2B5EF4-FFF2-40B4-BE49-F238E27FC236}">
                <a16:creationId xmlns:a16="http://schemas.microsoft.com/office/drawing/2014/main" id="{7DED722F-A2CF-6926-B959-CEE1F823EC2D}"/>
              </a:ext>
            </a:extLst>
          </p:cNvPr>
          <p:cNvSpPr>
            <a:spLocks noGrp="1"/>
          </p:cNvSpPr>
          <p:nvPr>
            <p:ph idx="1"/>
          </p:nvPr>
        </p:nvSpPr>
        <p:spPr>
          <a:xfrm>
            <a:off x="937786" y="2015572"/>
            <a:ext cx="4999532" cy="3866613"/>
          </a:xfrm>
        </p:spPr>
        <p:txBody>
          <a:bodyPr>
            <a:normAutofit/>
          </a:bodyPr>
          <a:lstStyle/>
          <a:p>
            <a:pPr algn="just" fontAlgn="base">
              <a:lnSpc>
                <a:spcPct val="106000"/>
              </a:lnSpc>
              <a:spcAft>
                <a:spcPts val="800"/>
              </a:spcAft>
            </a:pPr>
            <a:r>
              <a:rPr lang="pt-PT" sz="2000" kern="0" dirty="0">
                <a:solidFill>
                  <a:srgbClr val="373737"/>
                </a:solidFill>
                <a:effectLst/>
                <a:ea typeface="Times New Roman" panose="02020603050405020304" pitchFamily="18" charset="0"/>
                <a:cs typeface="Helvetica" panose="020B0604020202020204" pitchFamily="34" charset="0"/>
              </a:rPr>
              <a:t>Na era da informação, onde o acesso aos dados é fácil e rápido, a Aprendizagem Baseada em Perguntas para Compreensão (ABPC) ajuda os alunos a aprender a aprender, uma competência essencial para navegar no mar de informações.</a:t>
            </a:r>
            <a:endParaRPr lang="pt-PT" sz="1800" kern="150" dirty="0">
              <a:effectLst/>
              <a:ea typeface="Aptos" panose="020B0004020202020204" pitchFamily="34" charset="0"/>
              <a:cs typeface="Times New Roman" panose="02020603050405020304" pitchFamily="18" charset="0"/>
            </a:endParaRPr>
          </a:p>
          <a:p>
            <a:pPr algn="just" fontAlgn="base">
              <a:lnSpc>
                <a:spcPts val="1350"/>
              </a:lnSpc>
              <a:spcAft>
                <a:spcPts val="800"/>
              </a:spcAft>
            </a:pPr>
            <a:r>
              <a:rPr lang="pt-PT" sz="2000" kern="0" dirty="0" err="1">
                <a:solidFill>
                  <a:srgbClr val="666666"/>
                </a:solidFill>
                <a:effectLst/>
                <a:ea typeface="Times New Roman" panose="02020603050405020304" pitchFamily="18" charset="0"/>
                <a:cs typeface="Times New Roman" panose="02020603050405020304" pitchFamily="18" charset="0"/>
              </a:rPr>
              <a:t>Posted</a:t>
            </a:r>
            <a:r>
              <a:rPr lang="pt-PT" sz="2000" kern="0" dirty="0">
                <a:solidFill>
                  <a:srgbClr val="666666"/>
                </a:solidFill>
                <a:effectLst/>
                <a:ea typeface="Times New Roman" panose="02020603050405020304" pitchFamily="18" charset="0"/>
                <a:cs typeface="Times New Roman" panose="02020603050405020304" pitchFamily="18" charset="0"/>
              </a:rPr>
              <a:t> </a:t>
            </a:r>
            <a:r>
              <a:rPr lang="pt-PT" sz="2000" kern="0" dirty="0" err="1">
                <a:solidFill>
                  <a:srgbClr val="666666"/>
                </a:solidFill>
                <a:effectLst/>
                <a:ea typeface="Times New Roman" panose="02020603050405020304" pitchFamily="18" charset="0"/>
                <a:cs typeface="Times New Roman" panose="02020603050405020304" pitchFamily="18" charset="0"/>
              </a:rPr>
              <a:t>on</a:t>
            </a:r>
            <a:r>
              <a:rPr lang="pt-PT" sz="2000" kern="0" dirty="0">
                <a:solidFill>
                  <a:srgbClr val="666666"/>
                </a:solidFill>
                <a:effectLst/>
                <a:ea typeface="Times New Roman" panose="02020603050405020304" pitchFamily="18" charset="0"/>
                <a:cs typeface="Times New Roman" panose="02020603050405020304" pitchFamily="18" charset="0"/>
              </a:rPr>
              <a:t> </a:t>
            </a:r>
            <a:r>
              <a:rPr lang="pt-PT" sz="2000" b="1" u="sng" kern="0" dirty="0">
                <a:solidFill>
                  <a:srgbClr val="1982D1"/>
                </a:solidFill>
                <a:effectLst/>
                <a:ea typeface="Times New Roman" panose="02020603050405020304" pitchFamily="18" charset="0"/>
                <a:cs typeface="Times New Roman" panose="02020603050405020304" pitchFamily="18" charset="0"/>
                <a:hlinkClick r:id="rId2" tooltip="4:53 pm"/>
              </a:rPr>
              <a:t>Outubro 1, 2024</a:t>
            </a:r>
            <a:endParaRPr lang="pt-PT" sz="3200" kern="150" dirty="0">
              <a:effectLst/>
              <a:ea typeface="Aptos" panose="020B0004020202020204" pitchFamily="34" charset="0"/>
              <a:cs typeface="Times New Roman" panose="02020603050405020304" pitchFamily="18" charset="0"/>
            </a:endParaRPr>
          </a:p>
          <a:p>
            <a:endParaRPr lang="en-US" dirty="0"/>
          </a:p>
        </p:txBody>
      </p:sp>
      <p:pic>
        <p:nvPicPr>
          <p:cNvPr id="7" name="Imagem 6" descr="Uma imagem com desenho, ilustração, Animação, Desenho animado&#10;&#10;Os conteúdos gerados por IA poderão estar incorretos.">
            <a:extLst>
              <a:ext uri="{FF2B5EF4-FFF2-40B4-BE49-F238E27FC236}">
                <a16:creationId xmlns:a16="http://schemas.microsoft.com/office/drawing/2014/main" id="{388D2154-1601-C49A-E173-CA1CF5A03FC4}"/>
              </a:ext>
            </a:extLst>
          </p:cNvPr>
          <p:cNvPicPr>
            <a:picLocks noChangeAspect="1"/>
          </p:cNvPicPr>
          <p:nvPr/>
        </p:nvPicPr>
        <p:blipFill>
          <a:blip r:embed="rId3"/>
          <a:stretch>
            <a:fillRect/>
          </a:stretch>
        </p:blipFill>
        <p:spPr>
          <a:xfrm>
            <a:off x="7350355" y="645107"/>
            <a:ext cx="2672406" cy="2740930"/>
          </a:xfrm>
          <a:prstGeom prst="rect">
            <a:avLst/>
          </a:prstGeom>
        </p:spPr>
      </p:pic>
      <p:pic>
        <p:nvPicPr>
          <p:cNvPr id="9" name="Imagem 8" descr="Uma imagem com desenho, clipart, ilustração, moda&#10;&#10;Os conteúdos gerados por IA poderão estar incorretos.">
            <a:extLst>
              <a:ext uri="{FF2B5EF4-FFF2-40B4-BE49-F238E27FC236}">
                <a16:creationId xmlns:a16="http://schemas.microsoft.com/office/drawing/2014/main" id="{1E98E97A-BFC0-DB8A-31CF-E08B10FC1749}"/>
              </a:ext>
            </a:extLst>
          </p:cNvPr>
          <p:cNvPicPr>
            <a:picLocks noChangeAspect="1"/>
          </p:cNvPicPr>
          <p:nvPr/>
        </p:nvPicPr>
        <p:blipFill>
          <a:blip r:embed="rId4"/>
          <a:stretch>
            <a:fillRect/>
          </a:stretch>
        </p:blipFill>
        <p:spPr>
          <a:xfrm>
            <a:off x="6110810" y="3522563"/>
            <a:ext cx="2410973" cy="2716590"/>
          </a:xfrm>
          <a:prstGeom prst="rect">
            <a:avLst/>
          </a:prstGeom>
        </p:spPr>
      </p:pic>
      <p:pic>
        <p:nvPicPr>
          <p:cNvPr id="5" name="Marcador de Posição de Conteúdo 4" descr="Uma imagem com texto, Desenho animado, ilustração, Animação&#10;&#10;Os conteúdos gerados por IA poderão estar incorretos.">
            <a:extLst>
              <a:ext uri="{FF2B5EF4-FFF2-40B4-BE49-F238E27FC236}">
                <a16:creationId xmlns:a16="http://schemas.microsoft.com/office/drawing/2014/main" id="{68624C3C-1812-979C-83FD-15CDE32C4F72}"/>
              </a:ext>
            </a:extLst>
          </p:cNvPr>
          <p:cNvPicPr>
            <a:picLocks noChangeAspect="1"/>
          </p:cNvPicPr>
          <p:nvPr/>
        </p:nvPicPr>
        <p:blipFill>
          <a:blip r:embed="rId5"/>
          <a:stretch>
            <a:fillRect/>
          </a:stretch>
        </p:blipFill>
        <p:spPr>
          <a:xfrm>
            <a:off x="8695275" y="3500883"/>
            <a:ext cx="2672406" cy="2769333"/>
          </a:xfrm>
          <a:prstGeom prst="rect">
            <a:avLst/>
          </a:prstGeom>
        </p:spPr>
      </p:pic>
    </p:spTree>
    <p:extLst>
      <p:ext uri="{BB962C8B-B14F-4D97-AF65-F5344CB8AC3E}">
        <p14:creationId xmlns:p14="http://schemas.microsoft.com/office/powerpoint/2010/main" val="22304663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14F421-DB3C-F623-086A-52319684CD07}"/>
              </a:ext>
            </a:extLst>
          </p:cNvPr>
          <p:cNvSpPr>
            <a:spLocks noGrp="1"/>
          </p:cNvSpPr>
          <p:nvPr>
            <p:ph type="title"/>
          </p:nvPr>
        </p:nvSpPr>
        <p:spPr/>
        <p:txBody>
          <a:bodyPr>
            <a:normAutofit/>
          </a:bodyPr>
          <a:lstStyle/>
          <a:p>
            <a:pPr algn="ctr"/>
            <a:r>
              <a:rPr lang="pt-PT" sz="4000" dirty="0"/>
              <a:t>EDUCAR PARA O PENSAMENTO CRÍTICO</a:t>
            </a:r>
          </a:p>
        </p:txBody>
      </p:sp>
      <p:graphicFrame>
        <p:nvGraphicFramePr>
          <p:cNvPr id="7" name="Marcador de Posição de Conteúdo 6">
            <a:extLst>
              <a:ext uri="{FF2B5EF4-FFF2-40B4-BE49-F238E27FC236}">
                <a16:creationId xmlns:a16="http://schemas.microsoft.com/office/drawing/2014/main" id="{0824CEC9-248F-7F00-2568-956E82848DFE}"/>
              </a:ext>
            </a:extLst>
          </p:cNvPr>
          <p:cNvGraphicFramePr>
            <a:graphicFrameLocks noGrp="1"/>
          </p:cNvGraphicFramePr>
          <p:nvPr>
            <p:ph idx="1"/>
          </p:nvPr>
        </p:nvGraphicFramePr>
        <p:xfrm>
          <a:off x="738016" y="1262775"/>
          <a:ext cx="10833198" cy="4828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ixaDeTexto 7">
            <a:extLst>
              <a:ext uri="{FF2B5EF4-FFF2-40B4-BE49-F238E27FC236}">
                <a16:creationId xmlns:a16="http://schemas.microsoft.com/office/drawing/2014/main" id="{C82A4F49-A7AF-FA5F-38FA-2C994496164A}"/>
              </a:ext>
            </a:extLst>
          </p:cNvPr>
          <p:cNvSpPr txBox="1"/>
          <p:nvPr/>
        </p:nvSpPr>
        <p:spPr>
          <a:xfrm>
            <a:off x="1955409" y="6217920"/>
            <a:ext cx="839841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José Pinto Lopes e Outros, “Educar para o Pensamento Crítico na Sala de Aula</a:t>
            </a:r>
          </a:p>
        </p:txBody>
      </p:sp>
    </p:spTree>
    <p:extLst>
      <p:ext uri="{BB962C8B-B14F-4D97-AF65-F5344CB8AC3E}">
        <p14:creationId xmlns:p14="http://schemas.microsoft.com/office/powerpoint/2010/main" val="26137955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18">
            <a:extLst>
              <a:ext uri="{FF2B5EF4-FFF2-40B4-BE49-F238E27FC236}">
                <a16:creationId xmlns:a16="http://schemas.microsoft.com/office/drawing/2014/main" id="{07BD512F-4C79-42D5-A43F-6C63BCF06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5" name="Rectangle 20">
            <a:extLst>
              <a:ext uri="{FF2B5EF4-FFF2-40B4-BE49-F238E27FC236}">
                <a16:creationId xmlns:a16="http://schemas.microsoft.com/office/drawing/2014/main" id="{8CB879C6-5743-4A11-97B6-1507DF4D5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3" name="Freeform 6">
            <a:extLst>
              <a:ext uri="{FF2B5EF4-FFF2-40B4-BE49-F238E27FC236}">
                <a16:creationId xmlns:a16="http://schemas.microsoft.com/office/drawing/2014/main" id="{FCCC6A4C-D0C4-4C23-8284-55DEB3331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1">
              <a:lumMod val="75000"/>
            </a:schemeClr>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4" name="Imagem 3" descr="Uma imagem com texto, captura de ecrã, amarelo, Tipo de letra&#10;&#10;Os conteúdos gerados por IA poderão estar incorretos.">
            <a:extLst>
              <a:ext uri="{FF2B5EF4-FFF2-40B4-BE49-F238E27FC236}">
                <a16:creationId xmlns:a16="http://schemas.microsoft.com/office/drawing/2014/main" id="{8E9E7AF2-F70F-42D7-B711-3B9BD1AB3C0E}"/>
              </a:ext>
            </a:extLst>
          </p:cNvPr>
          <p:cNvPicPr>
            <a:picLocks noChangeAspect="1"/>
          </p:cNvPicPr>
          <p:nvPr/>
        </p:nvPicPr>
        <p:blipFill>
          <a:blip r:embed="rId2"/>
          <a:stretch>
            <a:fillRect/>
          </a:stretch>
        </p:blipFill>
        <p:spPr>
          <a:xfrm>
            <a:off x="1529291" y="749576"/>
            <a:ext cx="4340667" cy="5358848"/>
          </a:xfrm>
          <a:prstGeom prst="rect">
            <a:avLst/>
          </a:prstGeom>
        </p:spPr>
      </p:pic>
      <p:pic>
        <p:nvPicPr>
          <p:cNvPr id="3" name="Imagem 2" descr="Uma imagem com texto, captura de ecrã, design&#10;&#10;Os conteúdos gerados por IA poderão estar incorretos.">
            <a:extLst>
              <a:ext uri="{FF2B5EF4-FFF2-40B4-BE49-F238E27FC236}">
                <a16:creationId xmlns:a16="http://schemas.microsoft.com/office/drawing/2014/main" id="{A5234109-1EFD-3096-D431-C5D1EA75981E}"/>
              </a:ext>
            </a:extLst>
          </p:cNvPr>
          <p:cNvPicPr>
            <a:picLocks noChangeAspect="1"/>
          </p:cNvPicPr>
          <p:nvPr/>
        </p:nvPicPr>
        <p:blipFill>
          <a:blip r:embed="rId3"/>
          <a:stretch>
            <a:fillRect/>
          </a:stretch>
        </p:blipFill>
        <p:spPr>
          <a:xfrm>
            <a:off x="6266344" y="749576"/>
            <a:ext cx="4354063" cy="5358847"/>
          </a:xfrm>
          <a:prstGeom prst="rect">
            <a:avLst/>
          </a:prstGeom>
        </p:spPr>
      </p:pic>
    </p:spTree>
    <p:extLst>
      <p:ext uri="{BB962C8B-B14F-4D97-AF65-F5344CB8AC3E}">
        <p14:creationId xmlns:p14="http://schemas.microsoft.com/office/powerpoint/2010/main" val="41169139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4CB485-9FDA-C0D8-7D4B-61226B0F7141}"/>
              </a:ext>
            </a:extLst>
          </p:cNvPr>
          <p:cNvSpPr>
            <a:spLocks noGrp="1"/>
          </p:cNvSpPr>
          <p:nvPr>
            <p:ph type="title"/>
          </p:nvPr>
        </p:nvSpPr>
        <p:spPr/>
        <p:txBody>
          <a:bodyPr>
            <a:normAutofit/>
          </a:bodyPr>
          <a:lstStyle/>
          <a:p>
            <a:pPr algn="ctr"/>
            <a:r>
              <a:rPr lang="pt-PT" sz="4000" dirty="0"/>
              <a:t>Etapas do pensamento crítico</a:t>
            </a:r>
          </a:p>
        </p:txBody>
      </p:sp>
      <p:graphicFrame>
        <p:nvGraphicFramePr>
          <p:cNvPr id="5" name="Marcador de Posição de Conteúdo 4">
            <a:extLst>
              <a:ext uri="{FF2B5EF4-FFF2-40B4-BE49-F238E27FC236}">
                <a16:creationId xmlns:a16="http://schemas.microsoft.com/office/drawing/2014/main" id="{1E287D3A-845A-4AB5-157B-4C2F57BB67CC}"/>
              </a:ext>
            </a:extLst>
          </p:cNvPr>
          <p:cNvGraphicFramePr>
            <a:graphicFrameLocks noGrp="1"/>
          </p:cNvGraphicFramePr>
          <p:nvPr>
            <p:ph idx="1"/>
          </p:nvPr>
        </p:nvGraphicFramePr>
        <p:xfrm>
          <a:off x="1075104" y="1445655"/>
          <a:ext cx="10530742" cy="4392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aixaDeTexto 6">
            <a:extLst>
              <a:ext uri="{FF2B5EF4-FFF2-40B4-BE49-F238E27FC236}">
                <a16:creationId xmlns:a16="http://schemas.microsoft.com/office/drawing/2014/main" id="{94987823-589A-7A77-7D64-10558A24DAC0}"/>
              </a:ext>
            </a:extLst>
          </p:cNvPr>
          <p:cNvSpPr txBox="1"/>
          <p:nvPr/>
        </p:nvSpPr>
        <p:spPr>
          <a:xfrm>
            <a:off x="2560320" y="6063175"/>
            <a:ext cx="86375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rPr>
              <a:t>José Pinto Lopes e Outros, “Educar para o Pensamento Crítico na Sala de Aula, pag.3</a:t>
            </a:r>
          </a:p>
        </p:txBody>
      </p:sp>
    </p:spTree>
    <p:extLst>
      <p:ext uri="{BB962C8B-B14F-4D97-AF65-F5344CB8AC3E}">
        <p14:creationId xmlns:p14="http://schemas.microsoft.com/office/powerpoint/2010/main" val="20162232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Imagem 1">
            <a:extLst>
              <a:ext uri="{FF2B5EF4-FFF2-40B4-BE49-F238E27FC236}">
                <a16:creationId xmlns:a16="http://schemas.microsoft.com/office/drawing/2014/main" id="{8F93BDEB-E241-F366-3AE5-A46F24759DEE}"/>
              </a:ext>
            </a:extLst>
          </p:cNvPr>
          <p:cNvPicPr>
            <a:picLocks noChangeAspect="1"/>
          </p:cNvPicPr>
          <p:nvPr/>
        </p:nvPicPr>
        <p:blipFill rotWithShape="1">
          <a:blip r:embed="rId2"/>
          <a:srcRect l="8290" t="10040" r="8455" b="5877"/>
          <a:stretch/>
        </p:blipFill>
        <p:spPr bwMode="auto">
          <a:xfrm>
            <a:off x="2127890" y="965199"/>
            <a:ext cx="8673915" cy="492760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9964151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PT"/>
          </a:p>
        </p:txBody>
      </p:sp>
      <p:sp>
        <p:nvSpPr>
          <p:cNvPr id="9"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pt-PT"/>
          </a:p>
        </p:txBody>
      </p:sp>
      <p:sp>
        <p:nvSpPr>
          <p:cNvPr id="11"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pt-PT"/>
          </a:p>
        </p:txBody>
      </p:sp>
      <p:sp>
        <p:nvSpPr>
          <p:cNvPr id="13" name="Rectangle 12">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m 1">
            <a:extLst>
              <a:ext uri="{FF2B5EF4-FFF2-40B4-BE49-F238E27FC236}">
                <a16:creationId xmlns:a16="http://schemas.microsoft.com/office/drawing/2014/main" id="{8770760C-7A6A-CE33-1A32-E4EFB8C867E7}"/>
              </a:ext>
            </a:extLst>
          </p:cNvPr>
          <p:cNvPicPr>
            <a:picLocks noChangeAspect="1"/>
          </p:cNvPicPr>
          <p:nvPr/>
        </p:nvPicPr>
        <p:blipFill>
          <a:blip r:embed="rId2"/>
          <a:stretch>
            <a:fillRect/>
          </a:stretch>
        </p:blipFill>
        <p:spPr>
          <a:xfrm>
            <a:off x="2727801" y="829616"/>
            <a:ext cx="7453429" cy="5198767"/>
          </a:xfrm>
          <a:prstGeom prst="rect">
            <a:avLst/>
          </a:prstGeom>
        </p:spPr>
      </p:pic>
    </p:spTree>
    <p:extLst>
      <p:ext uri="{BB962C8B-B14F-4D97-AF65-F5344CB8AC3E}">
        <p14:creationId xmlns:p14="http://schemas.microsoft.com/office/powerpoint/2010/main" val="8663853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6">
            <a:extLst>
              <a:ext uri="{FF2B5EF4-FFF2-40B4-BE49-F238E27FC236}">
                <a16:creationId xmlns:a16="http://schemas.microsoft.com/office/drawing/2014/main" id="{126ADEF2-2BA7-419F-A580-9C6541A73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2B146248-6675-4D3A-B34A-7363E28C9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6" name="Rectangle 15">
            <a:extLst>
              <a:ext uri="{FF2B5EF4-FFF2-40B4-BE49-F238E27FC236}">
                <a16:creationId xmlns:a16="http://schemas.microsoft.com/office/drawing/2014/main" id="{8E52EA45-4231-40F0-A5F9-509764441E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Freeform 22">
            <a:extLst>
              <a:ext uri="{FF2B5EF4-FFF2-40B4-BE49-F238E27FC236}">
                <a16:creationId xmlns:a16="http://schemas.microsoft.com/office/drawing/2014/main" id="{E26580E3-C3E7-4C81-9BC7-D725DBB743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4695443"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accent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ítulo 1">
            <a:extLst>
              <a:ext uri="{FF2B5EF4-FFF2-40B4-BE49-F238E27FC236}">
                <a16:creationId xmlns:a16="http://schemas.microsoft.com/office/drawing/2014/main" id="{045D8F8A-FB6F-1C97-341B-8DBAB2DCCDBF}"/>
              </a:ext>
            </a:extLst>
          </p:cNvPr>
          <p:cNvSpPr>
            <a:spLocks noGrp="1"/>
          </p:cNvSpPr>
          <p:nvPr>
            <p:ph type="title"/>
          </p:nvPr>
        </p:nvSpPr>
        <p:spPr>
          <a:xfrm>
            <a:off x="220800" y="643464"/>
            <a:ext cx="4285398" cy="4374850"/>
          </a:xfrm>
        </p:spPr>
        <p:txBody>
          <a:bodyPr vert="horz" lIns="91440" tIns="45720" rIns="91440" bIns="45720" rtlCol="0" anchor="ctr">
            <a:normAutofit/>
          </a:bodyPr>
          <a:lstStyle/>
          <a:p>
            <a:pPr algn="ctr"/>
            <a:r>
              <a:rPr lang="en-US" sz="3600" spc="800" dirty="0"/>
              <a:t>APRENDIZAGEM BASEADA EM PROBLEMAS</a:t>
            </a:r>
          </a:p>
        </p:txBody>
      </p:sp>
      <p:sp>
        <p:nvSpPr>
          <p:cNvPr id="4" name="CaixaDeTexto 3">
            <a:extLst>
              <a:ext uri="{FF2B5EF4-FFF2-40B4-BE49-F238E27FC236}">
                <a16:creationId xmlns:a16="http://schemas.microsoft.com/office/drawing/2014/main" id="{6B13F57D-A8E8-415D-B54E-529B318F7494}"/>
              </a:ext>
            </a:extLst>
          </p:cNvPr>
          <p:cNvSpPr txBox="1"/>
          <p:nvPr/>
        </p:nvSpPr>
        <p:spPr>
          <a:xfrm>
            <a:off x="644854" y="4790364"/>
            <a:ext cx="3437290" cy="1624104"/>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90000"/>
              </a:lnSpc>
              <a:spcBef>
                <a:spcPts val="700"/>
              </a:spcBef>
              <a:spcAft>
                <a:spcPts val="0"/>
              </a:spcAft>
              <a:buClr>
                <a:srgbClr val="0B082E"/>
              </a:buClr>
              <a:buSzTx/>
              <a:buFontTx/>
              <a:buNone/>
              <a:tabLst/>
              <a:defRPr/>
            </a:pPr>
            <a:r>
              <a:rPr lang="en-US" sz="1600" b="1" spc="400" dirty="0">
                <a:solidFill>
                  <a:srgbClr val="F3F3F2"/>
                </a:solidFill>
                <a:latin typeface="Gill Sans MT" panose="020B0502020104020203"/>
              </a:rPr>
              <a:t>T</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écnica</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de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ensino</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caracterizada</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pela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promoção</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da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aprendizagem</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autodirigida</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e do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pensamento</a:t>
            </a:r>
            <a:r>
              <a:rPr kumimoji="0" lang="en-US" sz="1600" b="1" i="0" u="none" strike="noStrike" kern="1200" spc="400" normalizeH="0" baseline="0" noProof="0" dirty="0">
                <a:ln>
                  <a:noFill/>
                </a:ln>
                <a:solidFill>
                  <a:srgbClr val="F3F3F2"/>
                </a:solidFill>
                <a:effectLst/>
                <a:uLnTx/>
                <a:uFillTx/>
                <a:latin typeface="Gill Sans MT" panose="020B0502020104020203"/>
                <a:ea typeface="+mn-ea"/>
                <a:cs typeface="+mn-cs"/>
              </a:rPr>
              <a:t> </a:t>
            </a:r>
            <a:r>
              <a:rPr kumimoji="0" lang="en-US" sz="1600" b="1" i="0" u="none" strike="noStrike" kern="1200" spc="400" normalizeH="0" baseline="0" noProof="0" dirty="0" err="1">
                <a:ln>
                  <a:noFill/>
                </a:ln>
                <a:solidFill>
                  <a:srgbClr val="F3F3F2"/>
                </a:solidFill>
                <a:effectLst/>
                <a:uLnTx/>
                <a:uFillTx/>
                <a:latin typeface="Gill Sans MT" panose="020B0502020104020203"/>
                <a:ea typeface="+mn-ea"/>
                <a:cs typeface="+mn-cs"/>
              </a:rPr>
              <a:t>crítico</a:t>
            </a:r>
            <a:r>
              <a:rPr kumimoji="0" lang="en-US" sz="1100" b="1" i="0" u="none" strike="noStrike" kern="1200" cap="all" spc="400" normalizeH="0" baseline="0" noProof="0" dirty="0">
                <a:ln>
                  <a:noFill/>
                </a:ln>
                <a:solidFill>
                  <a:srgbClr val="F3F3F2"/>
                </a:solidFill>
                <a:effectLst/>
                <a:uLnTx/>
                <a:uFillTx/>
                <a:latin typeface="Gill Sans MT" panose="020B0502020104020203"/>
                <a:ea typeface="+mn-ea"/>
                <a:cs typeface="+mn-cs"/>
              </a:rPr>
              <a:t>.</a:t>
            </a:r>
          </a:p>
        </p:txBody>
      </p:sp>
      <p:pic>
        <p:nvPicPr>
          <p:cNvPr id="7" name="Imagem 6" descr="Uma imagem com desenho, clipart, ilustração, moda&#10;&#10;Os conteúdos gerados por IA poderão estar incorretos.">
            <a:extLst>
              <a:ext uri="{FF2B5EF4-FFF2-40B4-BE49-F238E27FC236}">
                <a16:creationId xmlns:a16="http://schemas.microsoft.com/office/drawing/2014/main" id="{EA4D1EB5-A796-F5B6-203B-4DCF573E76D3}"/>
              </a:ext>
            </a:extLst>
          </p:cNvPr>
          <p:cNvPicPr>
            <a:picLocks noChangeAspect="1"/>
          </p:cNvPicPr>
          <p:nvPr/>
        </p:nvPicPr>
        <p:blipFill>
          <a:blip r:embed="rId2"/>
          <a:stretch>
            <a:fillRect/>
          </a:stretch>
        </p:blipFill>
        <p:spPr>
          <a:xfrm>
            <a:off x="5976562" y="643464"/>
            <a:ext cx="4947802" cy="5574989"/>
          </a:xfrm>
          <a:prstGeom prst="rect">
            <a:avLst/>
          </a:prstGeom>
        </p:spPr>
      </p:pic>
      <p:sp>
        <p:nvSpPr>
          <p:cNvPr id="5" name="CaixaDeTexto 4">
            <a:extLst>
              <a:ext uri="{FF2B5EF4-FFF2-40B4-BE49-F238E27FC236}">
                <a16:creationId xmlns:a16="http://schemas.microsoft.com/office/drawing/2014/main" id="{518706CA-9D2D-E89C-5FA0-CD5AC3669092}"/>
              </a:ext>
            </a:extLst>
          </p:cNvPr>
          <p:cNvSpPr txBox="1"/>
          <p:nvPr/>
        </p:nvSpPr>
        <p:spPr>
          <a:xfrm>
            <a:off x="3290250" y="2530107"/>
            <a:ext cx="8256896" cy="33300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423462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DC830D4-6844-AB9D-BE23-26398BA80CF1}"/>
              </a:ext>
            </a:extLst>
          </p:cNvPr>
          <p:cNvSpPr txBox="1"/>
          <p:nvPr/>
        </p:nvSpPr>
        <p:spPr>
          <a:xfrm>
            <a:off x="1282890" y="614149"/>
            <a:ext cx="10290411" cy="563100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sng" strike="noStrike" kern="1200" cap="none" spc="0" normalizeH="0" baseline="0" noProof="0" dirty="0">
                <a:ln>
                  <a:noFill/>
                </a:ln>
                <a:solidFill>
                  <a:srgbClr val="1B376E"/>
                </a:solidFill>
                <a:effectLst/>
                <a:uLnTx/>
                <a:uFillTx/>
                <a:latin typeface="Gill Sans MT" panose="020B0502020104020203"/>
                <a:ea typeface="+mn-ea"/>
                <a:cs typeface="+mn-cs"/>
              </a:rPr>
              <a:t>Etapas: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1- O professor apresenta um cenário/problema.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2- Em grupo os alunos identificam o que sabem sobre esse cenário a partir das suas vivências pessoais e </a:t>
            </a:r>
            <a:r>
              <a:rPr kumimoji="0" lang="pt-PT" sz="2000" b="0" i="0" u="none" strike="noStrike" kern="1200" cap="none" spc="0" normalizeH="0" baseline="0" noProof="0" dirty="0" err="1">
                <a:ln>
                  <a:noFill/>
                </a:ln>
                <a:solidFill>
                  <a:srgbClr val="1B376E"/>
                </a:solidFill>
                <a:effectLst/>
                <a:uLnTx/>
                <a:uFillTx/>
                <a:latin typeface="Gill Sans MT" panose="020B0502020104020203"/>
                <a:ea typeface="+mn-ea"/>
                <a:cs typeface="+mn-cs"/>
              </a:rPr>
              <a:t>societais</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 – refletem situações da vida real.</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3- Os alunos discutem a solução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4- O professor tutor  supervisiona: faz perguntas, fornece recursos, lidera a discussão ...; </a:t>
            </a:r>
            <a:r>
              <a:rPr kumimoji="0" lang="pt-PT" sz="2000" b="0" i="0" u="none" strike="noStrike" kern="1200" cap="none" spc="0" normalizeH="0" baseline="0" noProof="0" dirty="0" err="1">
                <a:ln>
                  <a:noFill/>
                </a:ln>
                <a:solidFill>
                  <a:srgbClr val="1B376E"/>
                </a:solidFill>
                <a:effectLst/>
                <a:uLnTx/>
                <a:uFillTx/>
                <a:latin typeface="Gill Sans MT" panose="020B0502020104020203"/>
                <a:ea typeface="+mn-ea"/>
                <a:cs typeface="+mn-cs"/>
              </a:rPr>
              <a:t>incenta</a:t>
            </a: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 a busca independente de informações.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sng" strike="noStrike" kern="1200" cap="none" spc="0" normalizeH="0" baseline="0" noProof="0" dirty="0">
                <a:ln>
                  <a:noFill/>
                </a:ln>
                <a:solidFill>
                  <a:srgbClr val="1B376E"/>
                </a:solidFill>
                <a:effectLst/>
                <a:uLnTx/>
                <a:uFillTx/>
                <a:latin typeface="Gill Sans MT" panose="020B0502020104020203"/>
                <a:ea typeface="+mn-ea"/>
                <a:cs typeface="+mn-cs"/>
              </a:rPr>
              <a:t>Tipo de perguntas:</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Abertas;</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Vinculadas a aprendizagens prévias – conteúdos específicos;</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Tópicos polémicos – fomentadores de diferentes posições.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pt-PT" sz="2000" b="0" i="0" u="sng" strike="noStrike" kern="1200" cap="none" spc="0" normalizeH="0" baseline="0" noProof="0" dirty="0">
                <a:ln>
                  <a:noFill/>
                </a:ln>
                <a:solidFill>
                  <a:srgbClr val="1B376E"/>
                </a:solidFill>
                <a:effectLst/>
                <a:uLnTx/>
                <a:uFillTx/>
                <a:latin typeface="Gill Sans MT" panose="020B0502020104020203"/>
                <a:ea typeface="+mn-ea"/>
                <a:cs typeface="+mn-cs"/>
              </a:rPr>
              <a:t>Competências adquiridas:</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Vontade de trabalhar em grupo;</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Tolerância à ambiguidade;</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Comunicação e criatividade;</a:t>
            </a: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pt-PT" sz="2000" b="0" i="0" u="none" strike="noStrike" kern="1200" cap="none" spc="0" normalizeH="0" baseline="0" noProof="0" dirty="0">
                <a:ln>
                  <a:noFill/>
                </a:ln>
                <a:solidFill>
                  <a:srgbClr val="1B376E"/>
                </a:solidFill>
                <a:effectLst/>
                <a:uLnTx/>
                <a:uFillTx/>
                <a:latin typeface="Gill Sans MT" panose="020B0502020104020203"/>
                <a:ea typeface="+mn-ea"/>
                <a:cs typeface="+mn-cs"/>
              </a:rPr>
              <a:t>Pensamento crítico, reflexivo, imaginativo e sensível.</a:t>
            </a:r>
          </a:p>
        </p:txBody>
      </p:sp>
    </p:spTree>
    <p:extLst>
      <p:ext uri="{BB962C8B-B14F-4D97-AF65-F5344CB8AC3E}">
        <p14:creationId xmlns:p14="http://schemas.microsoft.com/office/powerpoint/2010/main" val="618824666"/>
      </p:ext>
    </p:extLst>
  </p:cSld>
  <p:clrMapOvr>
    <a:masterClrMapping/>
  </p:clrMapOvr>
</p:sld>
</file>

<file path=ppt/theme/theme1.xml><?xml version="1.0" encoding="utf-8"?>
<a:theme xmlns:a="http://schemas.openxmlformats.org/drawingml/2006/main" name="Distintivo">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SECI verde">
  <a:themeElements>
    <a:clrScheme name="SECI verde">
      <a:dk1>
        <a:srgbClr val="FFFFFF"/>
      </a:dk1>
      <a:lt1>
        <a:srgbClr val="EB5F38"/>
      </a:lt1>
      <a:dk2>
        <a:srgbClr val="F8BA34"/>
      </a:dk2>
      <a:lt2>
        <a:srgbClr val="615397"/>
      </a:lt2>
      <a:accent1>
        <a:srgbClr val="F8BA34"/>
      </a:accent1>
      <a:accent2>
        <a:srgbClr val="8DB257"/>
      </a:accent2>
      <a:accent3>
        <a:srgbClr val="615397"/>
      </a:accent3>
      <a:accent4>
        <a:srgbClr val="EB5F38"/>
      </a:accent4>
      <a:accent5>
        <a:srgbClr val="0083A1"/>
      </a:accent5>
      <a:accent6>
        <a:srgbClr val="EAA979"/>
      </a:accent6>
      <a:hlink>
        <a:srgbClr val="EB5F38"/>
      </a:hlink>
      <a:folHlink>
        <a:srgbClr val="B195B9"/>
      </a:folHlink>
    </a:clrScheme>
    <a:fontScheme name="SEC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TM10001106[[fn=Distintivo]]</Template>
  <TotalTime>1696</TotalTime>
  <Words>6185</Words>
  <Application>Microsoft Office PowerPoint</Application>
  <PresentationFormat>Ecrã Panorâmico</PresentationFormat>
  <Paragraphs>445</Paragraphs>
  <Slides>116</Slides>
  <Notes>0</Notes>
  <HiddenSlides>0</HiddenSlides>
  <MMClips>0</MMClips>
  <ScaleCrop>false</ScaleCrop>
  <HeadingPairs>
    <vt:vector size="6" baseType="variant">
      <vt:variant>
        <vt:lpstr>Tipos de letra usados</vt:lpstr>
      </vt:variant>
      <vt:variant>
        <vt:i4>14</vt:i4>
      </vt:variant>
      <vt:variant>
        <vt:lpstr>Tema</vt:lpstr>
      </vt:variant>
      <vt:variant>
        <vt:i4>4</vt:i4>
      </vt:variant>
      <vt:variant>
        <vt:lpstr>Títulos dos diapositivos</vt:lpstr>
      </vt:variant>
      <vt:variant>
        <vt:i4>116</vt:i4>
      </vt:variant>
    </vt:vector>
  </HeadingPairs>
  <TitlesOfParts>
    <vt:vector size="134" baseType="lpstr">
      <vt:lpstr>Aptos</vt:lpstr>
      <vt:lpstr>Arial</vt:lpstr>
      <vt:lpstr>Calibri</vt:lpstr>
      <vt:lpstr>Georgia</vt:lpstr>
      <vt:lpstr>Gill Sans MT</vt:lpstr>
      <vt:lpstr>Impact</vt:lpstr>
      <vt:lpstr>Novecentosans-Medium</vt:lpstr>
      <vt:lpstr>OpenSans-Regular</vt:lpstr>
      <vt:lpstr>Roboto</vt:lpstr>
      <vt:lpstr>Symbol</vt:lpstr>
      <vt:lpstr>Times New Roman</vt:lpstr>
      <vt:lpstr>Verdana</vt:lpstr>
      <vt:lpstr>Wingdings</vt:lpstr>
      <vt:lpstr>Wingdings 2</vt:lpstr>
      <vt:lpstr>Distintivo</vt:lpstr>
      <vt:lpstr>SECI verde</vt:lpstr>
      <vt:lpstr>Office Theme</vt:lpstr>
      <vt:lpstr>1_Office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Aplicação de medidas de educação para a cidadania- parlamento europeu- abril de 2022</vt:lpstr>
      <vt:lpstr>DESAFIOS DA EDUCAÇÃO</vt:lpstr>
      <vt:lpstr>Educação para a Cidadania</vt:lpstr>
      <vt:lpstr>Conceito de Educação para a Cidadania</vt:lpstr>
      <vt:lpstr>Apresentação do PowerPoint</vt:lpstr>
      <vt:lpstr>Apresentação do PowerPoint</vt:lpstr>
      <vt:lpstr>Estratégia Nacional de Educação para a Cidadania - Resolução do Conselho de Ministros n.º 127/2025, de 29 de agosto </vt:lpstr>
      <vt:lpst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COMO OPERACIONALIZAR ?</vt:lpstr>
      <vt:lpstr>Apresentação do PowerPoint</vt:lpstr>
      <vt:lpstr>APRENDIZAGENS ESSENCIAIS</vt:lpstr>
      <vt:lpstr>Dimensão MEDIA  - 1º ciclo </vt:lpstr>
      <vt:lpstr>Dimensão MEDIA  - 2º e 3º ciclos </vt:lpstr>
      <vt:lpstr>Dimensão MEDIA  - ensino secundário </vt:lpstr>
      <vt:lpstr>Apresentação do PowerPoint</vt:lpstr>
      <vt:lpstr>Apresentação do PowerPoint</vt:lpstr>
      <vt:lpstr>Apresentação do PowerPoint</vt:lpstr>
      <vt:lpstr>Apresentação do PowerPoint</vt:lpstr>
      <vt:lpstr>Apresentação do PowerPoint</vt:lpstr>
      <vt:lpstr>CIDADANIA DIGITAL- CONCEITO</vt:lpstr>
      <vt:lpstr>OBJETIVOS DA CIDADANIA DIGITAL</vt:lpstr>
      <vt:lpstr>OBJETIVO DA CIDADANIA DIGITAL</vt:lpstr>
      <vt:lpstr>BEM- ESTAR EM LINHA</vt:lpstr>
      <vt:lpstr>Direitos humanos</vt:lpstr>
      <vt:lpstr>Carta Portuguesa de direitos humanos na era digital 17/05/2021</vt:lpstr>
      <vt:lpstr>DECRETO LEI Nº55/2018</vt:lpstr>
      <vt:lpstr>Apresentação do PowerPoint</vt:lpstr>
      <vt:lpstr>Perfil dos alunos à saída da escolaridade obrigatória</vt:lpstr>
      <vt:lpstr>Apresentação do PowerPoint</vt:lpstr>
      <vt:lpstr>Apresentação do PowerPoint</vt:lpstr>
      <vt:lpstr>O que é UM CIDADÃO DIGITAL?</vt:lpstr>
      <vt:lpstr> </vt:lpstr>
      <vt:lpstr>Apresentação do PowerPoint</vt:lpstr>
      <vt:lpstr>QUAIS SÃO OS RISCOS E OS PERIGOS DO USO DE ECRÃS?</vt:lpstr>
      <vt:lpstr>Apresentação do PowerPoint</vt:lpstr>
      <vt:lpstr>DESINFORMAÇÃO</vt:lpstr>
      <vt:lpstr>Apresentação do PowerPoint</vt:lpstr>
      <vt:lpstr>Apresentação do PowerPoint</vt:lpstr>
      <vt:lpstr>Apresentação do PowerPoint</vt:lpstr>
      <vt:lpstr>Apresentação do PowerPoint</vt:lpstr>
      <vt:lpstr>NOTÍCIAS FALSAS</vt:lpstr>
      <vt:lpstr>Apresentação do PowerPoint</vt:lpstr>
      <vt:lpstr>JOGOS E DEPENDÊNCIA ONLINE </vt:lpstr>
      <vt:lpstr>Apresentação do PowerPoint</vt:lpstr>
      <vt:lpstr>ciberbullyng</vt:lpstr>
      <vt:lpstr>Apresentação do PowerPoint</vt:lpstr>
      <vt:lpstr>Apresentação do PowerPoint</vt:lpstr>
      <vt:lpstr>Apresentação do PowerPoint</vt:lpstr>
      <vt:lpstr>Apresentação do PowerPoint</vt:lpstr>
      <vt:lpstr>Apresentação do PowerPoint</vt:lpstr>
      <vt:lpstr>Apresentação do PowerPoint</vt:lpstr>
      <vt:lpstr>Inteligência artificial</vt:lpstr>
      <vt:lpstr>Apresentação do PowerPoint</vt:lpstr>
      <vt:lpstr>Apresentação do PowerPoint</vt:lpstr>
      <vt:lpstr>Apresentação do PowerPoint</vt:lpstr>
      <vt:lpstr>Apresentação do PowerPoint</vt:lpstr>
      <vt:lpstr>Prompt – novas exigências</vt:lpstr>
      <vt:lpstr>Apresentação do PowerPoint</vt:lpstr>
      <vt:lpstr>PROBLEMATIZAR</vt:lpstr>
      <vt:lpstr>REPENSAR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 QUE FAZER?</vt:lpstr>
      <vt:lpstr>Apresentação do PowerPoint</vt:lpstr>
      <vt:lpstr>É imperioso:</vt:lpstr>
      <vt:lpstr>Aprendizagens ativas e significativas</vt:lpstr>
      <vt:lpstr>Apresentação do PowerPoint</vt:lpstr>
      <vt:lpstr>Sugestões metodológicas</vt:lpstr>
      <vt:lpstr>Operacionalização dos domínios de cidadania</vt:lpstr>
      <vt:lpstr>Incentivar o pensamento crítico</vt:lpstr>
      <vt:lpstr>EDUCAR PARA O PENSAMENTO CRÍTICO</vt:lpstr>
      <vt:lpstr>Apresentação do PowerPoint</vt:lpstr>
      <vt:lpstr>Etapas do pensamento crítico</vt:lpstr>
      <vt:lpstr>Apresentação do PowerPoint</vt:lpstr>
      <vt:lpstr>Apresentação do PowerPoint</vt:lpstr>
      <vt:lpstr>APRENDIZAGEM BASEADA EM PROBLEMAS</vt:lpstr>
      <vt:lpstr>Apresentação do PowerPoint</vt:lpstr>
      <vt:lpstr>Exemplos</vt:lpstr>
      <vt:lpstr>Apresentação do PowerPoint</vt:lpstr>
      <vt:lpstr>APRENDIZAGEM COOPERATIVA</vt:lpstr>
      <vt:lpstr>Apresentação do PowerPoint</vt:lpstr>
      <vt:lpstr>CONTROVÉRSIA CONSTRUTIVA</vt:lpstr>
      <vt:lpstr>Apresentação do PowerPoint</vt:lpstr>
      <vt:lpstr>INTELIGÊNCIA EMOCIONAL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Utilizador</dc:creator>
  <cp:lastModifiedBy>Utilizador</cp:lastModifiedBy>
  <cp:revision>109</cp:revision>
  <dcterms:created xsi:type="dcterms:W3CDTF">2020-10-12T18:02:41Z</dcterms:created>
  <dcterms:modified xsi:type="dcterms:W3CDTF">2026-05-31T12:07:15Z</dcterms:modified>
</cp:coreProperties>
</file>