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1529731"/>
            <a:ext cx="5694333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Cyberbullying: Identificação, Prevenção e Resposta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042665" y="2808202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Guia completo para entender, prevenir e combater o cyberbullying em jovens.</a:t>
            </a:r>
            <a:endParaRPr lang="en-US" sz="15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66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Papel das Escolas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003" y="1113363"/>
            <a:ext cx="3757994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9454" y="1240176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Educação Digital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9454" y="1525926"/>
            <a:ext cx="3473092" cy="2539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Ensinar uso responsável de dispositivos.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4300665" y="1113363"/>
            <a:ext cx="3757993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43116" y="1240176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Políticas Claras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443116" y="1525926"/>
            <a:ext cx="3473092" cy="2539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Rever e aplicar políticas de assédio.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003" y="2992966"/>
            <a:ext cx="3757994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9454" y="3119774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Estratégias de Resposta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9454" y="3405524"/>
            <a:ext cx="3473092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Desenvolver formas criativas de intervir.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4300665" y="2992966"/>
            <a:ext cx="3757993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43116" y="3119774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Clima Escolar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443116" y="3405524"/>
            <a:ext cx="3473092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Promover um ambiente seguro e respeitoso.</a:t>
            </a:r>
            <a:endParaRPr lang="en-US" sz="13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390967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O Que Jovens Podem Fazer?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2665" y="1113364"/>
            <a:ext cx="593547" cy="719666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771" y="1333499"/>
            <a:ext cx="271335" cy="2709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839714" y="1183659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Confiar num Adulto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839714" y="1469409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Falar sobre experiências online desconfortáveis.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65" y="1824565"/>
            <a:ext cx="593547" cy="719666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771" y="2044699"/>
            <a:ext cx="271335" cy="27093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839714" y="1894859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Ignorar e Bloquear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3839714" y="2180609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Não responder a provocações menores.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665" y="2535766"/>
            <a:ext cx="593547" cy="719666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771" y="2755901"/>
            <a:ext cx="271335" cy="27093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839714" y="2606061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Configurações de Privacidade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839714" y="2891811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Controlar quem pode interagir consigo.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665" y="3246967"/>
            <a:ext cx="593547" cy="719666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3771" y="3467097"/>
            <a:ext cx="271335" cy="270937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3839714" y="3317262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Reportar Incidentes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3839714" y="3603012"/>
            <a:ext cx="4897285" cy="2539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Tirar screenshots e reportar assédio.</a:t>
            </a:r>
            <a:endParaRPr lang="en-US" sz="1333" dirty="0"/>
          </a:p>
        </p:txBody>
      </p:sp>
      <p:pic>
        <p:nvPicPr>
          <p:cNvPr id="19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2665" y="3958164"/>
            <a:ext cx="593547" cy="719666"/>
          </a:xfrm>
          <a:prstGeom prst="rect">
            <a:avLst/>
          </a:prstGeom>
        </p:spPr>
      </p:pic>
      <p:pic>
        <p:nvPicPr>
          <p:cNvPr id="20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3771" y="4178298"/>
            <a:ext cx="271335" cy="270932"/>
          </a:xfrm>
          <a:prstGeom prst="rect">
            <a:avLst/>
          </a:prstGeom>
        </p:spPr>
      </p:pic>
      <p:sp>
        <p:nvSpPr>
          <p:cNvPr id="21" name="Text 9"/>
          <p:cNvSpPr/>
          <p:nvPr/>
        </p:nvSpPr>
        <p:spPr>
          <a:xfrm>
            <a:off x="3839714" y="4028457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Pensar Antes de Publicar</a:t>
            </a:r>
            <a:endParaRPr lang="en-US" sz="1500" dirty="0"/>
          </a:p>
        </p:txBody>
      </p:sp>
      <p:sp>
        <p:nvSpPr>
          <p:cNvPr id="22" name="Text 10"/>
          <p:cNvSpPr/>
          <p:nvPr/>
        </p:nvSpPr>
        <p:spPr>
          <a:xfrm>
            <a:off x="3839714" y="4314207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Fazer escolhas sábias online.</a:t>
            </a:r>
            <a:endParaRPr lang="en-US" sz="1333" dirty="0"/>
          </a:p>
        </p:txBody>
      </p:sp>
      <p:pic>
        <p:nvPicPr>
          <p:cNvPr id="23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506" y="2478616"/>
            <a:ext cx="186543" cy="1862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67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Não Fique Indiferente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782" y="1113364"/>
            <a:ext cx="627463" cy="804335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846" y="1460074"/>
            <a:ext cx="271336" cy="2709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8747" y="1230225"/>
            <a:ext cx="375258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Passividade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2348747" y="1515975"/>
            <a:ext cx="3752589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Não fazer nada encoraja o comportamento.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55" y="2053165"/>
            <a:ext cx="1339718" cy="804335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846" y="2319867"/>
            <a:ext cx="271336" cy="27093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704874" y="2170026"/>
            <a:ext cx="339646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Intervenção Ativa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2704874" y="2455776"/>
            <a:ext cx="3396462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Defender, apoiar e reportar o assédio.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27" y="2992966"/>
            <a:ext cx="2051973" cy="804330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846" y="3259662"/>
            <a:ext cx="271336" cy="270937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061002" y="2982827"/>
            <a:ext cx="304033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Unir Forças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061002" y="3268577"/>
            <a:ext cx="3040334" cy="507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Intervir com amigos para maior impacto.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99" y="3932767"/>
            <a:ext cx="2764229" cy="804330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5846" y="4199464"/>
            <a:ext cx="271336" cy="270937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3417130" y="3922628"/>
            <a:ext cx="268420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Ajuda de Tweens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3417130" y="4208378"/>
            <a:ext cx="2684206" cy="507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66.3% dos tweens estão dispostos a ajudar.</a:t>
            </a:r>
            <a:endParaRPr lang="en-US" sz="1333" dirty="0"/>
          </a:p>
        </p:txBody>
      </p:sp>
      <p:pic>
        <p:nvPicPr>
          <p:cNvPr id="19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338" y="0"/>
            <a:ext cx="26356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67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Papel da Polícia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003" y="1113364"/>
            <a:ext cx="832979" cy="804335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304" y="1388531"/>
            <a:ext cx="254377" cy="25400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75649" y="1230225"/>
            <a:ext cx="73613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Conhecer Leis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375649" y="1515975"/>
            <a:ext cx="7361350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Estar ciente das leis sobre online.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407003" y="2053165"/>
            <a:ext cx="1665957" cy="804335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93" y="2328332"/>
            <a:ext cx="254377" cy="25400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208628" y="2170026"/>
            <a:ext cx="652837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Intervir Adequadamente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2208628" y="2455776"/>
            <a:ext cx="6528371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Usar discrição para lidar com situações.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407003" y="2992966"/>
            <a:ext cx="2498935" cy="804330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282" y="3268130"/>
            <a:ext cx="254377" cy="25400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041605" y="3109828"/>
            <a:ext cx="569539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Prevenção Ativa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3041605" y="3395578"/>
            <a:ext cx="5695393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Educar jovens e pais sobre segurança.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407003" y="3932767"/>
            <a:ext cx="3331913" cy="804330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771" y="4207934"/>
            <a:ext cx="254377" cy="25399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3874584" y="4049629"/>
            <a:ext cx="486241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Colaboração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3874584" y="4335379"/>
            <a:ext cx="4862414" cy="2539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Trabalhar com outras partes interessadas.</a:t>
            </a:r>
            <a:endParaRPr lang="en-US" sz="13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390967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Faça a Sua Parte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042665" y="1113364"/>
            <a:ext cx="2440110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185117" y="1240177"/>
            <a:ext cx="2155209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Envolver Stakeholders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185117" y="1811677"/>
            <a:ext cx="2155209" cy="507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Empresas, famílias e comunidades devem agir.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5618443" y="1113364"/>
            <a:ext cx="2440110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760894" y="1240177"/>
            <a:ext cx="215520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Capacitar Profissionais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760894" y="1811677"/>
            <a:ext cx="2155208" cy="761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Treinar conselheiros, professores e assistentes sociais.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3042665" y="2992966"/>
            <a:ext cx="2440110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185117" y="3119773"/>
            <a:ext cx="215520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Usar Oportunidades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85117" y="3405523"/>
            <a:ext cx="2155209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Educar jovens em todas as plataformas.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5618443" y="2992966"/>
            <a:ext cx="2440110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760894" y="3119773"/>
            <a:ext cx="215520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Colaboração Essencial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5760894" y="3691273"/>
            <a:ext cx="2155208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Trabalhar juntos para combater o cyberbullying.</a:t>
            </a:r>
            <a:endParaRPr lang="en-US" sz="1333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O Que É Cyberbullying?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003" y="1113365"/>
            <a:ext cx="3757994" cy="1871137"/>
          </a:xfrm>
          <a:prstGeom prst="roundRect">
            <a:avLst>
              <a:gd name="adj" fmla="val 2839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9454" y="1240179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Definição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9454" y="1525929"/>
            <a:ext cx="3473092" cy="507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Dano intencional e repetido via dispositivos eletrónicos.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4300665" y="1113365"/>
            <a:ext cx="3757993" cy="1871137"/>
          </a:xfrm>
          <a:prstGeom prst="roundRect">
            <a:avLst>
              <a:gd name="adj" fmla="val 2839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43116" y="1240179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Exemplos Comuns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443116" y="1525929"/>
            <a:ext cx="3473092" cy="507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Mensagens ofensivas, rumores, assédio em redes sociais.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003" y="3119970"/>
            <a:ext cx="7922993" cy="1617131"/>
          </a:xfrm>
          <a:prstGeom prst="roundRect">
            <a:avLst>
              <a:gd name="adj" fmla="val 3801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9454" y="3246778"/>
            <a:ext cx="763808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Foco Principal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9454" y="3532528"/>
            <a:ext cx="7638089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Pesquisa primária em crianças e adolescentes.</a:t>
            </a:r>
            <a:endParaRPr lang="en-US" sz="1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Impactos do Cyberbullying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03" y="1113365"/>
            <a:ext cx="593546" cy="1193802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09" y="1570564"/>
            <a:ext cx="271335" cy="2709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051" y="1420730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Efeitos Emocionais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051" y="1706480"/>
            <a:ext cx="4897285" cy="2539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Depressão, tristeza, raiva, baixa autoestima.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03" y="2298698"/>
            <a:ext cx="593546" cy="119380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09" y="2755897"/>
            <a:ext cx="271335" cy="270937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051" y="2606063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Problemas Sociais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051" y="2891813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Dificuldades familiares, académicas e escolares.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03" y="3484034"/>
            <a:ext cx="593546" cy="1193797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09" y="3941236"/>
            <a:ext cx="271335" cy="27093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4051" y="3791396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Riscos Graves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1204051" y="4077146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Violência escolar e pensamentos suicidas.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338" y="0"/>
            <a:ext cx="26356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8329996" cy="571501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Cyberbullying em Números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027702" y="1392151"/>
            <a:ext cx="821849" cy="571501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29%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722025" y="2166855"/>
            <a:ext cx="1433096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Vítimas (Vida)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673887" y="2554206"/>
            <a:ext cx="3529479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Jovens que sofreram cyberbullying alguma vez.</a:t>
            </a:r>
            <a:endParaRPr lang="en-US" sz="1333" dirty="0"/>
          </a:p>
        </p:txBody>
      </p:sp>
      <p:sp>
        <p:nvSpPr>
          <p:cNvPr id="6" name="Text 4"/>
          <p:cNvSpPr/>
          <p:nvPr/>
        </p:nvSpPr>
        <p:spPr>
          <a:xfrm>
            <a:off x="6122427" y="1392151"/>
            <a:ext cx="1165789" cy="571501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45.5%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5982202" y="2166855"/>
            <a:ext cx="1446345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Vítimas (2021)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038782" y="2554206"/>
            <a:ext cx="3333079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Jovens que sofreram cyberbullying em 2021.</a:t>
            </a:r>
            <a:endParaRPr lang="en-US" sz="1333" dirty="0"/>
          </a:p>
        </p:txBody>
      </p:sp>
      <p:sp>
        <p:nvSpPr>
          <p:cNvPr id="9" name="Text 7"/>
          <p:cNvSpPr/>
          <p:nvPr/>
        </p:nvSpPr>
        <p:spPr>
          <a:xfrm>
            <a:off x="1960716" y="3011405"/>
            <a:ext cx="955821" cy="571501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4.9%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392184" y="3786106"/>
            <a:ext cx="2092779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Agressores (Recente)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04196" y="4173456"/>
            <a:ext cx="3868860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Jovens que praticaram cyberbullying recentemente.</a:t>
            </a:r>
            <a:endParaRPr lang="en-US" sz="1333" dirty="0"/>
          </a:p>
        </p:txBody>
      </p:sp>
      <p:sp>
        <p:nvSpPr>
          <p:cNvPr id="12" name="Text 10"/>
          <p:cNvSpPr/>
          <p:nvPr/>
        </p:nvSpPr>
        <p:spPr>
          <a:xfrm>
            <a:off x="6289999" y="3011405"/>
            <a:ext cx="830646" cy="571501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94%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5732701" y="3786106"/>
            <a:ext cx="1945348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Tweens Impactados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930566" y="4173456"/>
            <a:ext cx="3549618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Tweens que sentiram impacto negativo na vida.</a:t>
            </a:r>
            <a:endParaRPr lang="en-US" sz="13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390967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Onde Ocorre?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042665" y="1113362"/>
            <a:ext cx="759209" cy="1117599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081" y="1545161"/>
            <a:ext cx="254377" cy="25400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937543" y="1386856"/>
            <a:ext cx="479945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Início (2000s)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3937543" y="1672606"/>
            <a:ext cx="4799456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Principalmente em salas de chat online.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3042665" y="2366428"/>
            <a:ext cx="1518418" cy="1117605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86" y="2798232"/>
            <a:ext cx="254377" cy="25399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696751" y="2639929"/>
            <a:ext cx="404024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Atualmente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4696751" y="2925679"/>
            <a:ext cx="4040247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Redes sociais, jogos online, plataformas de vídeo.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3042665" y="3619501"/>
            <a:ext cx="2277733" cy="1117599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43" y="4051300"/>
            <a:ext cx="254377" cy="25400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456066" y="3765995"/>
            <a:ext cx="328093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Novas Fronteiras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5456066" y="4051746"/>
            <a:ext cx="3280932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Realidade estendida (XR), metaverso, apps anónimas.</a:t>
            </a:r>
            <a:endParaRPr lang="en-US" sz="1333" dirty="0"/>
          </a:p>
        </p:txBody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Cyberbullying vs. Bullying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003" y="1113371"/>
            <a:ext cx="2440110" cy="1337731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9454" y="1240179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Anonimato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9454" y="1525929"/>
            <a:ext cx="215520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Agressores podem esconder a sua identidade.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2982781" y="1113371"/>
            <a:ext cx="2440110" cy="1337731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125232" y="1240179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Viralidade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25232" y="1525929"/>
            <a:ext cx="215520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Ações podem atingir um vasto público.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003" y="2992971"/>
            <a:ext cx="2440110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9454" y="3119779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Distância Física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9454" y="3405529"/>
            <a:ext cx="215520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Mais fácil ser cruel sem ver a reação.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2982781" y="2992971"/>
            <a:ext cx="2440110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125232" y="3119779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Supervisão Adulta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25232" y="3405529"/>
            <a:ext cx="215520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Adultos com menos conhecimento tecnológico.</a:t>
            </a:r>
            <a:endParaRPr lang="en-US" sz="1333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338" y="0"/>
            <a:ext cx="26356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Porquê é um Problema?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03" y="1113368"/>
            <a:ext cx="593546" cy="11938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09" y="1570567"/>
            <a:ext cx="271335" cy="2709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051" y="1420727"/>
            <a:ext cx="75329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Ubiquidade Online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051" y="1706477"/>
            <a:ext cx="7532948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Ferramentas online são essenciais para jovens.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03" y="2298701"/>
            <a:ext cx="593546" cy="1193800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09" y="2755900"/>
            <a:ext cx="271335" cy="27093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051" y="2606063"/>
            <a:ext cx="75329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Conectividade Constante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051" y="2891813"/>
            <a:ext cx="753294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Jovens suscetíveis 24 horas por dia.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03" y="3484034"/>
            <a:ext cx="593546" cy="1193800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09" y="3941233"/>
            <a:ext cx="271335" cy="27093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4051" y="3791393"/>
            <a:ext cx="75329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Falta de Consequências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1204051" y="4077143"/>
            <a:ext cx="7532948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Adultos lentos a responder, poucas sanções.</a:t>
            </a:r>
            <a:endParaRPr lang="en-US" sz="13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Obstáculos na Prevenção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3445" y="1113368"/>
            <a:ext cx="627463" cy="804332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509" y="1460076"/>
            <a:ext cx="271335" cy="270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984409" y="1230227"/>
            <a:ext cx="375258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Desvalorização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4984409" y="1515977"/>
            <a:ext cx="3752589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Alguns não veem o dano do cyberbullying.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17" y="2053167"/>
            <a:ext cx="1339718" cy="80433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509" y="2319866"/>
            <a:ext cx="271335" cy="27093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340537" y="2170030"/>
            <a:ext cx="339646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Responsabilidade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5340537" y="2455780"/>
            <a:ext cx="3396462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Dificuldade em definir quem deve intervir.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190" y="2992968"/>
            <a:ext cx="2051974" cy="804332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509" y="3259667"/>
            <a:ext cx="271335" cy="270934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5696664" y="2982828"/>
            <a:ext cx="304033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Falta de Conhecimento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5696664" y="3268578"/>
            <a:ext cx="3040334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Adultos sem know-how tecnológico adequado.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061" y="3932766"/>
            <a:ext cx="2764229" cy="804332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1509" y="4199465"/>
            <a:ext cx="271335" cy="270937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6052792" y="3922627"/>
            <a:ext cx="2684207" cy="2857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Intervenção Ineficaz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6052792" y="4208379"/>
            <a:ext cx="2684207" cy="507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Incidentes mal geridos ou ignorados.</a:t>
            </a:r>
            <a:endParaRPr lang="en-US" sz="1333" dirty="0"/>
          </a:p>
        </p:txBody>
      </p:sp>
      <p:pic>
        <p:nvPicPr>
          <p:cNvPr id="19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66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Papel dos Pais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003" y="1113363"/>
            <a:ext cx="569380" cy="804335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05" y="1388530"/>
            <a:ext cx="254377" cy="25400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12051" y="1230224"/>
            <a:ext cx="4989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Apoio e Segurança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112051" y="1515974"/>
            <a:ext cx="4989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Fazer a criança sentir-se segura e apoiada.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407003" y="2053165"/>
            <a:ext cx="1138866" cy="804335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48" y="2328332"/>
            <a:ext cx="254377" cy="25400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681537" y="2170026"/>
            <a:ext cx="441979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Comunicação Aberta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1681537" y="2455776"/>
            <a:ext cx="4419799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Cultivar um diálogo franco e constante.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407003" y="2992966"/>
            <a:ext cx="1708246" cy="804330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38" y="3268131"/>
            <a:ext cx="254377" cy="25400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250918" y="3109827"/>
            <a:ext cx="385041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Educar e Monitorizar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2250918" y="3395577"/>
            <a:ext cx="3850418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Ensinar comportamentos online e supervisionar.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407003" y="3932768"/>
            <a:ext cx="2277733" cy="804330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81" y="4207935"/>
            <a:ext cx="254377" cy="25399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2820403" y="3922628"/>
            <a:ext cx="328093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Cultivar Empatia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2820403" y="4208378"/>
            <a:ext cx="3280932" cy="507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Desenvolver a capacidade de sentir pelos outros.</a:t>
            </a:r>
            <a:endParaRPr lang="en-US" sz="1333" dirty="0"/>
          </a:p>
        </p:txBody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338" y="0"/>
            <a:ext cx="2635662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2026-06-22T11:02:40Z</dcterms:created>
  <dcterms:modified xsi:type="dcterms:W3CDTF">2026-06-22T11:02:40Z</dcterms:modified>
</cp:coreProperties>
</file>