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6" r:id="rId7"/>
    <p:sldId id="265" r:id="rId8"/>
    <p:sldId id="264" r:id="rId9"/>
    <p:sldId id="263" r:id="rId10"/>
    <p:sldId id="260" r:id="rId11"/>
    <p:sldId id="262" r:id="rId12"/>
    <p:sldId id="261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69404-4AC8-0AC4-4583-CFFEED84E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0A41E8-06E4-B8B7-9A21-52782DCA8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EFEBA8F-BC25-1A2C-91CA-C006EAA5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B51A-061C-4F29-B0B8-12D7F6AFF014}" type="datetimeFigureOut">
              <a:rPr lang="pt-PT" smtClean="0"/>
              <a:t>18/04/2026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73C38A0-AB00-8CCF-4CD7-3EBF8E901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E746011-6EDA-C026-7C85-873F73F7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7863-9924-4791-B8DB-33E2A945FD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144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2CB5B-5D58-C5BC-8009-5482A2FA3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6183E8F-FCD7-0F05-9E6E-4F08654D2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B6541EC-910A-DCBC-4DC5-EF091219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B51A-061C-4F29-B0B8-12D7F6AFF014}" type="datetimeFigureOut">
              <a:rPr lang="pt-PT" smtClean="0"/>
              <a:t>18/04/2026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24DB6F5-D041-9B5E-F839-FCEFD99F0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FDDEA23-C4BF-B8E7-1FA8-A906EFA26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7863-9924-4791-B8DB-33E2A945FD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966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D77AB30-5E4E-A20A-43F7-734B8A58E2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2D396ED-6FF0-E4DB-79AF-4BA32080C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EF176A0-BC68-D90A-C463-04BA9295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B51A-061C-4F29-B0B8-12D7F6AFF014}" type="datetimeFigureOut">
              <a:rPr lang="pt-PT" smtClean="0"/>
              <a:t>18/04/2026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BFA7895-C1F2-C11C-BF67-2EEA5BADD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360C8D5-BF9B-3520-6381-E92AD3B1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7863-9924-4791-B8DB-33E2A945FD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667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B702-B8C0-49F5-9963-FC139A84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CAE9D1B-EDF4-C4CB-BCB3-005AF4685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E87085E-956C-321E-BB73-2F1671AB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B51A-061C-4F29-B0B8-12D7F6AFF014}" type="datetimeFigureOut">
              <a:rPr lang="pt-PT" smtClean="0"/>
              <a:t>18/04/2026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89C59FF-DC40-7116-E622-E869AE6AD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D9BD238-54A6-EB03-2AEA-0B7F5489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7863-9924-4791-B8DB-33E2A945FD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743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360D7-34A5-A648-D3D2-3AC98C024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50B9E72-F571-A25C-BC5B-1834E5530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C35BA39-5C82-9009-7CE1-2B1E0A36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B51A-061C-4F29-B0B8-12D7F6AFF014}" type="datetimeFigureOut">
              <a:rPr lang="pt-PT" smtClean="0"/>
              <a:t>18/04/2026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6F79A4D-2E0D-8857-8DB5-C054C4D35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BDC18D3-B09C-B8BB-056C-720BB683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7863-9924-4791-B8DB-33E2A945FD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9953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2A9E1E-3A74-790A-FEFB-1F61CD27D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B74B39C-461F-B64B-772A-89652F42F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2567E758-F350-FBCD-F6C9-F3F3B0481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029787B-F9BE-F1BB-0130-35728844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B51A-061C-4F29-B0B8-12D7F6AFF014}" type="datetimeFigureOut">
              <a:rPr lang="pt-PT" smtClean="0"/>
              <a:t>18/04/2026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6F0D501-DE63-12D4-1B67-88AB0008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FB0717E-B88B-DDB3-1F73-FF893AF19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7863-9924-4791-B8DB-33E2A945FD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697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99F15-B7DA-C7C4-6D82-0E1D03228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DA8CC27-2D4B-BB1F-57BE-67A289B23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749DEDE-3C40-2F94-5F29-D51C126A4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3799F374-6D7A-026A-3BC4-233B49846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594D840-C4ED-A1EA-A6DC-5F912D895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480EAF7-4346-D6D3-609C-73ACBA8C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B51A-061C-4F29-B0B8-12D7F6AFF014}" type="datetimeFigureOut">
              <a:rPr lang="pt-PT" smtClean="0"/>
              <a:t>18/04/2026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AAD68A8-9DCC-6E82-33DF-FACBF018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F1CC90AB-56ED-9E05-BB2E-61A64DE6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7863-9924-4791-B8DB-33E2A945FD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443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F5239-56A9-A0C0-AFBD-4AECE16C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6E13D55-F735-DC06-033A-688976BC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B51A-061C-4F29-B0B8-12D7F6AFF014}" type="datetimeFigureOut">
              <a:rPr lang="pt-PT" smtClean="0"/>
              <a:t>18/04/2026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E4A019B9-AB5C-E23B-D2BE-CF066B377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25ACF12-BD1A-A2A3-C399-C8C1E70D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7863-9924-4791-B8DB-33E2A945FD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078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D7D4B444-9CB2-9484-48DA-FE4055961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B51A-061C-4F29-B0B8-12D7F6AFF014}" type="datetimeFigureOut">
              <a:rPr lang="pt-PT" smtClean="0"/>
              <a:t>18/04/2026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77250AE-60B9-FBB8-70C7-656C4BC2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DE4BBECB-4D6D-7469-B272-78491D0A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7863-9924-4791-B8DB-33E2A945FD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952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E52500-2D24-CB0F-AD46-29E83A57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1BCB86B-AE9E-DE96-41E8-25A30F90D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754151E-5B01-319B-79BB-68AC65F0A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6CE038D-6B91-FB17-0610-13FE2744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B51A-061C-4F29-B0B8-12D7F6AFF014}" type="datetimeFigureOut">
              <a:rPr lang="pt-PT" smtClean="0"/>
              <a:t>18/04/2026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39ED637-38E3-0741-0C1C-0E7C21FC5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F8C5B6C-5197-1BDD-9581-E0ACF435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7863-9924-4791-B8DB-33E2A945FD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485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307AB4-D3CB-2416-FF39-FE05B606F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1338AC6C-53D1-6595-28C6-BC8DDC84E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B9489A15-9FC3-D97F-908E-E16B346AE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0FFA768B-6C5A-EAA7-74FB-D4DE1EDE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AB51A-061C-4F29-B0B8-12D7F6AFF014}" type="datetimeFigureOut">
              <a:rPr lang="pt-PT" smtClean="0"/>
              <a:t>18/04/2026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CF748D1-00B1-BBBA-81DB-1A8C54DF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2988DE2-F7F2-1B27-3C02-1ABA9ACD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C7863-9924-4791-B8DB-33E2A945FD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476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2742DA96-1657-20D4-E47C-B0D82C39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E20CA68-A4A4-A5DE-A100-F893667D8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A65FC00-B711-BB97-961E-95D817034B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BAB51A-061C-4F29-B0B8-12D7F6AFF014}" type="datetimeFigureOut">
              <a:rPr lang="pt-PT" smtClean="0"/>
              <a:t>18/04/2026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C7C97FB-54FF-DD64-5F06-9BFBA31C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9165E44-5D5A-EAE1-A133-6B8B51C31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6C7863-9924-4791-B8DB-33E2A945FD1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2058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313912A-56A0-6E1F-5F43-28A310FC0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45781" cy="677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1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708EC58D-C80A-B47C-3966-B0F629E47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390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0F1FC8F-3E5F-C26A-1601-69E83582D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7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888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5DAE980-B35D-13A5-36F7-48662F2B8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3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20AFEF9-AC1A-41B2-9099-A6A9C3393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42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30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9311E9A-4871-DCE9-1C55-667A30081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82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7E7EE62-CF6E-2FB2-9A3E-D80633C15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2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DA8D69E-1ED8-2DE5-B364-B4E8E84B6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1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C1A655E-8999-EF91-2FC2-CA1B8E902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856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5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F27CE7D-EEB1-7ED5-9F18-8FDBDAABA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7652"/>
            <a:ext cx="12098569" cy="672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5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37977FC-99BB-0434-C80C-E15687D22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06275" cy="678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88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87B8C17-1C56-44B4-2461-38F557C98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7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44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0</Words>
  <Application>Microsoft Office PowerPoint</Application>
  <PresentationFormat>Ecrã Panorâmico</PresentationFormat>
  <Paragraphs>0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 Correia</dc:creator>
  <cp:lastModifiedBy>Marco Correia</cp:lastModifiedBy>
  <cp:revision>1</cp:revision>
  <dcterms:created xsi:type="dcterms:W3CDTF">2026-04-18T14:28:51Z</dcterms:created>
  <dcterms:modified xsi:type="dcterms:W3CDTF">2026-04-18T14:38:46Z</dcterms:modified>
</cp:coreProperties>
</file>