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notesMasterIdLst>
    <p:notesMasterId r:id="rId15"/>
  </p:notesMasterIdLst>
  <p:sldSz cx="14630400" cy="8229600"/>
  <p:notesSz cx="8229600" cy="14630400"/>
  <p:embeddedFontLst>
    <p:embeddedFont>
      <p:font typeface="Fraunces Extra Bold"/>
      <p:regular r:id="rId20"/>
    </p:embeddedFont>
    <p:embeddedFont>
      <p:font typeface="Fraunces Extra Bold"/>
      <p:regular r:id="rId21"/>
    </p:embeddedFont>
    <p:embeddedFont>
      <p:font typeface="Nobile"/>
      <p:regular r:id="rId22"/>
    </p:embeddedFont>
    <p:embeddedFont>
      <p:font typeface="Nobile"/>
      <p:regular r:id="rId23"/>
    </p:embeddedFont>
    <p:embeddedFont>
      <p:font typeface="Nobile"/>
      <p:regular r:id="rId24"/>
    </p:embeddedFont>
    <p:embeddedFont>
      <p:font typeface="Nobile"/>
      <p:regular r:id="rId25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20" Type="http://schemas.openxmlformats.org/officeDocument/2006/relationships/font" Target="fonts/font1.fntdata"/><Relationship Id="rId21" Type="http://schemas.openxmlformats.org/officeDocument/2006/relationships/font" Target="fonts/font2.fntdata"/><Relationship Id="rId22" Type="http://schemas.openxmlformats.org/officeDocument/2006/relationships/font" Target="fonts/font3.fntdata"/><Relationship Id="rId23" Type="http://schemas.openxmlformats.org/officeDocument/2006/relationships/font" Target="fonts/font4.fntdata"/><Relationship Id="rId24" Type="http://schemas.openxmlformats.org/officeDocument/2006/relationships/font" Target="fonts/font5.fntdata"/><Relationship Id="rId2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2-1.png"/><Relationship Id="rId3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3-1.png"/><Relationship Id="rId3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4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FEEE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svg"/><Relationship Id="rId3" Type="http://schemas.openxmlformats.org/officeDocument/2006/relationships/image" Target="../media/image-11-3.png"/><Relationship Id="rId4" Type="http://schemas.openxmlformats.org/officeDocument/2006/relationships/image" Target="../media/image-11-4.svg"/><Relationship Id="rId5" Type="http://schemas.openxmlformats.org/officeDocument/2006/relationships/image" Target="../media/image-11-5.png"/><Relationship Id="rId6" Type="http://schemas.openxmlformats.org/officeDocument/2006/relationships/image" Target="../media/image-11-6.svg"/><Relationship Id="rId7" Type="http://schemas.openxmlformats.org/officeDocument/2006/relationships/image" Target="../media/image-11-7.png"/><Relationship Id="rId8" Type="http://schemas.openxmlformats.org/officeDocument/2006/relationships/image" Target="../media/image-11-8.svg"/><Relationship Id="rId9" Type="http://schemas.openxmlformats.org/officeDocument/2006/relationships/image" Target="../media/image-11-9.png"/><Relationship Id="rId10" Type="http://schemas.openxmlformats.org/officeDocument/2006/relationships/slideLayout" Target="../slideLayouts/slideLayout12.xml"/><Relationship Id="rId11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a-legacy.padlet.com/multiple-choice/9LKlBeJojD/play" TargetMode="External"/><Relationship Id="rId5" Type="http://schemas.openxmlformats.org/officeDocument/2006/relationships/hyperlink" Target="https://ta-legacy.padlet.com/sorting/Rej9WLoDKd/play" TargetMode="External"/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4" Type="http://schemas.openxmlformats.org/officeDocument/2006/relationships/image" Target="../media/image-12-3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AAHwGALh9Q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svg"/><Relationship Id="rId4" Type="http://schemas.openxmlformats.org/officeDocument/2006/relationships/image" Target="../media/image-4-4.png"/><Relationship Id="rId5" Type="http://schemas.openxmlformats.org/officeDocument/2006/relationships/image" Target="../media/image-4-5.svg"/><Relationship Id="rId6" Type="http://schemas.openxmlformats.org/officeDocument/2006/relationships/image" Target="../media/image-4-6.png"/><Relationship Id="rId7" Type="http://schemas.openxmlformats.org/officeDocument/2006/relationships/image" Target="../media/image-4-7.svg"/><Relationship Id="rId8" Type="http://schemas.openxmlformats.org/officeDocument/2006/relationships/image" Target="../media/image-4-8.png"/><Relationship Id="rId9" Type="http://schemas.openxmlformats.org/officeDocument/2006/relationships/image" Target="../media/image-4-9.svg"/><Relationship Id="rId10" Type="http://schemas.openxmlformats.org/officeDocument/2006/relationships/slideLayout" Target="../slideLayouts/slideLayout5.xml"/><Relationship Id="rId11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hyperlink" Target="https://www.youtube.com/watch?v=rFYFpV8v_I0" TargetMode="External"/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667" y="1760815"/>
            <a:ext cx="7088267" cy="470785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343757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F7135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As Plantas</a:t>
            </a:r>
            <a:endParaRPr lang="en-US" sz="4450" dirty="0"/>
          </a:p>
        </p:txBody>
      </p:sp>
      <p:sp>
        <p:nvSpPr>
          <p:cNvPr id="5" name="Text 1"/>
          <p:cNvSpPr/>
          <p:nvPr/>
        </p:nvSpPr>
        <p:spPr>
          <a:xfrm>
            <a:off x="793790" y="4486513"/>
            <a:ext cx="5727621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Vamos descobrir o incrível mundo das plantas! 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🌱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63058"/>
            <a:ext cx="9347954" cy="716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🌟</a:t>
            </a:r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Curiosidades sobre as plantas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733086"/>
            <a:ext cx="1205984" cy="120598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3262" y="3733086"/>
            <a:ext cx="266914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 maior planta do mundo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283262" y="4577834"/>
            <a:ext cx="266914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sequoia gigante pode ter mais de 100 metros de altura!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3733086"/>
            <a:ext cx="1205984" cy="120598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25364" y="3733086"/>
            <a:ext cx="266914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Plantas que comem insetos! 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😲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725364" y="4577834"/>
            <a:ext cx="266914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Venus Armadilha apanha e digere insetos para se alimentar.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3733086"/>
            <a:ext cx="1205984" cy="12059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1167467" y="3733086"/>
            <a:ext cx="266914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Sem água por muito tempo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1167467" y="4577834"/>
            <a:ext cx="266914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 cacto guarda água dentro de si e sobrevive no deserto!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32491"/>
            <a:ext cx="8798838" cy="716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As plantas são importantes! </a:t>
            </a:r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💚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3002518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44253" y="30025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Dão-nos oxigénio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644253" y="3492937"/>
            <a:ext cx="552914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Limpam o ar que respiramos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6884" y="3002518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307348" y="3002518"/>
            <a:ext cx="298942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São o nosso alimento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8307348" y="3492937"/>
            <a:ext cx="55292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Frutas, legumes e cereais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4309467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644253" y="43094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Constroem casas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644253" y="4799886"/>
            <a:ext cx="552914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madeira vem das árvores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6884" y="4309467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307348" y="4309467"/>
            <a:ext cx="309586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Fazem medicamentos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8307348" y="4799886"/>
            <a:ext cx="55292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Muitos remédios vêm de plantas</a:t>
            </a:r>
            <a:endParaRPr lang="en-US" sz="1750" dirty="0"/>
          </a:p>
        </p:txBody>
      </p:sp>
      <p:sp>
        <p:nvSpPr>
          <p:cNvPr id="15" name="Shape 9"/>
          <p:cNvSpPr/>
          <p:nvPr/>
        </p:nvSpPr>
        <p:spPr>
          <a:xfrm>
            <a:off x="793790" y="5417939"/>
            <a:ext cx="13042821" cy="979051"/>
          </a:xfrm>
          <a:prstGeom prst="roundRect">
            <a:avLst>
              <a:gd name="adj" fmla="val 20851"/>
            </a:avLst>
          </a:prstGeom>
          <a:solidFill>
            <a:srgbClr val="B6D6FC"/>
          </a:solidFill>
          <a:ln/>
        </p:spPr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604" y="5746790"/>
            <a:ext cx="283488" cy="226814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530906" y="5701427"/>
            <a:ext cx="12078891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Precisamos das plantas para viver! Devemos cuidar delas. 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🌍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FDFE0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162698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Verifica se sabes…</a:t>
            </a:r>
            <a:endParaRPr lang="en-US" sz="4450" dirty="0"/>
          </a:p>
        </p:txBody>
      </p:sp>
      <p:pic>
        <p:nvPicPr>
          <p:cNvPr id="5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931081"/>
            <a:ext cx="6380559" cy="226826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190750" y="5454491"/>
            <a:ext cx="35866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🌻</a:t>
            </a:r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F7135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 poder das plantas </a:t>
            </a:r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🌻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93790" y="6035635"/>
            <a:ext cx="63805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8" name="Image 2" descr="preencoded.png">
            <a:hlinkClick r:id="rId5" tooltip="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372" y="2931081"/>
            <a:ext cx="6108740" cy="226826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9342477" y="5454491"/>
            <a:ext cx="28944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🌻</a:t>
            </a:r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Tipo de plantas</a:t>
            </a:r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🌻</a:t>
            </a:r>
            <a:endParaRPr lang="en-US" sz="2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E8F3E8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7348" y="170021"/>
            <a:ext cx="5259705" cy="78895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972622"/>
            <a:ext cx="6073140" cy="716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Cuida das plantas! </a:t>
            </a:r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🌱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793790" y="2029182"/>
            <a:ext cx="7556421" cy="5227796"/>
          </a:xfrm>
          <a:prstGeom prst="roundRect">
            <a:avLst>
              <a:gd name="adj" fmla="val 3905"/>
            </a:avLst>
          </a:prstGeom>
          <a:solidFill>
            <a:srgbClr val="E8F3E8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2029182"/>
            <a:ext cx="7556421" cy="1306949"/>
          </a:xfrm>
          <a:prstGeom prst="roundRect">
            <a:avLst>
              <a:gd name="adj" fmla="val 15620"/>
            </a:avLst>
          </a:prstGeom>
          <a:solidFill>
            <a:srgbClr val="E8F3E8"/>
          </a:solidFill>
          <a:ln/>
        </p:spPr>
      </p:sp>
      <p:sp>
        <p:nvSpPr>
          <p:cNvPr id="7" name="Text 4"/>
          <p:cNvSpPr/>
          <p:nvPr/>
        </p:nvSpPr>
        <p:spPr>
          <a:xfrm>
            <a:off x="1020604" y="22559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💧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Rega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0604" y="2746415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 cuidado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793790" y="3336131"/>
            <a:ext cx="7556421" cy="1306949"/>
          </a:xfrm>
          <a:prstGeom prst="rect">
            <a:avLst/>
          </a:prstGeom>
          <a:solidFill>
            <a:srgbClr val="E8F3E8"/>
          </a:solidFill>
          <a:ln/>
        </p:spPr>
      </p:sp>
      <p:sp>
        <p:nvSpPr>
          <p:cNvPr id="10" name="Shape 7"/>
          <p:cNvSpPr/>
          <p:nvPr/>
        </p:nvSpPr>
        <p:spPr>
          <a:xfrm>
            <a:off x="793790" y="3336131"/>
            <a:ext cx="7556421" cy="30480"/>
          </a:xfrm>
          <a:prstGeom prst="roundRect">
            <a:avLst>
              <a:gd name="adj" fmla="val 669768"/>
            </a:avLst>
          </a:prstGeom>
          <a:solidFill>
            <a:srgbClr val="CED9CE"/>
          </a:solidFill>
          <a:ln/>
        </p:spPr>
      </p:sp>
      <p:sp>
        <p:nvSpPr>
          <p:cNvPr id="11" name="Text 8"/>
          <p:cNvSpPr/>
          <p:nvPr/>
        </p:nvSpPr>
        <p:spPr>
          <a:xfrm>
            <a:off x="1020604" y="35629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☀️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Luz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0604" y="4053364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Coloca ao sol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93790" y="4643080"/>
            <a:ext cx="7556421" cy="1306949"/>
          </a:xfrm>
          <a:prstGeom prst="rect">
            <a:avLst/>
          </a:prstGeom>
          <a:solidFill>
            <a:srgbClr val="E8F3E8"/>
          </a:solidFill>
          <a:ln/>
        </p:spPr>
      </p:sp>
      <p:sp>
        <p:nvSpPr>
          <p:cNvPr id="14" name="Shape 11"/>
          <p:cNvSpPr/>
          <p:nvPr/>
        </p:nvSpPr>
        <p:spPr>
          <a:xfrm>
            <a:off x="793790" y="4643080"/>
            <a:ext cx="7556421" cy="30480"/>
          </a:xfrm>
          <a:prstGeom prst="roundRect">
            <a:avLst>
              <a:gd name="adj" fmla="val 669768"/>
            </a:avLst>
          </a:prstGeom>
          <a:solidFill>
            <a:srgbClr val="CED9CE"/>
          </a:solidFill>
          <a:ln/>
        </p:spPr>
      </p:sp>
      <p:sp>
        <p:nvSpPr>
          <p:cNvPr id="15" name="Text 12"/>
          <p:cNvSpPr/>
          <p:nvPr/>
        </p:nvSpPr>
        <p:spPr>
          <a:xfrm>
            <a:off x="1020604" y="48698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🌍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Terra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1020604" y="5360313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Boa e nutritiva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793790" y="5950029"/>
            <a:ext cx="7556421" cy="1306949"/>
          </a:xfrm>
          <a:prstGeom prst="rect">
            <a:avLst/>
          </a:prstGeom>
          <a:solidFill>
            <a:srgbClr val="E8F3E8"/>
          </a:solidFill>
          <a:ln/>
        </p:spPr>
      </p:sp>
      <p:sp>
        <p:nvSpPr>
          <p:cNvPr id="18" name="Shape 15"/>
          <p:cNvSpPr/>
          <p:nvPr/>
        </p:nvSpPr>
        <p:spPr>
          <a:xfrm>
            <a:off x="793790" y="5950029"/>
            <a:ext cx="7556421" cy="30480"/>
          </a:xfrm>
          <a:prstGeom prst="roundRect">
            <a:avLst>
              <a:gd name="adj" fmla="val 669768"/>
            </a:avLst>
          </a:prstGeom>
          <a:solidFill>
            <a:srgbClr val="CED9CE"/>
          </a:solidFill>
          <a:ln/>
        </p:spPr>
      </p:sp>
      <p:sp>
        <p:nvSpPr>
          <p:cNvPr id="19" name="Text 16"/>
          <p:cNvSpPr/>
          <p:nvPr/>
        </p:nvSpPr>
        <p:spPr>
          <a:xfrm>
            <a:off x="1020604" y="61768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❤️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Amor</a:t>
            </a:r>
            <a:endParaRPr lang="en-US" sz="2200" dirty="0"/>
          </a:p>
        </p:txBody>
      </p:sp>
      <p:sp>
        <p:nvSpPr>
          <p:cNvPr id="20" name="Text 17"/>
          <p:cNvSpPr/>
          <p:nvPr/>
        </p:nvSpPr>
        <p:spPr>
          <a:xfrm>
            <a:off x="1020604" y="6667262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Elas agradecem!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E8F3E8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90" y="161925"/>
            <a:ext cx="5270421" cy="790563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43042" y="618292"/>
            <a:ext cx="4787979" cy="540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 que são seres vivos?</a:t>
            </a:r>
            <a:endParaRPr lang="en-US" sz="3400" dirty="0"/>
          </a:p>
        </p:txBody>
      </p:sp>
      <p:sp>
        <p:nvSpPr>
          <p:cNvPr id="5" name="Shape 2"/>
          <p:cNvSpPr/>
          <p:nvPr/>
        </p:nvSpPr>
        <p:spPr>
          <a:xfrm>
            <a:off x="6243042" y="1467922"/>
            <a:ext cx="7630716" cy="1238964"/>
          </a:xfrm>
          <a:prstGeom prst="roundRect">
            <a:avLst>
              <a:gd name="adj" fmla="val 15705"/>
            </a:avLst>
          </a:prstGeom>
          <a:solidFill>
            <a:srgbClr val="E8F3E8"/>
          </a:solidFill>
          <a:ln/>
        </p:spPr>
      </p:sp>
      <p:sp>
        <p:nvSpPr>
          <p:cNvPr id="6" name="Text 3"/>
          <p:cNvSpPr/>
          <p:nvPr/>
        </p:nvSpPr>
        <p:spPr>
          <a:xfrm>
            <a:off x="6459141" y="1684020"/>
            <a:ext cx="2702362" cy="345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🌱</a:t>
            </a:r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Nascem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6459141" y="2153007"/>
            <a:ext cx="7198519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Começam pequeninos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6243042" y="2912864"/>
            <a:ext cx="7630716" cy="1238964"/>
          </a:xfrm>
          <a:prstGeom prst="roundRect">
            <a:avLst>
              <a:gd name="adj" fmla="val 15705"/>
            </a:avLst>
          </a:prstGeom>
          <a:solidFill>
            <a:srgbClr val="E8F3E8"/>
          </a:solidFill>
          <a:ln/>
        </p:spPr>
      </p:sp>
      <p:sp>
        <p:nvSpPr>
          <p:cNvPr id="9" name="Text 6"/>
          <p:cNvSpPr/>
          <p:nvPr/>
        </p:nvSpPr>
        <p:spPr>
          <a:xfrm>
            <a:off x="6459141" y="3128963"/>
            <a:ext cx="2702362" cy="345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🌿</a:t>
            </a:r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Crescem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6459141" y="3597950"/>
            <a:ext cx="7198519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Ficam cada vez maiores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6243042" y="4357807"/>
            <a:ext cx="7630716" cy="1238964"/>
          </a:xfrm>
          <a:prstGeom prst="roundRect">
            <a:avLst>
              <a:gd name="adj" fmla="val 15705"/>
            </a:avLst>
          </a:prstGeom>
          <a:solidFill>
            <a:srgbClr val="E8F3E8"/>
          </a:solidFill>
          <a:ln/>
        </p:spPr>
      </p:sp>
      <p:sp>
        <p:nvSpPr>
          <p:cNvPr id="12" name="Text 9"/>
          <p:cNvSpPr/>
          <p:nvPr/>
        </p:nvSpPr>
        <p:spPr>
          <a:xfrm>
            <a:off x="6459141" y="4573905"/>
            <a:ext cx="2702362" cy="345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🌸</a:t>
            </a:r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Reproduzem-se</a:t>
            </a:r>
            <a:endParaRPr lang="en-US" sz="2100" dirty="0"/>
          </a:p>
        </p:txBody>
      </p:sp>
      <p:sp>
        <p:nvSpPr>
          <p:cNvPr id="13" name="Text 10"/>
          <p:cNvSpPr/>
          <p:nvPr/>
        </p:nvSpPr>
        <p:spPr>
          <a:xfrm>
            <a:off x="6459141" y="5042892"/>
            <a:ext cx="7198519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Criam novos seres</a:t>
            </a:r>
            <a:endParaRPr lang="en-US" sz="1700" dirty="0"/>
          </a:p>
        </p:txBody>
      </p:sp>
      <p:sp>
        <p:nvSpPr>
          <p:cNvPr id="14" name="Shape 11"/>
          <p:cNvSpPr/>
          <p:nvPr/>
        </p:nvSpPr>
        <p:spPr>
          <a:xfrm>
            <a:off x="6243042" y="5802749"/>
            <a:ext cx="7630716" cy="1238964"/>
          </a:xfrm>
          <a:prstGeom prst="roundRect">
            <a:avLst>
              <a:gd name="adj" fmla="val 15705"/>
            </a:avLst>
          </a:prstGeom>
          <a:solidFill>
            <a:srgbClr val="E8F3E8"/>
          </a:solidFill>
          <a:ln/>
        </p:spPr>
      </p:sp>
      <p:sp>
        <p:nvSpPr>
          <p:cNvPr id="15" name="Text 12"/>
          <p:cNvSpPr/>
          <p:nvPr/>
        </p:nvSpPr>
        <p:spPr>
          <a:xfrm>
            <a:off x="6459141" y="6018848"/>
            <a:ext cx="2702362" cy="345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🍂</a:t>
            </a:r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Morrem</a:t>
            </a:r>
            <a:endParaRPr lang="en-US" sz="2100" dirty="0"/>
          </a:p>
        </p:txBody>
      </p:sp>
      <p:sp>
        <p:nvSpPr>
          <p:cNvPr id="16" name="Text 13"/>
          <p:cNvSpPr/>
          <p:nvPr/>
        </p:nvSpPr>
        <p:spPr>
          <a:xfrm>
            <a:off x="6459141" y="6487835"/>
            <a:ext cx="7198519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 seu ciclo termina</a:t>
            </a:r>
            <a:endParaRPr lang="en-US" sz="1700" dirty="0"/>
          </a:p>
        </p:txBody>
      </p:sp>
      <p:sp>
        <p:nvSpPr>
          <p:cNvPr id="17" name="Text 14"/>
          <p:cNvSpPr/>
          <p:nvPr/>
        </p:nvSpPr>
        <p:spPr>
          <a:xfrm>
            <a:off x="6243042" y="7273528"/>
            <a:ext cx="7630716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As plantas são </a:t>
            </a:r>
            <a:pPr algn="l" indent="0" marL="0">
              <a:lnSpc>
                <a:spcPts val="265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seres vivos</a:t>
            </a:r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tal como nós!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9038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endParaRPr lang="en-US" sz="4450" dirty="0"/>
          </a:p>
        </p:txBody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252787"/>
            <a:ext cx="13042821" cy="22682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77619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6037"/>
            <a:ext cx="6308646" cy="716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As partes da planta </a:t>
            </a:r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🌻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0600" y="1987748"/>
            <a:ext cx="5310545" cy="5310545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4107" y="2081451"/>
            <a:ext cx="340162" cy="34016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696212" y="20744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🌼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Flor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9696212" y="2655570"/>
            <a:ext cx="41478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Serve para reprodução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4107" y="3479125"/>
            <a:ext cx="340162" cy="34016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696212" y="34721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🍃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Folha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9696212" y="4053245"/>
            <a:ext cx="41478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Capta a luz do sol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44107" y="4876800"/>
            <a:ext cx="340162" cy="34016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696212" y="48697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🪵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Caule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696212" y="5450919"/>
            <a:ext cx="41478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Suporta a planta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44107" y="6274475"/>
            <a:ext cx="340162" cy="34016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9696212" y="62674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🌱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Raiz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9696212" y="6848594"/>
            <a:ext cx="41478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Absorve água e nutrientes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91020"/>
            <a:ext cx="5670590" cy="716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Tipos de raiz </a:t>
            </a:r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🌱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5089" y="2661047"/>
            <a:ext cx="11300222" cy="407741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376" y="604957"/>
            <a:ext cx="5138976" cy="649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Tipos de caule </a:t>
            </a:r>
            <a:pPr algn="l" indent="0" marL="0">
              <a:lnSpc>
                <a:spcPts val="505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🪵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719376" y="1743789"/>
            <a:ext cx="4291013" cy="1766292"/>
          </a:xfrm>
          <a:prstGeom prst="roundRect">
            <a:avLst>
              <a:gd name="adj" fmla="val 10474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47737" y="1972151"/>
            <a:ext cx="2569488" cy="328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🌳</a:t>
            </a:r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Caule lenhoso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947737" y="2487097"/>
            <a:ext cx="3834289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Duro e resistente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947737" y="2968228"/>
            <a:ext cx="3834289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Ex: árvores e arbustos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719376" y="3696295"/>
            <a:ext cx="4291013" cy="1766292"/>
          </a:xfrm>
          <a:prstGeom prst="roundRect">
            <a:avLst>
              <a:gd name="adj" fmla="val 10474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947737" y="3924657"/>
            <a:ext cx="2569488" cy="328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🌿</a:t>
            </a:r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Caule herbáceo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947737" y="4439603"/>
            <a:ext cx="3834289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Mole e flexível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947737" y="4920734"/>
            <a:ext cx="3834289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Ex: margarida, tomate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719376" y="5648801"/>
            <a:ext cx="4291013" cy="1766292"/>
          </a:xfrm>
          <a:prstGeom prst="roundRect">
            <a:avLst>
              <a:gd name="adj" fmla="val 10474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947737" y="5877163"/>
            <a:ext cx="2569488" cy="328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🎋</a:t>
            </a:r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Caule trepador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947737" y="6392108"/>
            <a:ext cx="3834289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Enrola noutras plantas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947737" y="6873240"/>
            <a:ext cx="3834289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Ex: videira, feijão</a:t>
            </a:r>
            <a:endParaRPr lang="en-US" sz="1600" dirty="0"/>
          </a:p>
        </p:txBody>
      </p:sp>
      <p:pic>
        <p:nvPicPr>
          <p:cNvPr id="1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9499" y="1779746"/>
            <a:ext cx="8399026" cy="559927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E8F3E8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170021"/>
            <a:ext cx="5259705" cy="78895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632341"/>
            <a:ext cx="6202085" cy="716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 forma das folhas </a:t>
            </a:r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🍃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6280190" y="1688902"/>
            <a:ext cx="7556421" cy="1306949"/>
          </a:xfrm>
          <a:prstGeom prst="roundRect">
            <a:avLst>
              <a:gd name="adj" fmla="val 15620"/>
            </a:avLst>
          </a:prstGeom>
          <a:solidFill>
            <a:srgbClr val="E8F3E8"/>
          </a:solidFill>
          <a:ln/>
        </p:spPr>
      </p:sp>
      <p:sp>
        <p:nvSpPr>
          <p:cNvPr id="6" name="Text 3"/>
          <p:cNvSpPr/>
          <p:nvPr/>
        </p:nvSpPr>
        <p:spPr>
          <a:xfrm>
            <a:off x="6507004" y="19157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Redonda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507004" y="2406134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Ex: nenúfar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80190" y="3222665"/>
            <a:ext cx="7556421" cy="1306949"/>
          </a:xfrm>
          <a:prstGeom prst="roundRect">
            <a:avLst>
              <a:gd name="adj" fmla="val 15620"/>
            </a:avLst>
          </a:prstGeom>
          <a:solidFill>
            <a:srgbClr val="E8F3E8"/>
          </a:solidFill>
          <a:ln/>
        </p:spPr>
      </p:sp>
      <p:sp>
        <p:nvSpPr>
          <p:cNvPr id="9" name="Text 6"/>
          <p:cNvSpPr/>
          <p:nvPr/>
        </p:nvSpPr>
        <p:spPr>
          <a:xfrm>
            <a:off x="6507004" y="34494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Alongada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6507004" y="3939897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Ex: eucalipto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80190" y="4756428"/>
            <a:ext cx="7556421" cy="1306949"/>
          </a:xfrm>
          <a:prstGeom prst="roundRect">
            <a:avLst>
              <a:gd name="adj" fmla="val 15620"/>
            </a:avLst>
          </a:prstGeom>
          <a:solidFill>
            <a:srgbClr val="E8F3E8"/>
          </a:solidFill>
          <a:ln/>
        </p:spPr>
      </p:sp>
      <p:sp>
        <p:nvSpPr>
          <p:cNvPr id="12" name="Text 9"/>
          <p:cNvSpPr/>
          <p:nvPr/>
        </p:nvSpPr>
        <p:spPr>
          <a:xfrm>
            <a:off x="6507004" y="49832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Recortada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6507004" y="5473660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Ex: feto, carvalho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6280190" y="6290191"/>
            <a:ext cx="7556421" cy="1306949"/>
          </a:xfrm>
          <a:prstGeom prst="roundRect">
            <a:avLst>
              <a:gd name="adj" fmla="val 15620"/>
            </a:avLst>
          </a:prstGeom>
          <a:solidFill>
            <a:srgbClr val="E8F3E8"/>
          </a:solidFill>
          <a:ln/>
        </p:spPr>
      </p:sp>
      <p:sp>
        <p:nvSpPr>
          <p:cNvPr id="15" name="Text 12"/>
          <p:cNvSpPr/>
          <p:nvPr/>
        </p:nvSpPr>
        <p:spPr>
          <a:xfrm>
            <a:off x="6507004" y="65170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Em agulha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6507004" y="7007423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Ex: pinheiro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96647"/>
            <a:ext cx="8594169" cy="716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Para que servem as folhas? </a:t>
            </a:r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🌞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108359"/>
            <a:ext cx="7604284" cy="5069443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8959096" y="2332553"/>
            <a:ext cx="4885015" cy="963811"/>
          </a:xfrm>
          <a:prstGeom prst="roundRect">
            <a:avLst>
              <a:gd name="adj" fmla="val 21181"/>
            </a:avLst>
          </a:prstGeom>
          <a:solidFill>
            <a:srgbClr val="B6FCB8"/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5910" y="2661404"/>
            <a:ext cx="283488" cy="22681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696212" y="2616041"/>
            <a:ext cx="392108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As folhas fazem a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fotossíntese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!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8959096" y="355151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sp>
        <p:nvSpPr>
          <p:cNvPr id="8" name="Text 4"/>
          <p:cNvSpPr/>
          <p:nvPr/>
        </p:nvSpPr>
        <p:spPr>
          <a:xfrm>
            <a:off x="9044166" y="359402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650" dirty="0"/>
          </a:p>
        </p:txBody>
      </p:sp>
      <p:sp>
        <p:nvSpPr>
          <p:cNvPr id="9" name="Text 5"/>
          <p:cNvSpPr/>
          <p:nvPr/>
        </p:nvSpPr>
        <p:spPr>
          <a:xfrm>
            <a:off x="9696212" y="3629382"/>
            <a:ext cx="30431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Captam a luz solar 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☀️</a:t>
            </a:r>
            <a:endParaRPr lang="en-US" sz="2200" dirty="0"/>
          </a:p>
        </p:txBody>
      </p:sp>
      <p:sp>
        <p:nvSpPr>
          <p:cNvPr id="10" name="Shape 6"/>
          <p:cNvSpPr/>
          <p:nvPr/>
        </p:nvSpPr>
        <p:spPr>
          <a:xfrm>
            <a:off x="8959096" y="451544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sp>
        <p:nvSpPr>
          <p:cNvPr id="11" name="Text 7"/>
          <p:cNvSpPr/>
          <p:nvPr/>
        </p:nvSpPr>
        <p:spPr>
          <a:xfrm>
            <a:off x="9044166" y="455795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8"/>
          <p:cNvSpPr/>
          <p:nvPr/>
        </p:nvSpPr>
        <p:spPr>
          <a:xfrm>
            <a:off x="9696212" y="4593312"/>
            <a:ext cx="28535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Absorvem CO₂ do ar</a:t>
            </a:r>
            <a:endParaRPr lang="en-US" sz="2200" dirty="0"/>
          </a:p>
        </p:txBody>
      </p:sp>
      <p:sp>
        <p:nvSpPr>
          <p:cNvPr id="13" name="Shape 9"/>
          <p:cNvSpPr/>
          <p:nvPr/>
        </p:nvSpPr>
        <p:spPr>
          <a:xfrm>
            <a:off x="8959096" y="547937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sp>
        <p:nvSpPr>
          <p:cNvPr id="14" name="Text 10"/>
          <p:cNvSpPr/>
          <p:nvPr/>
        </p:nvSpPr>
        <p:spPr>
          <a:xfrm>
            <a:off x="9044166" y="552188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1"/>
          <p:cNvSpPr/>
          <p:nvPr/>
        </p:nvSpPr>
        <p:spPr>
          <a:xfrm>
            <a:off x="9696212" y="5557242"/>
            <a:ext cx="318635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Produzem oxigénio 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🌬️</a:t>
            </a:r>
            <a:endParaRPr lang="en-US" sz="2200" dirty="0"/>
          </a:p>
        </p:txBody>
      </p:sp>
      <p:sp>
        <p:nvSpPr>
          <p:cNvPr id="16" name="Shape 12"/>
          <p:cNvSpPr/>
          <p:nvPr/>
        </p:nvSpPr>
        <p:spPr>
          <a:xfrm>
            <a:off x="8959096" y="644330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sp>
        <p:nvSpPr>
          <p:cNvPr id="17" name="Text 13"/>
          <p:cNvSpPr/>
          <p:nvPr/>
        </p:nvSpPr>
        <p:spPr>
          <a:xfrm>
            <a:off x="9044166" y="648581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2650" dirty="0"/>
          </a:p>
        </p:txBody>
      </p:sp>
      <p:sp>
        <p:nvSpPr>
          <p:cNvPr id="18" name="Text 14"/>
          <p:cNvSpPr/>
          <p:nvPr/>
        </p:nvSpPr>
        <p:spPr>
          <a:xfrm>
            <a:off x="9696212" y="6521172"/>
            <a:ext cx="335696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Fabricam o alimento 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🍬</a:t>
            </a:r>
            <a:endParaRPr lang="en-US" sz="2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349" y="1494949"/>
            <a:ext cx="5239703" cy="523970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64037" y="2127409"/>
            <a:ext cx="5529501" cy="462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Como germina uma semente?</a:t>
            </a:r>
            <a:endParaRPr lang="en-US" sz="2900" dirty="0"/>
          </a:p>
        </p:txBody>
      </p:sp>
      <p:pic>
        <p:nvPicPr>
          <p:cNvPr id="5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37" y="2960489"/>
            <a:ext cx="7415927" cy="2468880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864037" y="5707023"/>
            <a:ext cx="74159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endParaRPr lang="en-US" sz="1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2026-04-15T22:36:50Z</dcterms:created>
  <dcterms:modified xsi:type="dcterms:W3CDTF">2026-04-15T22:36:50Z</dcterms:modified>
</cp:coreProperties>
</file>