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130" d="100"/>
          <a:sy n="130" d="100"/>
        </p:scale>
        <p:origin x="-82" y="-13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665" y="1672611"/>
            <a:ext cx="5694333" cy="11430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A Inteligência Artificial no Ensino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3042665" y="2951078"/>
            <a:ext cx="5694333" cy="285750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Exploração do uso da IA como ferramenta de ensino.</a:t>
            </a:r>
            <a:endParaRPr lang="en-US" sz="1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3566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003" y="390970"/>
            <a:ext cx="8329996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Agenda da Apresentação</a:t>
            </a:r>
            <a:endParaRPr lang="en-US" sz="3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37" y="1113367"/>
            <a:ext cx="956033" cy="80433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986" y="1460077"/>
            <a:ext cx="271336" cy="27093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170172" y="1230228"/>
            <a:ext cx="556682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IA Generativa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3170172" y="1515978"/>
            <a:ext cx="5566827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Exploração da IA generativa no ensino</a:t>
            </a:r>
            <a:endParaRPr lang="en-US" sz="1333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225" y="2053166"/>
            <a:ext cx="1996858" cy="804333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986" y="2319867"/>
            <a:ext cx="271336" cy="270933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3690585" y="2170028"/>
            <a:ext cx="5046414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Tipos de Ferramentas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3690585" y="2455778"/>
            <a:ext cx="504641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Visão geral das ferramentas de IA</a:t>
            </a:r>
            <a:endParaRPr lang="en-US" sz="1333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812" y="2992967"/>
            <a:ext cx="3037684" cy="804333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2986" y="3259667"/>
            <a:ext cx="271336" cy="270933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4210997" y="3109827"/>
            <a:ext cx="452600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Exemplos Práticos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4210997" y="3395577"/>
            <a:ext cx="4526002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Aplicações da IA no ensino</a:t>
            </a:r>
            <a:endParaRPr lang="en-US" sz="1333" dirty="0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399" y="3932767"/>
            <a:ext cx="4078509" cy="804333"/>
          </a:xfrm>
          <a:prstGeom prst="rect">
            <a:avLst/>
          </a:prstGeom>
        </p:spPr>
      </p:pic>
      <p:pic>
        <p:nvPicPr>
          <p:cNvPr id="16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2986" y="4199466"/>
            <a:ext cx="271336" cy="270934"/>
          </a:xfrm>
          <a:prstGeom prst="rect">
            <a:avLst/>
          </a:prstGeom>
        </p:spPr>
      </p:pic>
      <p:sp>
        <p:nvSpPr>
          <p:cNvPr id="17" name="Text 7"/>
          <p:cNvSpPr/>
          <p:nvPr/>
        </p:nvSpPr>
        <p:spPr>
          <a:xfrm>
            <a:off x="4731410" y="4049627"/>
            <a:ext cx="400558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Limitações e Ética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4731410" y="4335377"/>
            <a:ext cx="400558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Cuidados no uso da IA</a:t>
            </a:r>
            <a:endParaRPr lang="en-US" sz="13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665" y="390970"/>
            <a:ext cx="5694333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O Que é IA?</a:t>
            </a:r>
            <a:endParaRPr lang="en-US" sz="3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665" y="1113367"/>
            <a:ext cx="593547" cy="89746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771" y="1422399"/>
            <a:ext cx="271335" cy="27093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839714" y="1272561"/>
            <a:ext cx="489728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Inteligência Artificial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3839714" y="1558311"/>
            <a:ext cx="489728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Sistemas que imitam capacidades humanas</a:t>
            </a:r>
            <a:endParaRPr lang="en-US" sz="1333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665" y="2002366"/>
            <a:ext cx="593547" cy="897467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771" y="2311400"/>
            <a:ext cx="271335" cy="270933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3839714" y="2161561"/>
            <a:ext cx="489728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Machine Learning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3839714" y="2447311"/>
            <a:ext cx="489728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Algoritmos aprendem com dados</a:t>
            </a:r>
            <a:endParaRPr lang="en-US" sz="1333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665" y="2891366"/>
            <a:ext cx="593547" cy="897467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771" y="3200400"/>
            <a:ext cx="271335" cy="270933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3839714" y="3050561"/>
            <a:ext cx="489728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Processamento Natural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3839714" y="3336311"/>
            <a:ext cx="489728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IA compreende linguagem humana</a:t>
            </a:r>
            <a:endParaRPr lang="en-US" sz="1333" dirty="0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665" y="3780367"/>
            <a:ext cx="593547" cy="897467"/>
          </a:xfrm>
          <a:prstGeom prst="rect">
            <a:avLst/>
          </a:prstGeom>
        </p:spPr>
      </p:pic>
      <p:pic>
        <p:nvPicPr>
          <p:cNvPr id="16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3771" y="4089400"/>
            <a:ext cx="271335" cy="270933"/>
          </a:xfrm>
          <a:prstGeom prst="rect">
            <a:avLst/>
          </a:prstGeom>
        </p:spPr>
      </p:pic>
      <p:sp>
        <p:nvSpPr>
          <p:cNvPr id="17" name="Text 7"/>
          <p:cNvSpPr/>
          <p:nvPr/>
        </p:nvSpPr>
        <p:spPr>
          <a:xfrm>
            <a:off x="3839714" y="3939561"/>
            <a:ext cx="489728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IA Generativa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3839714" y="4225311"/>
            <a:ext cx="489728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Cria novos conteúdos</a:t>
            </a:r>
            <a:endParaRPr lang="en-US" sz="1333" dirty="0"/>
          </a:p>
        </p:txBody>
      </p:sp>
      <p:pic>
        <p:nvPicPr>
          <p:cNvPr id="19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63566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003" y="390970"/>
            <a:ext cx="5694333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IA Generativa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003" y="1113367"/>
            <a:ext cx="2440110" cy="1871134"/>
          </a:xfrm>
          <a:prstGeom prst="roundRect">
            <a:avLst>
              <a:gd name="adj" fmla="val 2839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49454" y="1240178"/>
            <a:ext cx="215520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Definição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49454" y="1525928"/>
            <a:ext cx="2155208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Gera conteúdos em resposta a pedidos</a:t>
            </a:r>
            <a:endParaRPr lang="en-US" sz="1333" dirty="0"/>
          </a:p>
        </p:txBody>
      </p:sp>
      <p:sp>
        <p:nvSpPr>
          <p:cNvPr id="6" name="Shape 4"/>
          <p:cNvSpPr/>
          <p:nvPr/>
        </p:nvSpPr>
        <p:spPr>
          <a:xfrm>
            <a:off x="2982781" y="1113367"/>
            <a:ext cx="2440110" cy="1871134"/>
          </a:xfrm>
          <a:prstGeom prst="roundRect">
            <a:avLst>
              <a:gd name="adj" fmla="val 2839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125232" y="1240178"/>
            <a:ext cx="215520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Tipos de Conteúdo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125232" y="1525928"/>
            <a:ext cx="2155208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Textos, imagens, vídeos e sons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407003" y="3119968"/>
            <a:ext cx="5287329" cy="1617132"/>
          </a:xfrm>
          <a:prstGeom prst="roundRect">
            <a:avLst>
              <a:gd name="adj" fmla="val 3801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49454" y="3246777"/>
            <a:ext cx="500242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Na Sala de Aula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49454" y="3532527"/>
            <a:ext cx="5002427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 IA está em todo o lado</a:t>
            </a:r>
            <a:endParaRPr lang="en-US" sz="1333" dirty="0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338" y="0"/>
            <a:ext cx="263566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003" y="390970"/>
            <a:ext cx="8329996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Deep Learning e LLMs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003" y="1113370"/>
            <a:ext cx="832979" cy="804333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04" y="1388536"/>
            <a:ext cx="254377" cy="25400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75649" y="1230228"/>
            <a:ext cx="73613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Deep Learning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1375649" y="1515978"/>
            <a:ext cx="7361350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Aprendizagem automática com grandes dados</a:t>
            </a:r>
            <a:endParaRPr lang="en-US" sz="1333" dirty="0"/>
          </a:p>
        </p:txBody>
      </p:sp>
      <p:sp>
        <p:nvSpPr>
          <p:cNvPr id="7" name="Shape 4"/>
          <p:cNvSpPr/>
          <p:nvPr/>
        </p:nvSpPr>
        <p:spPr>
          <a:xfrm>
            <a:off x="407003" y="2053168"/>
            <a:ext cx="1665957" cy="804333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793" y="2328334"/>
            <a:ext cx="254377" cy="25400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2208628" y="2170029"/>
            <a:ext cx="652837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LLMs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2208628" y="2455779"/>
            <a:ext cx="6528371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Algoritmos treinados em dados de texto</a:t>
            </a:r>
            <a:endParaRPr lang="en-US" sz="1333" dirty="0"/>
          </a:p>
        </p:txBody>
      </p:sp>
      <p:sp>
        <p:nvSpPr>
          <p:cNvPr id="11" name="Shape 7"/>
          <p:cNvSpPr/>
          <p:nvPr/>
        </p:nvSpPr>
        <p:spPr>
          <a:xfrm>
            <a:off x="407003" y="2992970"/>
            <a:ext cx="2498935" cy="804333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282" y="3268137"/>
            <a:ext cx="254377" cy="253999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041605" y="3109831"/>
            <a:ext cx="569539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Modelos Estatísticos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3041605" y="3395581"/>
            <a:ext cx="5695393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Preveem sequências de palavras</a:t>
            </a:r>
            <a:endParaRPr lang="en-US" sz="1333" dirty="0"/>
          </a:p>
        </p:txBody>
      </p:sp>
      <p:sp>
        <p:nvSpPr>
          <p:cNvPr id="15" name="Shape 10"/>
          <p:cNvSpPr/>
          <p:nvPr/>
        </p:nvSpPr>
        <p:spPr>
          <a:xfrm>
            <a:off x="407003" y="3932768"/>
            <a:ext cx="3331913" cy="804333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5771" y="4207933"/>
            <a:ext cx="254377" cy="254001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3874584" y="4049629"/>
            <a:ext cx="4862414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Síntese Criativa</a:t>
            </a:r>
            <a:endParaRPr lang="en-US" sz="1500" dirty="0"/>
          </a:p>
        </p:txBody>
      </p:sp>
      <p:sp>
        <p:nvSpPr>
          <p:cNvPr id="18" name="Text 12"/>
          <p:cNvSpPr/>
          <p:nvPr/>
        </p:nvSpPr>
        <p:spPr>
          <a:xfrm>
            <a:off x="3874584" y="4335379"/>
            <a:ext cx="4862414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Gera informações com modelo linguístico</a:t>
            </a:r>
            <a:endParaRPr lang="en-US" sz="133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003" y="390970"/>
            <a:ext cx="5694333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Recursos Adicionais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003" y="1113368"/>
            <a:ext cx="2440110" cy="1337731"/>
          </a:xfrm>
          <a:prstGeom prst="roundRect">
            <a:avLst>
              <a:gd name="adj" fmla="val 555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49454" y="1240176"/>
            <a:ext cx="215520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AI Primer (JISC)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49454" y="1525926"/>
            <a:ext cx="2155208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Guia sobre IA generativa</a:t>
            </a:r>
            <a:endParaRPr lang="en-US" sz="1333" dirty="0"/>
          </a:p>
        </p:txBody>
      </p:sp>
      <p:sp>
        <p:nvSpPr>
          <p:cNvPr id="6" name="Shape 4"/>
          <p:cNvSpPr/>
          <p:nvPr/>
        </p:nvSpPr>
        <p:spPr>
          <a:xfrm>
            <a:off x="2982781" y="1113368"/>
            <a:ext cx="2440110" cy="1337731"/>
          </a:xfrm>
          <a:prstGeom prst="roundRect">
            <a:avLst>
              <a:gd name="adj" fmla="val 555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125232" y="1240176"/>
            <a:ext cx="215520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Age of AI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125232" y="1525926"/>
            <a:ext cx="2155208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Tudo sobre inteligência artificial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407003" y="2992968"/>
            <a:ext cx="2440110" cy="1337734"/>
          </a:xfrm>
          <a:prstGeom prst="roundRect">
            <a:avLst>
              <a:gd name="adj" fmla="val 555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49454" y="3119775"/>
            <a:ext cx="215520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KR21 Primer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49454" y="3405525"/>
            <a:ext cx="2155208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Introdução à inteligência artificial</a:t>
            </a:r>
            <a:endParaRPr lang="en-US" sz="1333" dirty="0"/>
          </a:p>
        </p:txBody>
      </p:sp>
      <p:sp>
        <p:nvSpPr>
          <p:cNvPr id="12" name="Shape 10"/>
          <p:cNvSpPr/>
          <p:nvPr/>
        </p:nvSpPr>
        <p:spPr>
          <a:xfrm>
            <a:off x="2982781" y="2992968"/>
            <a:ext cx="2440110" cy="1337734"/>
          </a:xfrm>
          <a:prstGeom prst="roundRect">
            <a:avLst>
              <a:gd name="adj" fmla="val 555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125232" y="3119775"/>
            <a:ext cx="215520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Podcasts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3125232" y="3405525"/>
            <a:ext cx="2155208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Máquinas que Pensam e A IA e Tu</a:t>
            </a:r>
            <a:endParaRPr lang="en-US" sz="1333" dirty="0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338" y="0"/>
            <a:ext cx="263566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003" y="390970"/>
            <a:ext cx="8329996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IA no Ensino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2218590" y="1392153"/>
            <a:ext cx="440072" cy="571500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75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1736440" y="2166853"/>
            <a:ext cx="1404266" cy="285750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Produtividade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1141623" y="2554203"/>
            <a:ext cx="2594008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Aumento da produtividade com IA</a:t>
            </a:r>
            <a:endParaRPr lang="en-US" sz="1333" dirty="0"/>
          </a:p>
        </p:txBody>
      </p:sp>
      <p:sp>
        <p:nvSpPr>
          <p:cNvPr id="6" name="Text 4"/>
          <p:cNvSpPr/>
          <p:nvPr/>
        </p:nvSpPr>
        <p:spPr>
          <a:xfrm>
            <a:off x="6447923" y="1392153"/>
            <a:ext cx="514796" cy="571500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90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5960580" y="2166853"/>
            <a:ext cx="1489483" cy="285750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Personalização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294855" y="2554203"/>
            <a:ext cx="2821039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Percentagem de ensino personalizado</a:t>
            </a:r>
            <a:endParaRPr lang="en-US" sz="1333" dirty="0"/>
          </a:p>
        </p:txBody>
      </p:sp>
      <p:sp>
        <p:nvSpPr>
          <p:cNvPr id="9" name="Text 7"/>
          <p:cNvSpPr/>
          <p:nvPr/>
        </p:nvSpPr>
        <p:spPr>
          <a:xfrm>
            <a:off x="4314550" y="3011402"/>
            <a:ext cx="514795" cy="571500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60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4236012" y="3786102"/>
            <a:ext cx="671979" cy="285750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Acesso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3382788" y="4173452"/>
            <a:ext cx="2378318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Facilidade de acesso à educação</a:t>
            </a:r>
            <a:endParaRPr lang="en-US" sz="133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003" y="390970"/>
            <a:ext cx="8329996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Porquê IA no Ensino?</a:t>
            </a:r>
            <a:endParaRPr lang="en-US" sz="3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37" y="1113368"/>
            <a:ext cx="956033" cy="80433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986" y="1460076"/>
            <a:ext cx="271336" cy="27093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170172" y="1230227"/>
            <a:ext cx="556682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Brainstorming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3170172" y="1515977"/>
            <a:ext cx="5566827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Identificar novas ideias e perspetivas</a:t>
            </a:r>
            <a:endParaRPr lang="en-US" sz="1333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225" y="2053167"/>
            <a:ext cx="1996858" cy="804332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986" y="2319866"/>
            <a:ext cx="271336" cy="270934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3690585" y="2170026"/>
            <a:ext cx="5046414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Analisar Dados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3690585" y="2455776"/>
            <a:ext cx="5046414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Identificar padrões nos dados</a:t>
            </a:r>
            <a:endParaRPr lang="en-US" sz="1333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812" y="2992966"/>
            <a:ext cx="3037684" cy="804332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2986" y="3259666"/>
            <a:ext cx="271336" cy="270934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4210997" y="3109829"/>
            <a:ext cx="452600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Aumentar Produtividade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4210997" y="3395579"/>
            <a:ext cx="4526002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Rapidez no processamento de informação</a:t>
            </a:r>
            <a:endParaRPr lang="en-US" sz="1333" dirty="0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399" y="3932766"/>
            <a:ext cx="4078509" cy="804332"/>
          </a:xfrm>
          <a:prstGeom prst="rect">
            <a:avLst/>
          </a:prstGeom>
        </p:spPr>
      </p:pic>
      <p:pic>
        <p:nvPicPr>
          <p:cNvPr id="16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2986" y="4199465"/>
            <a:ext cx="271336" cy="270937"/>
          </a:xfrm>
          <a:prstGeom prst="rect">
            <a:avLst/>
          </a:prstGeom>
        </p:spPr>
      </p:pic>
      <p:sp>
        <p:nvSpPr>
          <p:cNvPr id="17" name="Text 7"/>
          <p:cNvSpPr/>
          <p:nvPr/>
        </p:nvSpPr>
        <p:spPr>
          <a:xfrm>
            <a:off x="4731410" y="4049625"/>
            <a:ext cx="4005589" cy="2857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Tarefas Repetitivas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4731410" y="4335378"/>
            <a:ext cx="4005589" cy="2539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Ajuda em trabalhos repetitivos</a:t>
            </a:r>
            <a:endParaRPr lang="en-US" sz="133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665" y="390966"/>
            <a:ext cx="5694333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Tipos de Ferramentas</a:t>
            </a:r>
            <a:endParaRPr lang="en-US" sz="3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665" y="1113365"/>
            <a:ext cx="593547" cy="119380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771" y="1570564"/>
            <a:ext cx="271335" cy="27093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839714" y="1420730"/>
            <a:ext cx="489728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Gratuito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3839714" y="1706480"/>
            <a:ext cx="4897285" cy="2539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Acesso livre a funcionalidades básicas</a:t>
            </a:r>
            <a:endParaRPr lang="en-US" sz="1333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665" y="2298701"/>
            <a:ext cx="593547" cy="1193797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771" y="2755900"/>
            <a:ext cx="271335" cy="270932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3839714" y="2606060"/>
            <a:ext cx="489728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Modelo Fremium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3839714" y="2891810"/>
            <a:ext cx="4897285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Versão gratuita e paga</a:t>
            </a:r>
            <a:endParaRPr lang="en-US" sz="1333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665" y="3484034"/>
            <a:ext cx="593547" cy="1193797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771" y="3941233"/>
            <a:ext cx="271335" cy="270932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3839714" y="3791393"/>
            <a:ext cx="489728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Subscrição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3839714" y="4077143"/>
            <a:ext cx="4897285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Subscrição institucional disponível</a:t>
            </a:r>
            <a:endParaRPr lang="en-US" sz="1333" dirty="0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635663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Georgia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Apresentação no Ecrã (16:9)</PresentationFormat>
  <Paragraphs>80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Office Theme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josé Ferreira</cp:lastModifiedBy>
  <cp:revision>1</cp:revision>
  <dcterms:created xsi:type="dcterms:W3CDTF">2026-04-11T15:11:30Z</dcterms:created>
  <dcterms:modified xsi:type="dcterms:W3CDTF">2026-04-11T15:12:22Z</dcterms:modified>
</cp:coreProperties>
</file>