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787" y="1672611"/>
            <a:ext cx="5694059" cy="11430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Poluição Atmosférica: Causas e Soluções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3042787" y="2951078"/>
            <a:ext cx="5694059" cy="28575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Impacto na saúde, ambiente e soluções para mitigar.</a:t>
            </a:r>
            <a:endParaRPr lang="en-US" sz="1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635633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68"/>
            <a:ext cx="8329692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Conclusão: Futuro Limpo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7154" y="1113368"/>
            <a:ext cx="1110529" cy="1117599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5183" y="1545168"/>
            <a:ext cx="254471" cy="25399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53401" y="1386862"/>
            <a:ext cx="708344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Visão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653401" y="1672612"/>
            <a:ext cx="7083446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Futuro sustentável para todos.</a:t>
            </a:r>
            <a:endParaRPr lang="en-US" sz="1333" dirty="0"/>
          </a:p>
        </p:txBody>
      </p:sp>
      <p:sp>
        <p:nvSpPr>
          <p:cNvPr id="7" name="Shape 4"/>
          <p:cNvSpPr/>
          <p:nvPr/>
        </p:nvSpPr>
        <p:spPr>
          <a:xfrm>
            <a:off x="407154" y="2366435"/>
            <a:ext cx="2221189" cy="1117599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513" y="2798235"/>
            <a:ext cx="254471" cy="25399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64061" y="2639930"/>
            <a:ext cx="597278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Benefícios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2764061" y="2925680"/>
            <a:ext cx="5972785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Melhoria da qualidade do ar.</a:t>
            </a:r>
            <a:endParaRPr lang="en-US" sz="1333" dirty="0"/>
          </a:p>
        </p:txBody>
      </p:sp>
      <p:sp>
        <p:nvSpPr>
          <p:cNvPr id="11" name="Shape 7"/>
          <p:cNvSpPr/>
          <p:nvPr/>
        </p:nvSpPr>
        <p:spPr>
          <a:xfrm>
            <a:off x="407154" y="3619503"/>
            <a:ext cx="3331851" cy="1117599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844" y="4051301"/>
            <a:ext cx="254471" cy="25400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874722" y="3892993"/>
            <a:ext cx="4862124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Importância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3874722" y="4178743"/>
            <a:ext cx="4862124" cy="254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Ações individuais e coletivas.</a:t>
            </a:r>
            <a:endParaRPr lang="en-US" sz="1333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70"/>
            <a:ext cx="8329692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Introdução à Poluição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7759" y="1113368"/>
            <a:ext cx="1303370" cy="111760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726" y="1663700"/>
            <a:ext cx="271436" cy="27093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344706" y="1386861"/>
            <a:ext cx="539214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Impacto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344706" y="1672611"/>
            <a:ext cx="539214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Prejuízos à saúde, fauna, flora e qualidade.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662" y="2366434"/>
            <a:ext cx="2691696" cy="1117600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3726" y="2789767"/>
            <a:ext cx="271436" cy="270933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038936" y="2639928"/>
            <a:ext cx="4697911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Poluentes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4038936" y="2925678"/>
            <a:ext cx="4697911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Matéria ou energia que tornam o ar impróprio.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66" y="3619501"/>
            <a:ext cx="4080023" cy="1117600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3859" y="4042834"/>
            <a:ext cx="271436" cy="270933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4733165" y="3892995"/>
            <a:ext cx="4003681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Definição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4733165" y="4178745"/>
            <a:ext cx="4003681" cy="253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Alteração das propriedades da atmosfera.</a:t>
            </a:r>
            <a:endParaRPr lang="en-US" sz="1333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787" y="390969"/>
            <a:ext cx="5694059" cy="11430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Fontes de Poluição: Combustão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2787" y="1684866"/>
            <a:ext cx="593767" cy="1007533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952" y="2046817"/>
            <a:ext cx="271436" cy="27093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840130" y="1896978"/>
            <a:ext cx="4896716" cy="2857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Emissões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840130" y="2182729"/>
            <a:ext cx="4896716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Percentagem significativa da poluição urbana.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787" y="2679699"/>
            <a:ext cx="593767" cy="1007535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952" y="3041649"/>
            <a:ext cx="271436" cy="27093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840130" y="2891811"/>
            <a:ext cx="489671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Combustíveis Fósseis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3840130" y="3177561"/>
            <a:ext cx="489671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Queima em centrais, transportes e indústria.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787" y="3674533"/>
            <a:ext cx="593767" cy="1007533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3952" y="4036483"/>
            <a:ext cx="271436" cy="27093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3840130" y="3886643"/>
            <a:ext cx="489671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Reações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3840130" y="4172393"/>
            <a:ext cx="489671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Aumentam a concentração de poluentes.</a:t>
            </a:r>
            <a:endParaRPr lang="en-US" sz="1333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2635633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70"/>
            <a:ext cx="5694059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CO2 e Efeito Estufa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7154" y="1113366"/>
            <a:ext cx="2439876" cy="1871133"/>
          </a:xfrm>
          <a:prstGeom prst="roundRect">
            <a:avLst>
              <a:gd name="adj" fmla="val 3227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51355" y="1241870"/>
            <a:ext cx="21514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Aquecimento Global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51355" y="1527620"/>
            <a:ext cx="215147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Aumento da temperatura devido ao excesso de CO2.</a:t>
            </a:r>
            <a:endParaRPr lang="en-US" sz="1333" dirty="0"/>
          </a:p>
        </p:txBody>
      </p:sp>
      <p:sp>
        <p:nvSpPr>
          <p:cNvPr id="6" name="Shape 4"/>
          <p:cNvSpPr/>
          <p:nvPr/>
        </p:nvSpPr>
        <p:spPr>
          <a:xfrm>
            <a:off x="2982748" y="1113366"/>
            <a:ext cx="2439876" cy="1871133"/>
          </a:xfrm>
          <a:prstGeom prst="roundRect">
            <a:avLst>
              <a:gd name="adj" fmla="val 3227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26948" y="1241870"/>
            <a:ext cx="215147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Efeito Estufa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126948" y="1527620"/>
            <a:ext cx="2151476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Regula a temperatura do planeta.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07154" y="3119966"/>
            <a:ext cx="5286906" cy="1617133"/>
          </a:xfrm>
          <a:prstGeom prst="roundRect">
            <a:avLst>
              <a:gd name="adj" fmla="val 4321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51355" y="3248470"/>
            <a:ext cx="499850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Aumento de CO2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1355" y="3534220"/>
            <a:ext cx="4998505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Principal responsável pelo efeito de estufa.</a:t>
            </a:r>
            <a:endParaRPr lang="en-US" sz="1333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367" y="0"/>
            <a:ext cx="2635633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70"/>
            <a:ext cx="8329692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Chuvas Ácidas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7154" y="1113368"/>
            <a:ext cx="1110529" cy="1117601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5183" y="1545168"/>
            <a:ext cx="254471" cy="254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53401" y="1386862"/>
            <a:ext cx="708344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Impacto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653401" y="1672612"/>
            <a:ext cx="708344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Prejudicial a seres vivos e monumentos.</a:t>
            </a:r>
            <a:endParaRPr lang="en-US" sz="1333" dirty="0"/>
          </a:p>
        </p:txBody>
      </p:sp>
      <p:sp>
        <p:nvSpPr>
          <p:cNvPr id="7" name="Shape 4"/>
          <p:cNvSpPr/>
          <p:nvPr/>
        </p:nvSpPr>
        <p:spPr>
          <a:xfrm>
            <a:off x="407154" y="2366433"/>
            <a:ext cx="2221189" cy="1117601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513" y="2798233"/>
            <a:ext cx="254471" cy="2540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64061" y="2639928"/>
            <a:ext cx="597278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Chuvas Ácidas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2764061" y="2925678"/>
            <a:ext cx="597278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Aumento da acidez da água da chuva.</a:t>
            </a:r>
            <a:endParaRPr lang="en-US" sz="1333" dirty="0"/>
          </a:p>
        </p:txBody>
      </p:sp>
      <p:sp>
        <p:nvSpPr>
          <p:cNvPr id="11" name="Shape 7"/>
          <p:cNvSpPr/>
          <p:nvPr/>
        </p:nvSpPr>
        <p:spPr>
          <a:xfrm>
            <a:off x="407154" y="3619501"/>
            <a:ext cx="3331851" cy="1117601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844" y="4051301"/>
            <a:ext cx="254471" cy="2540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874722" y="3892995"/>
            <a:ext cx="4862124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Origem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3874722" y="4178745"/>
            <a:ext cx="4862124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Combustão de carvão, petróleo e derivados.</a:t>
            </a:r>
            <a:endParaRPr lang="en-US" sz="133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68"/>
            <a:ext cx="8329692" cy="571502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Smog Urbano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18539" y="1392152"/>
            <a:ext cx="440288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75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2224238" y="2166855"/>
            <a:ext cx="428890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NOx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015632" y="2554203"/>
            <a:ext cx="2846102" cy="254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Percentage of nitrogen oxides in smog</a:t>
            </a:r>
            <a:endParaRPr lang="en-US" sz="1333" dirty="0"/>
          </a:p>
        </p:txBody>
      </p:sp>
      <p:sp>
        <p:nvSpPr>
          <p:cNvPr id="6" name="Text 4"/>
          <p:cNvSpPr/>
          <p:nvPr/>
        </p:nvSpPr>
        <p:spPr>
          <a:xfrm>
            <a:off x="6471389" y="1392152"/>
            <a:ext cx="467856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25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58732" y="2166855"/>
            <a:ext cx="293039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208045" y="2554203"/>
            <a:ext cx="2994543" cy="254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Percentage of carbon monoxide in smog</a:t>
            </a:r>
            <a:endParaRPr lang="en-US" sz="1333" dirty="0"/>
          </a:p>
        </p:txBody>
      </p:sp>
      <p:sp>
        <p:nvSpPr>
          <p:cNvPr id="9" name="Text 7"/>
          <p:cNvSpPr/>
          <p:nvPr/>
        </p:nvSpPr>
        <p:spPr>
          <a:xfrm>
            <a:off x="4344699" y="3011405"/>
            <a:ext cx="454602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algn="ctr"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10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407390" y="3786104"/>
            <a:ext cx="329222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PM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051269" y="4173452"/>
            <a:ext cx="3041462" cy="254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Percentage of particulate matter in smog</a:t>
            </a:r>
            <a:endParaRPr lang="en-US" sz="1333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68"/>
            <a:ext cx="5694059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Impacto na Saúde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7154" y="1113364"/>
            <a:ext cx="2439876" cy="2014010"/>
          </a:xfrm>
          <a:prstGeom prst="roundRect">
            <a:avLst>
              <a:gd name="adj" fmla="val 2786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51355" y="1241868"/>
            <a:ext cx="21514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Cancro do Pulmão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51355" y="1527618"/>
            <a:ext cx="215147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Problemas respiratórios graves.</a:t>
            </a:r>
            <a:endParaRPr lang="en-US" sz="1333" dirty="0"/>
          </a:p>
        </p:txBody>
      </p:sp>
      <p:sp>
        <p:nvSpPr>
          <p:cNvPr id="6" name="Shape 4"/>
          <p:cNvSpPr/>
          <p:nvPr/>
        </p:nvSpPr>
        <p:spPr>
          <a:xfrm>
            <a:off x="2982748" y="1113364"/>
            <a:ext cx="2439876" cy="2014010"/>
          </a:xfrm>
          <a:prstGeom prst="roundRect">
            <a:avLst>
              <a:gd name="adj" fmla="val 2786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26948" y="1241868"/>
            <a:ext cx="2151476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Doenças Cardiovasculares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126948" y="1813368"/>
            <a:ext cx="2151476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Influenciadas pela poluição do ar.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07154" y="3262839"/>
            <a:ext cx="5286906" cy="1474258"/>
          </a:xfrm>
          <a:prstGeom prst="roundRect">
            <a:avLst>
              <a:gd name="adj" fmla="val 5199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51355" y="3391343"/>
            <a:ext cx="499850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Problemas Respiratórios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1355" y="3677093"/>
            <a:ext cx="4998505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Asma, bronquite, enfisema pulmonar.</a:t>
            </a:r>
            <a:endParaRPr lang="en-US" sz="1333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367" y="0"/>
            <a:ext cx="2635633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68"/>
            <a:ext cx="8329692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Responsabilidade Coletiva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7759" y="1113368"/>
            <a:ext cx="1303370" cy="111759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726" y="1663697"/>
            <a:ext cx="271436" cy="27093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344706" y="1386859"/>
            <a:ext cx="539214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Reciclagem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344706" y="1672609"/>
            <a:ext cx="5392140" cy="254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Importância para reduzir a poluição.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662" y="2366431"/>
            <a:ext cx="2691696" cy="1117602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3726" y="2789766"/>
            <a:ext cx="271436" cy="27093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038936" y="2639926"/>
            <a:ext cx="4697911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Eficiência Energética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4038936" y="2925676"/>
            <a:ext cx="4697911" cy="254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Utilizar energia de forma eficiente.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66" y="3619499"/>
            <a:ext cx="4080023" cy="1117599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3859" y="4042833"/>
            <a:ext cx="271436" cy="27093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4733165" y="3892993"/>
            <a:ext cx="4003681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Ações Individuais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4733165" y="4178743"/>
            <a:ext cx="4003681" cy="254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Transporte público, a pé ou bicicleta.</a:t>
            </a:r>
            <a:endParaRPr lang="en-US" sz="1333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787" y="390968"/>
            <a:ext cx="5694059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indent="0" marL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Melhorar o Meio Ambiente</a:t>
            </a:r>
            <a:endParaRPr lang="en-US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2787" y="1113368"/>
            <a:ext cx="593767" cy="119379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952" y="1570565"/>
            <a:ext cx="271436" cy="27093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840130" y="1420729"/>
            <a:ext cx="489671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Consciencialização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840130" y="1706479"/>
            <a:ext cx="4896716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Educar sobre a poluição.</a:t>
            </a:r>
            <a:endParaRPr lang="en-US" sz="133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787" y="2298701"/>
            <a:ext cx="593767" cy="1193799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952" y="2755898"/>
            <a:ext cx="271436" cy="27093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840130" y="2606063"/>
            <a:ext cx="489671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Sustentabilidade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3840130" y="2891813"/>
            <a:ext cx="4896716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Adotar práticas sustentáveis.</a:t>
            </a:r>
            <a:endParaRPr lang="en-US" sz="133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787" y="3484034"/>
            <a:ext cx="593767" cy="1193799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3952" y="3941231"/>
            <a:ext cx="271436" cy="27093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3840130" y="3791396"/>
            <a:ext cx="489671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Controlo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3840130" y="4077146"/>
            <a:ext cx="4896716" cy="253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Reduzir emissão de gases.</a:t>
            </a:r>
            <a:endParaRPr lang="en-US" sz="1333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2635633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eorgi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2026-04-10T16:56:06Z</dcterms:created>
  <dcterms:modified xsi:type="dcterms:W3CDTF">2026-04-10T16:56:06Z</dcterms:modified>
</cp:coreProperties>
</file>