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42673" y="1958361"/>
            <a:ext cx="5694425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Aventura no Quénia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3042673" y="2665328"/>
            <a:ext cx="5694425" cy="28575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Leitura e compreensão para jovens exploradores.</a:t>
            </a:r>
            <a:endParaRPr lang="en-US" sz="1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63577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903" y="390970"/>
            <a:ext cx="8330196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Leitura do Texto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1730" y="1113368"/>
            <a:ext cx="956856" cy="804333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524" y="1460060"/>
            <a:ext cx="271268" cy="27093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172037" y="1230228"/>
            <a:ext cx="5565061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Camila vai ao Quénia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172037" y="1515978"/>
            <a:ext cx="5565061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Camila, pai e tio Quico viajam.</a:t>
            </a:r>
            <a:endParaRPr lang="en-US" sz="133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916" y="2053167"/>
            <a:ext cx="1998485" cy="804333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4524" y="2319867"/>
            <a:ext cx="271268" cy="27093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692851" y="2170028"/>
            <a:ext cx="504424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Piloto leva objetos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3692851" y="2455778"/>
            <a:ext cx="5044247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O piloto leva maleta e capa.</a:t>
            </a:r>
            <a:endParaRPr lang="en-US" sz="133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102" y="2992967"/>
            <a:ext cx="3040112" cy="804334"/>
          </a:xfrm>
          <a:prstGeom prst="rect">
            <a:avLst/>
          </a:prstGeom>
        </p:spPr>
      </p:pic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4524" y="3259667"/>
            <a:ext cx="271268" cy="270934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4213665" y="3109828"/>
            <a:ext cx="4523433" cy="2857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Pai protege Camila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4213665" y="3395578"/>
            <a:ext cx="4523433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Pai põe o colete à Camila.</a:t>
            </a:r>
            <a:endParaRPr lang="en-US" sz="1333" dirty="0"/>
          </a:p>
        </p:txBody>
      </p:sp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288" y="3932767"/>
            <a:ext cx="4081739" cy="804333"/>
          </a:xfrm>
          <a:prstGeom prst="rect">
            <a:avLst/>
          </a:prstGeom>
        </p:spPr>
      </p:pic>
      <p:pic>
        <p:nvPicPr>
          <p:cNvPr id="1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4524" y="4199468"/>
            <a:ext cx="271268" cy="270934"/>
          </a:xfrm>
          <a:prstGeom prst="rect">
            <a:avLst/>
          </a:prstGeom>
        </p:spPr>
      </p:pic>
      <p:sp>
        <p:nvSpPr>
          <p:cNvPr id="17" name="Text 7"/>
          <p:cNvSpPr/>
          <p:nvPr/>
        </p:nvSpPr>
        <p:spPr>
          <a:xfrm>
            <a:off x="4734479" y="4049629"/>
            <a:ext cx="4002619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Comida da mãe</a:t>
            </a:r>
            <a:endParaRPr lang="en-US" sz="1500" dirty="0"/>
          </a:p>
        </p:txBody>
      </p:sp>
      <p:sp>
        <p:nvSpPr>
          <p:cNvPr id="18" name="Text 8"/>
          <p:cNvSpPr/>
          <p:nvPr/>
        </p:nvSpPr>
        <p:spPr>
          <a:xfrm>
            <a:off x="4734479" y="4335379"/>
            <a:ext cx="4002619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Ela leva leite de coco e pão.</a:t>
            </a:r>
            <a:endParaRPr lang="en-US" sz="1333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42673" y="390969"/>
            <a:ext cx="5694425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Separação de Sílabas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2673" y="1113366"/>
            <a:ext cx="593399" cy="601134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738" y="1274233"/>
            <a:ext cx="271268" cy="27093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839523" y="1124394"/>
            <a:ext cx="4897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Camila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839523" y="1410144"/>
            <a:ext cx="48975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Ca-mi-la</a:t>
            </a:r>
            <a:endParaRPr lang="en-US" sz="133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673" y="1706033"/>
            <a:ext cx="593399" cy="601133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738" y="1866900"/>
            <a:ext cx="271268" cy="27093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839523" y="1717062"/>
            <a:ext cx="4897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Avião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3839523" y="2002812"/>
            <a:ext cx="48975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A-vi-ão</a:t>
            </a:r>
            <a:endParaRPr lang="en-US" sz="133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673" y="2298699"/>
            <a:ext cx="593399" cy="601134"/>
          </a:xfrm>
          <a:prstGeom prst="rect">
            <a:avLst/>
          </a:prstGeom>
        </p:spPr>
      </p:pic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3738" y="2459566"/>
            <a:ext cx="271268" cy="270934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3839523" y="2309727"/>
            <a:ext cx="4897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Piloto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3839523" y="2595477"/>
            <a:ext cx="48975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Pi-lo-to</a:t>
            </a:r>
            <a:endParaRPr lang="en-US" sz="1333" dirty="0"/>
          </a:p>
        </p:txBody>
      </p:sp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2673" y="2891367"/>
            <a:ext cx="593399" cy="601133"/>
          </a:xfrm>
          <a:prstGeom prst="rect">
            <a:avLst/>
          </a:prstGeom>
        </p:spPr>
      </p:pic>
      <p:pic>
        <p:nvPicPr>
          <p:cNvPr id="1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3738" y="3052233"/>
            <a:ext cx="271268" cy="270934"/>
          </a:xfrm>
          <a:prstGeom prst="rect">
            <a:avLst/>
          </a:prstGeom>
        </p:spPr>
      </p:pic>
      <p:sp>
        <p:nvSpPr>
          <p:cNvPr id="17" name="Text 7"/>
          <p:cNvSpPr/>
          <p:nvPr/>
        </p:nvSpPr>
        <p:spPr>
          <a:xfrm>
            <a:off x="3839523" y="2902394"/>
            <a:ext cx="4897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Colete</a:t>
            </a:r>
            <a:endParaRPr lang="en-US" sz="1500" dirty="0"/>
          </a:p>
        </p:txBody>
      </p:sp>
      <p:sp>
        <p:nvSpPr>
          <p:cNvPr id="18" name="Text 8"/>
          <p:cNvSpPr/>
          <p:nvPr/>
        </p:nvSpPr>
        <p:spPr>
          <a:xfrm>
            <a:off x="3839523" y="3188144"/>
            <a:ext cx="489757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Co-le-te</a:t>
            </a:r>
            <a:endParaRPr lang="en-US" sz="1333" dirty="0"/>
          </a:p>
        </p:txBody>
      </p:sp>
      <p:pic>
        <p:nvPicPr>
          <p:cNvPr id="19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2673" y="3484032"/>
            <a:ext cx="593399" cy="601134"/>
          </a:xfrm>
          <a:prstGeom prst="rect">
            <a:avLst/>
          </a:prstGeom>
        </p:spPr>
      </p:pic>
      <p:pic>
        <p:nvPicPr>
          <p:cNvPr id="20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3738" y="3644901"/>
            <a:ext cx="271268" cy="270934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3839523" y="3495062"/>
            <a:ext cx="4897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Quénia</a:t>
            </a:r>
            <a:endParaRPr lang="en-US" sz="1500" dirty="0"/>
          </a:p>
        </p:txBody>
      </p:sp>
      <p:sp>
        <p:nvSpPr>
          <p:cNvPr id="22" name="Text 10"/>
          <p:cNvSpPr/>
          <p:nvPr/>
        </p:nvSpPr>
        <p:spPr>
          <a:xfrm>
            <a:off x="3839523" y="3780812"/>
            <a:ext cx="48975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Qué-ni-a</a:t>
            </a:r>
            <a:endParaRPr lang="en-US" sz="1333" dirty="0"/>
          </a:p>
        </p:txBody>
      </p:sp>
      <p:pic>
        <p:nvPicPr>
          <p:cNvPr id="23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2673" y="4076700"/>
            <a:ext cx="593399" cy="601133"/>
          </a:xfrm>
          <a:prstGeom prst="rect">
            <a:avLst/>
          </a:prstGeom>
        </p:spPr>
      </p:pic>
      <p:pic>
        <p:nvPicPr>
          <p:cNvPr id="24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03738" y="4237568"/>
            <a:ext cx="271268" cy="270934"/>
          </a:xfrm>
          <a:prstGeom prst="rect">
            <a:avLst/>
          </a:prstGeom>
        </p:spPr>
      </p:pic>
      <p:sp>
        <p:nvSpPr>
          <p:cNvPr id="25" name="Text 11"/>
          <p:cNvSpPr/>
          <p:nvPr/>
        </p:nvSpPr>
        <p:spPr>
          <a:xfrm>
            <a:off x="3839523" y="4087727"/>
            <a:ext cx="4897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Comida</a:t>
            </a:r>
            <a:endParaRPr lang="en-US" sz="1500" dirty="0"/>
          </a:p>
        </p:txBody>
      </p:sp>
      <p:sp>
        <p:nvSpPr>
          <p:cNvPr id="26" name="Text 12"/>
          <p:cNvSpPr/>
          <p:nvPr/>
        </p:nvSpPr>
        <p:spPr>
          <a:xfrm>
            <a:off x="3839523" y="4373477"/>
            <a:ext cx="489757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Co-mi-da</a:t>
            </a:r>
            <a:endParaRPr lang="en-US" sz="1333" dirty="0"/>
          </a:p>
        </p:txBody>
      </p:sp>
      <p:pic>
        <p:nvPicPr>
          <p:cNvPr id="27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263577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903" y="390972"/>
            <a:ext cx="5694425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Ordenar as Palavras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06903" y="1113367"/>
            <a:ext cx="2440266" cy="3623733"/>
          </a:xfrm>
          <a:prstGeom prst="roundRect">
            <a:avLst>
              <a:gd name="adj" fmla="val 2045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188" y="1239048"/>
            <a:ext cx="215769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Primeira Frase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188" y="1524798"/>
            <a:ext cx="215769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 Camila vai ao Quénia de avião.</a:t>
            </a:r>
            <a:endParaRPr lang="en-US" sz="1333" dirty="0"/>
          </a:p>
        </p:txBody>
      </p:sp>
      <p:sp>
        <p:nvSpPr>
          <p:cNvPr id="6" name="Shape 4"/>
          <p:cNvSpPr/>
          <p:nvPr/>
        </p:nvSpPr>
        <p:spPr>
          <a:xfrm>
            <a:off x="2982802" y="1113367"/>
            <a:ext cx="2440267" cy="3623733"/>
          </a:xfrm>
          <a:prstGeom prst="roundRect">
            <a:avLst>
              <a:gd name="adj" fmla="val 2045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124089" y="1239048"/>
            <a:ext cx="215769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Segunda Frase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124089" y="1524798"/>
            <a:ext cx="215769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Ela leva pão e leite.</a:t>
            </a:r>
            <a:endParaRPr lang="en-US" sz="1333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8230" y="0"/>
            <a:ext cx="2635769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903" y="390968"/>
            <a:ext cx="8330196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Responde às Perguntas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06903" y="1113366"/>
            <a:ext cx="1666021" cy="1744136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2756" y="1858434"/>
            <a:ext cx="254314" cy="25399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208558" y="1700129"/>
            <a:ext cx="652854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Primeira Resposta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2208558" y="1985879"/>
            <a:ext cx="6528540" cy="2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 Camila leva o pão.</a:t>
            </a:r>
            <a:endParaRPr lang="en-US" sz="1333" dirty="0"/>
          </a:p>
        </p:txBody>
      </p:sp>
      <p:sp>
        <p:nvSpPr>
          <p:cNvPr id="7" name="Shape 4"/>
          <p:cNvSpPr/>
          <p:nvPr/>
        </p:nvSpPr>
        <p:spPr>
          <a:xfrm>
            <a:off x="406903" y="2992967"/>
            <a:ext cx="3332043" cy="1744133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767" y="3738034"/>
            <a:ext cx="254314" cy="25400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74579" y="3579727"/>
            <a:ext cx="4862519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Segunda Resposta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3874579" y="3865477"/>
            <a:ext cx="4862519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O pai põe o colete à Camila.</a:t>
            </a:r>
            <a:endParaRPr lang="en-US" sz="1333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903" y="390972"/>
            <a:ext cx="5694425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Personagens da História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06903" y="1113368"/>
            <a:ext cx="2440266" cy="1337735"/>
          </a:xfrm>
          <a:prstGeom prst="roundRect">
            <a:avLst>
              <a:gd name="adj" fmla="val 6796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188" y="1239049"/>
            <a:ext cx="215769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Camila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188" y="1524799"/>
            <a:ext cx="2157695" cy="508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 personagem principal, aventureira.</a:t>
            </a:r>
            <a:endParaRPr lang="en-US" sz="1333" dirty="0"/>
          </a:p>
        </p:txBody>
      </p:sp>
      <p:sp>
        <p:nvSpPr>
          <p:cNvPr id="6" name="Shape 4"/>
          <p:cNvSpPr/>
          <p:nvPr/>
        </p:nvSpPr>
        <p:spPr>
          <a:xfrm>
            <a:off x="2982802" y="1113368"/>
            <a:ext cx="2440267" cy="1337735"/>
          </a:xfrm>
          <a:prstGeom prst="roundRect">
            <a:avLst>
              <a:gd name="adj" fmla="val 6796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124089" y="1239049"/>
            <a:ext cx="215769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Pai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124089" y="1524799"/>
            <a:ext cx="2157695" cy="508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Acompanha Camila na viagem.</a:t>
            </a:r>
            <a:endParaRPr lang="en-US" sz="1333" dirty="0"/>
          </a:p>
        </p:txBody>
      </p:sp>
      <p:sp>
        <p:nvSpPr>
          <p:cNvPr id="9" name="Shape 7"/>
          <p:cNvSpPr/>
          <p:nvPr/>
        </p:nvSpPr>
        <p:spPr>
          <a:xfrm>
            <a:off x="406903" y="3119968"/>
            <a:ext cx="2440266" cy="1337732"/>
          </a:xfrm>
          <a:prstGeom prst="roundRect">
            <a:avLst>
              <a:gd name="adj" fmla="val 6796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188" y="3245651"/>
            <a:ext cx="215769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Tio Quico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48188" y="3531401"/>
            <a:ext cx="215769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Junta-se à aventura.</a:t>
            </a:r>
            <a:endParaRPr lang="en-US" sz="1333" dirty="0"/>
          </a:p>
        </p:txBody>
      </p:sp>
      <p:sp>
        <p:nvSpPr>
          <p:cNvPr id="12" name="Shape 10"/>
          <p:cNvSpPr/>
          <p:nvPr/>
        </p:nvSpPr>
        <p:spPr>
          <a:xfrm>
            <a:off x="2982802" y="3119968"/>
            <a:ext cx="2440267" cy="1337732"/>
          </a:xfrm>
          <a:prstGeom prst="roundRect">
            <a:avLst>
              <a:gd name="adj" fmla="val 6796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124089" y="3245651"/>
            <a:ext cx="215769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Piloto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124089" y="3531401"/>
            <a:ext cx="215769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Responsável pelo voo.</a:t>
            </a:r>
            <a:endParaRPr lang="en-US" sz="1333" dirty="0"/>
          </a:p>
        </p:txBody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8230" y="0"/>
            <a:ext cx="2635769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903" y="390972"/>
            <a:ext cx="8330196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Viagem Detalhes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345163" y="1392152"/>
            <a:ext cx="186850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algn="ctr"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1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2161051" y="2166851"/>
            <a:ext cx="555075" cy="285750"/>
          </a:xfrm>
          <a:prstGeom prst="rect">
            <a:avLst/>
          </a:prstGeom>
          <a:noFill/>
          <a:ln/>
        </p:spPr>
        <p:txBody>
          <a:bodyPr wrap="square" lIns="0" tIns="0" rIns="0" bIns="114300" rtlCol="0" anchor="ctr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Avião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702490" y="2554205"/>
            <a:ext cx="1472107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Meio de transporte.</a:t>
            </a:r>
            <a:endParaRPr lang="en-US" sz="1333" dirty="0"/>
          </a:p>
        </p:txBody>
      </p:sp>
      <p:sp>
        <p:nvSpPr>
          <p:cNvPr id="6" name="Text 4"/>
          <p:cNvSpPr/>
          <p:nvPr/>
        </p:nvSpPr>
        <p:spPr>
          <a:xfrm>
            <a:off x="6585849" y="1392152"/>
            <a:ext cx="239038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algn="ctr"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2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351757" y="2166851"/>
            <a:ext cx="707223" cy="285750"/>
          </a:xfrm>
          <a:prstGeom prst="rect">
            <a:avLst/>
          </a:prstGeom>
          <a:noFill/>
          <a:ln/>
        </p:spPr>
        <p:txBody>
          <a:bodyPr wrap="square" lIns="0" tIns="0" rIns="0" bIns="114300" rtlCol="0" anchor="ctr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Quénia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990772" y="2554205"/>
            <a:ext cx="1429192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Destino da viagem.</a:t>
            </a:r>
            <a:endParaRPr lang="en-US" sz="1333" dirty="0"/>
          </a:p>
        </p:txBody>
      </p:sp>
      <p:sp>
        <p:nvSpPr>
          <p:cNvPr id="9" name="Text 7"/>
          <p:cNvSpPr/>
          <p:nvPr/>
        </p:nvSpPr>
        <p:spPr>
          <a:xfrm>
            <a:off x="4452879" y="3011405"/>
            <a:ext cx="238243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algn="ctr"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3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331815" y="3786104"/>
            <a:ext cx="480371" cy="285750"/>
          </a:xfrm>
          <a:prstGeom prst="rect">
            <a:avLst/>
          </a:prstGeom>
          <a:noFill/>
          <a:ln/>
        </p:spPr>
        <p:txBody>
          <a:bodyPr wrap="square" lIns="0" tIns="0" rIns="0" bIns="114300" rtlCol="0" anchor="ctr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Coco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035380" y="4173453"/>
            <a:ext cx="1073240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Sabor do leite.</a:t>
            </a:r>
            <a:endParaRPr lang="en-US" sz="1333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903" y="390968"/>
            <a:ext cx="8330196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Conclusão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0916" y="1113366"/>
            <a:ext cx="1998485" cy="1744133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524" y="2070892"/>
            <a:ext cx="271268" cy="27093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92851" y="1700125"/>
            <a:ext cx="504424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Aventura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692851" y="1985875"/>
            <a:ext cx="5044247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Camila embarca numa aventura.</a:t>
            </a:r>
            <a:endParaRPr lang="en-US" sz="133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288" y="2992963"/>
            <a:ext cx="4081739" cy="1744136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4524" y="3729565"/>
            <a:ext cx="271268" cy="270932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4734479" y="3579731"/>
            <a:ext cx="4002619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Leitura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4734479" y="3865481"/>
            <a:ext cx="4002619" cy="2539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Leitura é essencial.</a:t>
            </a:r>
            <a:endParaRPr lang="en-US" sz="1333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Georgia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2026-04-17T19:23:43Z</dcterms:created>
  <dcterms:modified xsi:type="dcterms:W3CDTF">2026-04-17T19:23:43Z</dcterms:modified>
</cp:coreProperties>
</file>