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AE5BE-EDE4-E51D-D01A-0505AE9A9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93AF0-9E6E-D753-5820-B688F68C5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2503E-8D42-0A9E-410A-DB7E7E986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19B16-40BA-7289-93DE-EE1BE4AA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81309-EB9F-56E7-A2B0-8FD753D3A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476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77F68-97B7-AE84-FB59-B8C71769F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EDEAEF-4442-0385-C921-B51D5F605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52BBB-C5E1-05E3-A999-C6E0B9D26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34F68-998E-A547-6EED-6E2D7B9D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63B4F-8EFB-EEFF-3C39-DF648F9D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364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0D5DBB-D136-CEB4-CE32-839280E56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F6C721-7098-44E5-5971-EFDBC3D1F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F374F-39E4-0681-BCC4-9B0EAF88E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BC1D4-DA32-F64B-2432-23FDA8B82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A2F2F-E788-DF1B-02E0-67689ECD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052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DCE49-DF87-5013-B654-B5D0A1BED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AEC32-5431-E8F6-7E31-06E66F215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96106-ED38-1887-4528-0F8623032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81A7F-E021-F595-59C5-16DDE7483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4F92A-8EDD-3726-5D95-5E1B0AFD9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60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E616E-4513-1EB4-696E-F2865C53C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2D7F3-BBED-B6E4-DF00-98F2DC42B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D345A-80F9-653F-7B97-79C45162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E6A4D-89D5-7BDF-8031-2B819C81A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29860-5682-6B77-ADFF-DD047C865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9835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4F6D2-3303-05D3-CF0D-831B2B78E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2F6F9-3B60-F76B-4F5F-99D3C525F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33CB84-76B2-AEA3-80CE-D23A6E8DE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17F47-5CA3-06B6-B2CF-BC49EF7E5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849923-0488-A18A-FD9E-0B039E001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DA561-85A1-CAC4-A950-A394D1497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97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EAE5D-27C3-2320-1F36-FF80CD73D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B3E2C-2623-B1EE-8BEE-6B63CDA3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7057D-B128-0100-62FA-BB0E9352E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7EC4E0-3233-ADA0-750F-57D467554C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A7D1BA-C239-F7E5-68BF-285EEAE86B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349F3B-A199-2961-12E6-CA54B6FBD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F5CF81-244D-4F14-ADC5-8C5C7E8E7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8CB439-893F-AFF2-8DAE-C5A749E2E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592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07385-F55C-2670-0521-E50AD3497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076C48-D5E3-D0B3-1EDC-4B85542C5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0C8F50-9598-FEFB-07EE-FB5D733B8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1D6D4-C5AB-8BEC-203F-EA359D6BC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469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AE560A-8888-73B5-2C2E-86F97D95B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45634C-C944-874B-B1B2-9F494048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AF7BE-DA45-4631-6D95-1F9DA5956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281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965E7-8437-8B83-222E-AFFF89F64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F753B-F19C-0361-9831-5617AE707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32D4A-004B-787C-8646-E5A8B4F26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70AE09-F2F9-1E12-BEED-80340D778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880CE-1377-3BE3-31A3-116B9E9D0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0451B-9CA5-0527-3865-DA9A08D9F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9991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6FDF1-B65C-7DA7-7E49-FD3AD0FED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244445-FFE6-052B-4826-11C452FE4A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3065A7-382C-BD58-3C90-37FCB6945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22A77-9CB3-BC83-66FE-9215429FE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955C0-0C25-9D44-E694-C8F8FB286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C38C6-6953-1F59-D9C3-3E2BBFDC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351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7A9276-E1DD-7BA2-19E3-9AFBC9CF7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ECB03-AF54-265D-9CE0-967DB8DB8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B824D-2307-8E77-F03B-A42D2EC061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CF0D4-DAC3-44EE-A527-A501702D2D1F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32D0C-BD74-3EC2-3351-A74DB03977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64512-00B6-ED5E-22EF-342BD7FAD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24200-1A8B-48E8-958C-BF6D638CCBF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635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3515A8-F98E-86AE-8F71-81BB35987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504"/>
            <a:ext cx="12027724" cy="679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03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Sónia Coelho</dc:creator>
  <cp:lastModifiedBy>Sónia Coelho</cp:lastModifiedBy>
  <cp:revision>1</cp:revision>
  <dcterms:created xsi:type="dcterms:W3CDTF">2026-03-23T18:01:09Z</dcterms:created>
  <dcterms:modified xsi:type="dcterms:W3CDTF">2026-03-23T18:01:33Z</dcterms:modified>
</cp:coreProperties>
</file>