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21"/>
  </p:notesMasterIdLst>
  <p:sldIdLst>
    <p:sldId id="260" r:id="rId2"/>
    <p:sldId id="270" r:id="rId3"/>
    <p:sldId id="295" r:id="rId4"/>
    <p:sldId id="299" r:id="rId5"/>
    <p:sldId id="257" r:id="rId6"/>
    <p:sldId id="300" r:id="rId7"/>
    <p:sldId id="301" r:id="rId8"/>
    <p:sldId id="269" r:id="rId9"/>
    <p:sldId id="259" r:id="rId10"/>
    <p:sldId id="298" r:id="rId11"/>
    <p:sldId id="296" r:id="rId12"/>
    <p:sldId id="297" r:id="rId13"/>
    <p:sldId id="261" r:id="rId14"/>
    <p:sldId id="263" r:id="rId15"/>
    <p:sldId id="264" r:id="rId16"/>
    <p:sldId id="265" r:id="rId17"/>
    <p:sldId id="274" r:id="rId18"/>
    <p:sldId id="273" r:id="rId19"/>
    <p:sldId id="275" r:id="rId20"/>
  </p:sldIdLst>
  <p:sldSz cx="9144000" cy="5143500" type="screen16x9"/>
  <p:notesSz cx="6858000" cy="9144000"/>
  <p:embeddedFontLst>
    <p:embeddedFont>
      <p:font typeface="Didact Gothic" panose="00000500000000000000" pitchFamily="2" charset="0"/>
      <p:regular r:id="rId22"/>
    </p:embeddedFont>
    <p:embeddedFont>
      <p:font typeface="Varela" panose="020B0604020202020204" charset="0"/>
      <p:regular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6CD9462-8BD3-4583-83DA-BD908F702758}">
  <a:tblStyle styleId="{A6CD9462-8BD3-4583-83DA-BD908F70275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16" y="6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079045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8f4f65bf5d_0_4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2" name="Google Shape;2682;g8f4f65bf5d_0_4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g8f4f65bf5d_0_3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3" name="Google Shape;2153;g8f4f65bf5d_0_3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g8f4f65bf5d_0_3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3" name="Google Shape;2153;g8f4f65bf5d_0_3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g8f4f65bf5d_0_3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3" name="Google Shape;2153;g8f4f65bf5d_0_3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1" name="Google Shape;2851;g8f4f65bf5d_0_44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2" name="Google Shape;2852;g8f4f65bf5d_0_44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2" name="Google Shape;3172;g9273f58441_0_9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3" name="Google Shape;3173;g9273f58441_0_9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2" name="Google Shape;3202;g9273f58441_0_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3" name="Google Shape;3203;g9273f58441_0_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6" name="Google Shape;3286;g9273f58441_0_14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7" name="Google Shape;3287;g9273f58441_0_14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5" name="Google Shape;5195;g9273f58441_0_75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6" name="Google Shape;5196;g9273f58441_0_75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7" name="Google Shape;5177;g9273f58441_0_75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8" name="Google Shape;5178;g9273f58441_0_75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0" name="Google Shape;5210;g9273f58441_0_7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1" name="Google Shape;5211;g9273f58441_0_7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9273f58441_0_2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9273f58441_0_2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8f4f65bf5d_0_10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8" name="Google Shape;1778;g8f4f65bf5d_0_10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8f4f65bf5d_0_10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8" name="Google Shape;1778;g8f4f65bf5d_0_10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8f4f65bf5d_0_10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8" name="Google Shape;1778;g8f4f65bf5d_0_10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8f4f65bf5d_0_10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8" name="Google Shape;1778;g8f4f65bf5d_0_10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8f4f65bf5d_0_10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8" name="Google Shape;1778;g8f4f65bf5d_0_10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4" name="Google Shape;3344;g9273f58441_0_2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5" name="Google Shape;3345;g9273f58441_0_2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g8f4f65bf5d_0_3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3" name="Google Shape;2153;g8f4f65bf5d_0_3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54762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55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1200"/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/>
          <p:nvPr/>
        </p:nvSpPr>
        <p:spPr>
          <a:xfrm flipH="1">
            <a:off x="5656088" y="0"/>
            <a:ext cx="3487912" cy="927485"/>
          </a:xfrm>
          <a:custGeom>
            <a:avLst/>
            <a:gdLst/>
            <a:ahLst/>
            <a:cxnLst/>
            <a:rect l="l" t="t" r="r" b="b"/>
            <a:pathLst>
              <a:path w="60512" h="16091" extrusionOk="0">
                <a:moveTo>
                  <a:pt x="0" y="0"/>
                </a:moveTo>
                <a:lnTo>
                  <a:pt x="0" y="15915"/>
                </a:lnTo>
                <a:cubicBezTo>
                  <a:pt x="0" y="15915"/>
                  <a:pt x="1475" y="16091"/>
                  <a:pt x="4118" y="16091"/>
                </a:cubicBezTo>
                <a:cubicBezTo>
                  <a:pt x="10236" y="16091"/>
                  <a:pt x="22617" y="15151"/>
                  <a:pt x="37469" y="8921"/>
                </a:cubicBezTo>
                <a:lnTo>
                  <a:pt x="6051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6196276" y="-6"/>
            <a:ext cx="2947721" cy="794480"/>
            <a:chOff x="6196276" y="-6"/>
            <a:chExt cx="2947721" cy="794480"/>
          </a:xfrm>
        </p:grpSpPr>
        <p:sp>
          <p:nvSpPr>
            <p:cNvPr id="26" name="Google Shape;26;p4"/>
            <p:cNvSpPr/>
            <p:nvPr/>
          </p:nvSpPr>
          <p:spPr>
            <a:xfrm>
              <a:off x="7616430" y="312761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>
              <a:off x="8156388" y="30483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>
              <a:off x="8325572" y="350994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9012226" y="25621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4"/>
            <p:cNvSpPr/>
            <p:nvPr/>
          </p:nvSpPr>
          <p:spPr>
            <a:xfrm>
              <a:off x="8894635" y="646881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8566472" y="-6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823747" y="117531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Google Shape;33;p4"/>
            <p:cNvGrpSpPr/>
            <p:nvPr/>
          </p:nvGrpSpPr>
          <p:grpSpPr>
            <a:xfrm rot="-2902616">
              <a:off x="8711742" y="319606"/>
              <a:ext cx="169066" cy="177310"/>
              <a:chOff x="4298580" y="207227"/>
              <a:chExt cx="169073" cy="177317"/>
            </a:xfrm>
          </p:grpSpPr>
          <p:sp>
            <p:nvSpPr>
              <p:cNvPr id="34" name="Google Shape;34;p4"/>
              <p:cNvSpPr/>
              <p:nvPr/>
            </p:nvSpPr>
            <p:spPr>
              <a:xfrm>
                <a:off x="4304148" y="212174"/>
                <a:ext cx="35788" cy="35193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302" extrusionOk="0">
                    <a:moveTo>
                      <a:pt x="685" y="0"/>
                    </a:moveTo>
                    <a:cubicBezTo>
                      <a:pt x="639" y="0"/>
                      <a:pt x="594" y="0"/>
                      <a:pt x="548" y="23"/>
                    </a:cubicBezTo>
                    <a:cubicBezTo>
                      <a:pt x="479" y="23"/>
                      <a:pt x="411" y="69"/>
                      <a:pt x="343" y="114"/>
                    </a:cubicBezTo>
                    <a:cubicBezTo>
                      <a:pt x="320" y="114"/>
                      <a:pt x="274" y="160"/>
                      <a:pt x="251" y="183"/>
                    </a:cubicBezTo>
                    <a:cubicBezTo>
                      <a:pt x="251" y="183"/>
                      <a:pt x="228" y="206"/>
                      <a:pt x="228" y="206"/>
                    </a:cubicBezTo>
                    <a:cubicBezTo>
                      <a:pt x="183" y="228"/>
                      <a:pt x="137" y="251"/>
                      <a:pt x="91" y="297"/>
                    </a:cubicBezTo>
                    <a:cubicBezTo>
                      <a:pt x="0" y="411"/>
                      <a:pt x="0" y="616"/>
                      <a:pt x="23" y="753"/>
                    </a:cubicBezTo>
                    <a:cubicBezTo>
                      <a:pt x="46" y="799"/>
                      <a:pt x="69" y="845"/>
                      <a:pt x="91" y="890"/>
                    </a:cubicBezTo>
                    <a:cubicBezTo>
                      <a:pt x="91" y="936"/>
                      <a:pt x="114" y="959"/>
                      <a:pt x="114" y="982"/>
                    </a:cubicBezTo>
                    <a:cubicBezTo>
                      <a:pt x="160" y="1050"/>
                      <a:pt x="206" y="1073"/>
                      <a:pt x="228" y="1119"/>
                    </a:cubicBezTo>
                    <a:cubicBezTo>
                      <a:pt x="274" y="1187"/>
                      <a:pt x="365" y="1233"/>
                      <a:pt x="434" y="1255"/>
                    </a:cubicBezTo>
                    <a:cubicBezTo>
                      <a:pt x="525" y="1278"/>
                      <a:pt x="616" y="1301"/>
                      <a:pt x="708" y="1301"/>
                    </a:cubicBezTo>
                    <a:cubicBezTo>
                      <a:pt x="776" y="1301"/>
                      <a:pt x="845" y="1278"/>
                      <a:pt x="890" y="1255"/>
                    </a:cubicBezTo>
                    <a:cubicBezTo>
                      <a:pt x="982" y="1210"/>
                      <a:pt x="1050" y="1164"/>
                      <a:pt x="1119" y="1119"/>
                    </a:cubicBezTo>
                    <a:cubicBezTo>
                      <a:pt x="1187" y="1050"/>
                      <a:pt x="1233" y="959"/>
                      <a:pt x="1278" y="867"/>
                    </a:cubicBezTo>
                    <a:cubicBezTo>
                      <a:pt x="1324" y="799"/>
                      <a:pt x="1324" y="708"/>
                      <a:pt x="1324" y="616"/>
                    </a:cubicBezTo>
                    <a:cubicBezTo>
                      <a:pt x="1324" y="548"/>
                      <a:pt x="1301" y="457"/>
                      <a:pt x="1278" y="388"/>
                    </a:cubicBezTo>
                    <a:cubicBezTo>
                      <a:pt x="1256" y="342"/>
                      <a:pt x="1233" y="297"/>
                      <a:pt x="1187" y="251"/>
                    </a:cubicBezTo>
                    <a:cubicBezTo>
                      <a:pt x="1164" y="206"/>
                      <a:pt x="1141" y="183"/>
                      <a:pt x="1119" y="160"/>
                    </a:cubicBezTo>
                    <a:cubicBezTo>
                      <a:pt x="1073" y="114"/>
                      <a:pt x="1027" y="91"/>
                      <a:pt x="1004" y="69"/>
                    </a:cubicBezTo>
                    <a:cubicBezTo>
                      <a:pt x="936" y="46"/>
                      <a:pt x="867" y="23"/>
                      <a:pt x="822" y="23"/>
                    </a:cubicBezTo>
                    <a:cubicBezTo>
                      <a:pt x="776" y="0"/>
                      <a:pt x="731" y="0"/>
                      <a:pt x="68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4"/>
              <p:cNvSpPr/>
              <p:nvPr/>
            </p:nvSpPr>
            <p:spPr>
              <a:xfrm>
                <a:off x="4396077" y="219553"/>
                <a:ext cx="66656" cy="74684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763" extrusionOk="0">
                    <a:moveTo>
                      <a:pt x="959" y="1"/>
                    </a:moveTo>
                    <a:cubicBezTo>
                      <a:pt x="867" y="1"/>
                      <a:pt x="776" y="24"/>
                      <a:pt x="685" y="47"/>
                    </a:cubicBezTo>
                    <a:cubicBezTo>
                      <a:pt x="639" y="69"/>
                      <a:pt x="571" y="92"/>
                      <a:pt x="502" y="138"/>
                    </a:cubicBezTo>
                    <a:cubicBezTo>
                      <a:pt x="457" y="161"/>
                      <a:pt x="411" y="206"/>
                      <a:pt x="365" y="252"/>
                    </a:cubicBezTo>
                    <a:cubicBezTo>
                      <a:pt x="342" y="275"/>
                      <a:pt x="320" y="298"/>
                      <a:pt x="297" y="343"/>
                    </a:cubicBezTo>
                    <a:cubicBezTo>
                      <a:pt x="228" y="389"/>
                      <a:pt x="183" y="457"/>
                      <a:pt x="160" y="549"/>
                    </a:cubicBezTo>
                    <a:cubicBezTo>
                      <a:pt x="114" y="640"/>
                      <a:pt x="91" y="731"/>
                      <a:pt x="69" y="823"/>
                    </a:cubicBezTo>
                    <a:cubicBezTo>
                      <a:pt x="23" y="982"/>
                      <a:pt x="0" y="1142"/>
                      <a:pt x="0" y="1302"/>
                    </a:cubicBezTo>
                    <a:cubicBezTo>
                      <a:pt x="23" y="1462"/>
                      <a:pt x="69" y="1622"/>
                      <a:pt x="137" y="1759"/>
                    </a:cubicBezTo>
                    <a:cubicBezTo>
                      <a:pt x="206" y="1918"/>
                      <a:pt x="274" y="2078"/>
                      <a:pt x="388" y="2215"/>
                    </a:cubicBezTo>
                    <a:cubicBezTo>
                      <a:pt x="434" y="2284"/>
                      <a:pt x="479" y="2352"/>
                      <a:pt x="548" y="2398"/>
                    </a:cubicBezTo>
                    <a:cubicBezTo>
                      <a:pt x="639" y="2489"/>
                      <a:pt x="753" y="2557"/>
                      <a:pt x="867" y="2626"/>
                    </a:cubicBezTo>
                    <a:cubicBezTo>
                      <a:pt x="1050" y="2717"/>
                      <a:pt x="1255" y="2740"/>
                      <a:pt x="1438" y="2763"/>
                    </a:cubicBezTo>
                    <a:cubicBezTo>
                      <a:pt x="1644" y="2763"/>
                      <a:pt x="1826" y="2694"/>
                      <a:pt x="1986" y="2603"/>
                    </a:cubicBezTo>
                    <a:cubicBezTo>
                      <a:pt x="2100" y="2535"/>
                      <a:pt x="2191" y="2443"/>
                      <a:pt x="2260" y="2352"/>
                    </a:cubicBezTo>
                    <a:cubicBezTo>
                      <a:pt x="2465" y="2101"/>
                      <a:pt x="2465" y="1781"/>
                      <a:pt x="2397" y="1485"/>
                    </a:cubicBezTo>
                    <a:cubicBezTo>
                      <a:pt x="2397" y="1393"/>
                      <a:pt x="2374" y="1302"/>
                      <a:pt x="2351" y="1211"/>
                    </a:cubicBezTo>
                    <a:cubicBezTo>
                      <a:pt x="2305" y="1119"/>
                      <a:pt x="2260" y="1028"/>
                      <a:pt x="2214" y="937"/>
                    </a:cubicBezTo>
                    <a:cubicBezTo>
                      <a:pt x="2191" y="868"/>
                      <a:pt x="2146" y="823"/>
                      <a:pt x="2123" y="754"/>
                    </a:cubicBezTo>
                    <a:cubicBezTo>
                      <a:pt x="2077" y="686"/>
                      <a:pt x="2032" y="640"/>
                      <a:pt x="1986" y="572"/>
                    </a:cubicBezTo>
                    <a:cubicBezTo>
                      <a:pt x="1917" y="503"/>
                      <a:pt x="1872" y="435"/>
                      <a:pt x="1780" y="366"/>
                    </a:cubicBezTo>
                    <a:cubicBezTo>
                      <a:pt x="1712" y="298"/>
                      <a:pt x="1621" y="252"/>
                      <a:pt x="1529" y="184"/>
                    </a:cubicBezTo>
                    <a:cubicBezTo>
                      <a:pt x="1392" y="115"/>
                      <a:pt x="1255" y="47"/>
                      <a:pt x="1096" y="24"/>
                    </a:cubicBezTo>
                    <a:cubicBezTo>
                      <a:pt x="1050" y="1"/>
                      <a:pt x="1004" y="1"/>
                      <a:pt x="959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4"/>
              <p:cNvSpPr/>
              <p:nvPr/>
            </p:nvSpPr>
            <p:spPr>
              <a:xfrm>
                <a:off x="4404700" y="322591"/>
                <a:ext cx="58655" cy="56493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090" extrusionOk="0">
                    <a:moveTo>
                      <a:pt x="1028" y="1"/>
                    </a:moveTo>
                    <a:cubicBezTo>
                      <a:pt x="914" y="1"/>
                      <a:pt x="822" y="24"/>
                      <a:pt x="708" y="46"/>
                    </a:cubicBezTo>
                    <a:cubicBezTo>
                      <a:pt x="663" y="46"/>
                      <a:pt x="594" y="69"/>
                      <a:pt x="548" y="92"/>
                    </a:cubicBezTo>
                    <a:cubicBezTo>
                      <a:pt x="503" y="115"/>
                      <a:pt x="457" y="138"/>
                      <a:pt x="434" y="161"/>
                    </a:cubicBezTo>
                    <a:cubicBezTo>
                      <a:pt x="366" y="183"/>
                      <a:pt x="297" y="252"/>
                      <a:pt x="252" y="298"/>
                    </a:cubicBezTo>
                    <a:cubicBezTo>
                      <a:pt x="229" y="343"/>
                      <a:pt x="206" y="389"/>
                      <a:pt x="183" y="434"/>
                    </a:cubicBezTo>
                    <a:cubicBezTo>
                      <a:pt x="115" y="480"/>
                      <a:pt x="92" y="594"/>
                      <a:pt x="69" y="663"/>
                    </a:cubicBezTo>
                    <a:cubicBezTo>
                      <a:pt x="23" y="868"/>
                      <a:pt x="1" y="1096"/>
                      <a:pt x="69" y="1302"/>
                    </a:cubicBezTo>
                    <a:cubicBezTo>
                      <a:pt x="115" y="1393"/>
                      <a:pt x="160" y="1484"/>
                      <a:pt x="206" y="1599"/>
                    </a:cubicBezTo>
                    <a:cubicBezTo>
                      <a:pt x="206" y="1621"/>
                      <a:pt x="229" y="1667"/>
                      <a:pt x="252" y="1690"/>
                    </a:cubicBezTo>
                    <a:cubicBezTo>
                      <a:pt x="275" y="1736"/>
                      <a:pt x="320" y="1781"/>
                      <a:pt x="366" y="1827"/>
                    </a:cubicBezTo>
                    <a:cubicBezTo>
                      <a:pt x="389" y="1850"/>
                      <a:pt x="434" y="1872"/>
                      <a:pt x="457" y="1895"/>
                    </a:cubicBezTo>
                    <a:cubicBezTo>
                      <a:pt x="526" y="1941"/>
                      <a:pt x="594" y="1987"/>
                      <a:pt x="663" y="2009"/>
                    </a:cubicBezTo>
                    <a:cubicBezTo>
                      <a:pt x="731" y="2032"/>
                      <a:pt x="777" y="2055"/>
                      <a:pt x="845" y="2055"/>
                    </a:cubicBezTo>
                    <a:cubicBezTo>
                      <a:pt x="914" y="2078"/>
                      <a:pt x="994" y="2089"/>
                      <a:pt x="1073" y="2089"/>
                    </a:cubicBezTo>
                    <a:cubicBezTo>
                      <a:pt x="1153" y="2089"/>
                      <a:pt x="1233" y="2078"/>
                      <a:pt x="1302" y="2055"/>
                    </a:cubicBezTo>
                    <a:cubicBezTo>
                      <a:pt x="1393" y="2032"/>
                      <a:pt x="1461" y="2009"/>
                      <a:pt x="1530" y="1964"/>
                    </a:cubicBezTo>
                    <a:cubicBezTo>
                      <a:pt x="1576" y="1941"/>
                      <a:pt x="1644" y="1918"/>
                      <a:pt x="1690" y="1895"/>
                    </a:cubicBezTo>
                    <a:cubicBezTo>
                      <a:pt x="1781" y="1850"/>
                      <a:pt x="1872" y="1781"/>
                      <a:pt x="1964" y="1690"/>
                    </a:cubicBezTo>
                    <a:cubicBezTo>
                      <a:pt x="2009" y="1621"/>
                      <a:pt x="2078" y="1530"/>
                      <a:pt x="2101" y="1439"/>
                    </a:cubicBezTo>
                    <a:cubicBezTo>
                      <a:pt x="2123" y="1416"/>
                      <a:pt x="2123" y="1370"/>
                      <a:pt x="2146" y="1325"/>
                    </a:cubicBezTo>
                    <a:cubicBezTo>
                      <a:pt x="2169" y="1256"/>
                      <a:pt x="2169" y="1188"/>
                      <a:pt x="2169" y="1142"/>
                    </a:cubicBezTo>
                    <a:cubicBezTo>
                      <a:pt x="2169" y="1096"/>
                      <a:pt x="2146" y="1051"/>
                      <a:pt x="2146" y="1005"/>
                    </a:cubicBezTo>
                    <a:cubicBezTo>
                      <a:pt x="2146" y="937"/>
                      <a:pt x="2123" y="891"/>
                      <a:pt x="2123" y="823"/>
                    </a:cubicBezTo>
                    <a:cubicBezTo>
                      <a:pt x="2101" y="731"/>
                      <a:pt x="2055" y="617"/>
                      <a:pt x="1986" y="526"/>
                    </a:cubicBezTo>
                    <a:cubicBezTo>
                      <a:pt x="1964" y="457"/>
                      <a:pt x="1895" y="389"/>
                      <a:pt x="1827" y="343"/>
                    </a:cubicBezTo>
                    <a:cubicBezTo>
                      <a:pt x="1758" y="252"/>
                      <a:pt x="1644" y="183"/>
                      <a:pt x="1553" y="138"/>
                    </a:cubicBezTo>
                    <a:cubicBezTo>
                      <a:pt x="1484" y="92"/>
                      <a:pt x="1393" y="69"/>
                      <a:pt x="1302" y="46"/>
                    </a:cubicBezTo>
                    <a:cubicBezTo>
                      <a:pt x="1210" y="1"/>
                      <a:pt x="1119" y="1"/>
                      <a:pt x="1028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4"/>
              <p:cNvSpPr/>
              <p:nvPr/>
            </p:nvSpPr>
            <p:spPr>
              <a:xfrm>
                <a:off x="4390509" y="214634"/>
                <a:ext cx="77144" cy="8701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3219" extrusionOk="0">
                    <a:moveTo>
                      <a:pt x="1347" y="320"/>
                    </a:moveTo>
                    <a:cubicBezTo>
                      <a:pt x="1439" y="343"/>
                      <a:pt x="1530" y="366"/>
                      <a:pt x="1621" y="388"/>
                    </a:cubicBezTo>
                    <a:cubicBezTo>
                      <a:pt x="1713" y="457"/>
                      <a:pt x="1827" y="503"/>
                      <a:pt x="1918" y="571"/>
                    </a:cubicBezTo>
                    <a:cubicBezTo>
                      <a:pt x="2009" y="662"/>
                      <a:pt x="2101" y="731"/>
                      <a:pt x="2169" y="845"/>
                    </a:cubicBezTo>
                    <a:cubicBezTo>
                      <a:pt x="2260" y="959"/>
                      <a:pt x="2329" y="1073"/>
                      <a:pt x="2375" y="1210"/>
                    </a:cubicBezTo>
                    <a:cubicBezTo>
                      <a:pt x="2443" y="1324"/>
                      <a:pt x="2466" y="1461"/>
                      <a:pt x="2489" y="1598"/>
                    </a:cubicBezTo>
                    <a:cubicBezTo>
                      <a:pt x="2511" y="1735"/>
                      <a:pt x="2511" y="1895"/>
                      <a:pt x="2489" y="2032"/>
                    </a:cubicBezTo>
                    <a:cubicBezTo>
                      <a:pt x="2489" y="2123"/>
                      <a:pt x="2443" y="2214"/>
                      <a:pt x="2420" y="2329"/>
                    </a:cubicBezTo>
                    <a:cubicBezTo>
                      <a:pt x="2375" y="2397"/>
                      <a:pt x="2329" y="2488"/>
                      <a:pt x="2283" y="2557"/>
                    </a:cubicBezTo>
                    <a:cubicBezTo>
                      <a:pt x="2238" y="2602"/>
                      <a:pt x="2192" y="2671"/>
                      <a:pt x="2123" y="2717"/>
                    </a:cubicBezTo>
                    <a:cubicBezTo>
                      <a:pt x="2078" y="2739"/>
                      <a:pt x="2009" y="2785"/>
                      <a:pt x="1941" y="2808"/>
                    </a:cubicBezTo>
                    <a:cubicBezTo>
                      <a:pt x="1872" y="2854"/>
                      <a:pt x="1804" y="2854"/>
                      <a:pt x="1735" y="2876"/>
                    </a:cubicBezTo>
                    <a:lnTo>
                      <a:pt x="1507" y="2876"/>
                    </a:lnTo>
                    <a:cubicBezTo>
                      <a:pt x="1416" y="2854"/>
                      <a:pt x="1325" y="2831"/>
                      <a:pt x="1256" y="2808"/>
                    </a:cubicBezTo>
                    <a:cubicBezTo>
                      <a:pt x="1142" y="2762"/>
                      <a:pt x="1028" y="2694"/>
                      <a:pt x="914" y="2625"/>
                    </a:cubicBezTo>
                    <a:cubicBezTo>
                      <a:pt x="822" y="2534"/>
                      <a:pt x="754" y="2466"/>
                      <a:pt x="685" y="2351"/>
                    </a:cubicBezTo>
                    <a:cubicBezTo>
                      <a:pt x="594" y="2260"/>
                      <a:pt x="526" y="2146"/>
                      <a:pt x="480" y="2009"/>
                    </a:cubicBezTo>
                    <a:cubicBezTo>
                      <a:pt x="412" y="1872"/>
                      <a:pt x="366" y="1712"/>
                      <a:pt x="343" y="1575"/>
                    </a:cubicBezTo>
                    <a:cubicBezTo>
                      <a:pt x="343" y="1507"/>
                      <a:pt x="343" y="1438"/>
                      <a:pt x="343" y="1347"/>
                    </a:cubicBezTo>
                    <a:cubicBezTo>
                      <a:pt x="343" y="1301"/>
                      <a:pt x="343" y="1256"/>
                      <a:pt x="343" y="1210"/>
                    </a:cubicBezTo>
                    <a:lnTo>
                      <a:pt x="343" y="1187"/>
                    </a:lnTo>
                    <a:cubicBezTo>
                      <a:pt x="366" y="1073"/>
                      <a:pt x="389" y="982"/>
                      <a:pt x="434" y="891"/>
                    </a:cubicBezTo>
                    <a:cubicBezTo>
                      <a:pt x="480" y="799"/>
                      <a:pt x="526" y="708"/>
                      <a:pt x="571" y="639"/>
                    </a:cubicBezTo>
                    <a:cubicBezTo>
                      <a:pt x="594" y="617"/>
                      <a:pt x="594" y="617"/>
                      <a:pt x="617" y="594"/>
                    </a:cubicBezTo>
                    <a:cubicBezTo>
                      <a:pt x="640" y="548"/>
                      <a:pt x="685" y="525"/>
                      <a:pt x="731" y="480"/>
                    </a:cubicBezTo>
                    <a:cubicBezTo>
                      <a:pt x="777" y="457"/>
                      <a:pt x="822" y="434"/>
                      <a:pt x="868" y="411"/>
                    </a:cubicBezTo>
                    <a:cubicBezTo>
                      <a:pt x="868" y="411"/>
                      <a:pt x="868" y="411"/>
                      <a:pt x="868" y="388"/>
                    </a:cubicBezTo>
                    <a:lnTo>
                      <a:pt x="891" y="388"/>
                    </a:lnTo>
                    <a:cubicBezTo>
                      <a:pt x="947" y="370"/>
                      <a:pt x="1004" y="351"/>
                      <a:pt x="1074" y="332"/>
                    </a:cubicBezTo>
                    <a:lnTo>
                      <a:pt x="1074" y="332"/>
                    </a:lnTo>
                    <a:cubicBezTo>
                      <a:pt x="1073" y="335"/>
                      <a:pt x="1073" y="338"/>
                      <a:pt x="1073" y="343"/>
                    </a:cubicBezTo>
                    <a:cubicBezTo>
                      <a:pt x="1073" y="343"/>
                      <a:pt x="1073" y="337"/>
                      <a:pt x="1076" y="331"/>
                    </a:cubicBezTo>
                    <a:lnTo>
                      <a:pt x="1076" y="331"/>
                    </a:lnTo>
                    <a:cubicBezTo>
                      <a:pt x="1076" y="331"/>
                      <a:pt x="1075" y="332"/>
                      <a:pt x="1074" y="332"/>
                    </a:cubicBezTo>
                    <a:lnTo>
                      <a:pt x="1074" y="332"/>
                    </a:lnTo>
                    <a:cubicBezTo>
                      <a:pt x="1074" y="320"/>
                      <a:pt x="1078" y="320"/>
                      <a:pt x="1096" y="320"/>
                    </a:cubicBezTo>
                    <a:cubicBezTo>
                      <a:pt x="1085" y="320"/>
                      <a:pt x="1079" y="325"/>
                      <a:pt x="1076" y="331"/>
                    </a:cubicBezTo>
                    <a:lnTo>
                      <a:pt x="1076" y="331"/>
                    </a:lnTo>
                    <a:cubicBezTo>
                      <a:pt x="1090" y="327"/>
                      <a:pt x="1104" y="324"/>
                      <a:pt x="1119" y="320"/>
                    </a:cubicBezTo>
                    <a:close/>
                    <a:moveTo>
                      <a:pt x="1233" y="0"/>
                    </a:moveTo>
                    <a:cubicBezTo>
                      <a:pt x="1165" y="0"/>
                      <a:pt x="1073" y="0"/>
                      <a:pt x="1005" y="23"/>
                    </a:cubicBezTo>
                    <a:lnTo>
                      <a:pt x="982" y="23"/>
                    </a:lnTo>
                    <a:cubicBezTo>
                      <a:pt x="914" y="46"/>
                      <a:pt x="868" y="46"/>
                      <a:pt x="822" y="69"/>
                    </a:cubicBezTo>
                    <a:cubicBezTo>
                      <a:pt x="800" y="69"/>
                      <a:pt x="800" y="69"/>
                      <a:pt x="800" y="92"/>
                    </a:cubicBezTo>
                    <a:cubicBezTo>
                      <a:pt x="754" y="92"/>
                      <a:pt x="731" y="115"/>
                      <a:pt x="708" y="115"/>
                    </a:cubicBezTo>
                    <a:cubicBezTo>
                      <a:pt x="708" y="115"/>
                      <a:pt x="685" y="137"/>
                      <a:pt x="685" y="137"/>
                    </a:cubicBezTo>
                    <a:lnTo>
                      <a:pt x="663" y="137"/>
                    </a:lnTo>
                    <a:cubicBezTo>
                      <a:pt x="663" y="137"/>
                      <a:pt x="663" y="160"/>
                      <a:pt x="640" y="160"/>
                    </a:cubicBezTo>
                    <a:lnTo>
                      <a:pt x="617" y="160"/>
                    </a:lnTo>
                    <a:cubicBezTo>
                      <a:pt x="617" y="160"/>
                      <a:pt x="617" y="183"/>
                      <a:pt x="617" y="183"/>
                    </a:cubicBezTo>
                    <a:lnTo>
                      <a:pt x="594" y="183"/>
                    </a:lnTo>
                    <a:cubicBezTo>
                      <a:pt x="594" y="183"/>
                      <a:pt x="571" y="183"/>
                      <a:pt x="571" y="206"/>
                    </a:cubicBezTo>
                    <a:cubicBezTo>
                      <a:pt x="480" y="274"/>
                      <a:pt x="389" y="366"/>
                      <a:pt x="320" y="457"/>
                    </a:cubicBezTo>
                    <a:lnTo>
                      <a:pt x="297" y="457"/>
                    </a:lnTo>
                    <a:cubicBezTo>
                      <a:pt x="229" y="548"/>
                      <a:pt x="160" y="662"/>
                      <a:pt x="115" y="799"/>
                    </a:cubicBezTo>
                    <a:cubicBezTo>
                      <a:pt x="23" y="1050"/>
                      <a:pt x="1" y="1324"/>
                      <a:pt x="23" y="1575"/>
                    </a:cubicBezTo>
                    <a:cubicBezTo>
                      <a:pt x="23" y="1575"/>
                      <a:pt x="23" y="1575"/>
                      <a:pt x="23" y="1598"/>
                    </a:cubicBezTo>
                    <a:cubicBezTo>
                      <a:pt x="46" y="1804"/>
                      <a:pt x="115" y="1986"/>
                      <a:pt x="183" y="2169"/>
                    </a:cubicBezTo>
                    <a:cubicBezTo>
                      <a:pt x="366" y="2557"/>
                      <a:pt x="663" y="2876"/>
                      <a:pt x="1051" y="3082"/>
                    </a:cubicBezTo>
                    <a:cubicBezTo>
                      <a:pt x="1233" y="3173"/>
                      <a:pt x="1439" y="3219"/>
                      <a:pt x="1667" y="3219"/>
                    </a:cubicBezTo>
                    <a:cubicBezTo>
                      <a:pt x="1758" y="3196"/>
                      <a:pt x="1850" y="3196"/>
                      <a:pt x="1964" y="3150"/>
                    </a:cubicBezTo>
                    <a:cubicBezTo>
                      <a:pt x="2078" y="3127"/>
                      <a:pt x="2169" y="3082"/>
                      <a:pt x="2260" y="3013"/>
                    </a:cubicBezTo>
                    <a:cubicBezTo>
                      <a:pt x="2443" y="2899"/>
                      <a:pt x="2580" y="2739"/>
                      <a:pt x="2671" y="2557"/>
                    </a:cubicBezTo>
                    <a:cubicBezTo>
                      <a:pt x="2785" y="2351"/>
                      <a:pt x="2831" y="2123"/>
                      <a:pt x="2831" y="1895"/>
                    </a:cubicBezTo>
                    <a:cubicBezTo>
                      <a:pt x="2854" y="1667"/>
                      <a:pt x="2808" y="1461"/>
                      <a:pt x="2740" y="1256"/>
                    </a:cubicBezTo>
                    <a:cubicBezTo>
                      <a:pt x="2694" y="1050"/>
                      <a:pt x="2580" y="868"/>
                      <a:pt x="2466" y="708"/>
                    </a:cubicBezTo>
                    <a:cubicBezTo>
                      <a:pt x="2215" y="343"/>
                      <a:pt x="1827" y="69"/>
                      <a:pt x="13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4"/>
              <p:cNvSpPr/>
              <p:nvPr/>
            </p:nvSpPr>
            <p:spPr>
              <a:xfrm>
                <a:off x="4298580" y="207227"/>
                <a:ext cx="46924" cy="46681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727" extrusionOk="0">
                    <a:moveTo>
                      <a:pt x="914" y="343"/>
                    </a:moveTo>
                    <a:cubicBezTo>
                      <a:pt x="959" y="343"/>
                      <a:pt x="982" y="343"/>
                      <a:pt x="1028" y="366"/>
                    </a:cubicBezTo>
                    <a:cubicBezTo>
                      <a:pt x="1073" y="366"/>
                      <a:pt x="1119" y="389"/>
                      <a:pt x="1165" y="411"/>
                    </a:cubicBezTo>
                    <a:cubicBezTo>
                      <a:pt x="1188" y="457"/>
                      <a:pt x="1233" y="480"/>
                      <a:pt x="1256" y="503"/>
                    </a:cubicBezTo>
                    <a:cubicBezTo>
                      <a:pt x="1302" y="548"/>
                      <a:pt x="1325" y="571"/>
                      <a:pt x="1347" y="617"/>
                    </a:cubicBezTo>
                    <a:cubicBezTo>
                      <a:pt x="1370" y="662"/>
                      <a:pt x="1370" y="708"/>
                      <a:pt x="1393" y="754"/>
                    </a:cubicBezTo>
                    <a:cubicBezTo>
                      <a:pt x="1393" y="799"/>
                      <a:pt x="1393" y="845"/>
                      <a:pt x="1393" y="891"/>
                    </a:cubicBezTo>
                    <a:cubicBezTo>
                      <a:pt x="1393" y="936"/>
                      <a:pt x="1393" y="982"/>
                      <a:pt x="1370" y="1028"/>
                    </a:cubicBezTo>
                    <a:cubicBezTo>
                      <a:pt x="1347" y="1073"/>
                      <a:pt x="1325" y="1142"/>
                      <a:pt x="1302" y="1187"/>
                    </a:cubicBezTo>
                    <a:cubicBezTo>
                      <a:pt x="1279" y="1210"/>
                      <a:pt x="1256" y="1233"/>
                      <a:pt x="1210" y="1279"/>
                    </a:cubicBezTo>
                    <a:cubicBezTo>
                      <a:pt x="1188" y="1302"/>
                      <a:pt x="1142" y="1324"/>
                      <a:pt x="1096" y="1347"/>
                    </a:cubicBezTo>
                    <a:cubicBezTo>
                      <a:pt x="1051" y="1370"/>
                      <a:pt x="1005" y="1393"/>
                      <a:pt x="959" y="1393"/>
                    </a:cubicBezTo>
                    <a:lnTo>
                      <a:pt x="822" y="1393"/>
                    </a:lnTo>
                    <a:cubicBezTo>
                      <a:pt x="777" y="1393"/>
                      <a:pt x="731" y="1393"/>
                      <a:pt x="685" y="1370"/>
                    </a:cubicBezTo>
                    <a:cubicBezTo>
                      <a:pt x="640" y="1347"/>
                      <a:pt x="617" y="1347"/>
                      <a:pt x="571" y="1302"/>
                    </a:cubicBezTo>
                    <a:cubicBezTo>
                      <a:pt x="526" y="1279"/>
                      <a:pt x="503" y="1256"/>
                      <a:pt x="457" y="1210"/>
                    </a:cubicBezTo>
                    <a:cubicBezTo>
                      <a:pt x="434" y="1187"/>
                      <a:pt x="412" y="1142"/>
                      <a:pt x="389" y="1096"/>
                    </a:cubicBezTo>
                    <a:cubicBezTo>
                      <a:pt x="366" y="1050"/>
                      <a:pt x="343" y="1005"/>
                      <a:pt x="343" y="959"/>
                    </a:cubicBezTo>
                    <a:cubicBezTo>
                      <a:pt x="320" y="913"/>
                      <a:pt x="320" y="891"/>
                      <a:pt x="320" y="845"/>
                    </a:cubicBezTo>
                    <a:cubicBezTo>
                      <a:pt x="343" y="777"/>
                      <a:pt x="343" y="731"/>
                      <a:pt x="366" y="685"/>
                    </a:cubicBezTo>
                    <a:cubicBezTo>
                      <a:pt x="366" y="662"/>
                      <a:pt x="366" y="640"/>
                      <a:pt x="389" y="640"/>
                    </a:cubicBezTo>
                    <a:cubicBezTo>
                      <a:pt x="389" y="617"/>
                      <a:pt x="389" y="617"/>
                      <a:pt x="389" y="594"/>
                    </a:cubicBezTo>
                    <a:lnTo>
                      <a:pt x="412" y="594"/>
                    </a:lnTo>
                    <a:cubicBezTo>
                      <a:pt x="412" y="594"/>
                      <a:pt x="412" y="571"/>
                      <a:pt x="412" y="571"/>
                    </a:cubicBezTo>
                    <a:cubicBezTo>
                      <a:pt x="434" y="525"/>
                      <a:pt x="480" y="503"/>
                      <a:pt x="503" y="457"/>
                    </a:cubicBezTo>
                    <a:cubicBezTo>
                      <a:pt x="549" y="434"/>
                      <a:pt x="594" y="411"/>
                      <a:pt x="617" y="389"/>
                    </a:cubicBezTo>
                    <a:cubicBezTo>
                      <a:pt x="640" y="389"/>
                      <a:pt x="663" y="366"/>
                      <a:pt x="685" y="366"/>
                    </a:cubicBezTo>
                    <a:cubicBezTo>
                      <a:pt x="708" y="366"/>
                      <a:pt x="731" y="343"/>
                      <a:pt x="754" y="343"/>
                    </a:cubicBezTo>
                    <a:close/>
                    <a:moveTo>
                      <a:pt x="868" y="0"/>
                    </a:moveTo>
                    <a:cubicBezTo>
                      <a:pt x="777" y="0"/>
                      <a:pt x="663" y="23"/>
                      <a:pt x="571" y="46"/>
                    </a:cubicBezTo>
                    <a:cubicBezTo>
                      <a:pt x="526" y="69"/>
                      <a:pt x="457" y="115"/>
                      <a:pt x="412" y="137"/>
                    </a:cubicBezTo>
                    <a:cubicBezTo>
                      <a:pt x="366" y="160"/>
                      <a:pt x="320" y="206"/>
                      <a:pt x="275" y="229"/>
                    </a:cubicBezTo>
                    <a:cubicBezTo>
                      <a:pt x="275" y="252"/>
                      <a:pt x="275" y="252"/>
                      <a:pt x="252" y="252"/>
                    </a:cubicBezTo>
                    <a:cubicBezTo>
                      <a:pt x="252" y="274"/>
                      <a:pt x="229" y="297"/>
                      <a:pt x="206" y="320"/>
                    </a:cubicBezTo>
                    <a:cubicBezTo>
                      <a:pt x="160" y="366"/>
                      <a:pt x="138" y="411"/>
                      <a:pt x="92" y="480"/>
                    </a:cubicBezTo>
                    <a:cubicBezTo>
                      <a:pt x="92" y="503"/>
                      <a:pt x="69" y="525"/>
                      <a:pt x="69" y="571"/>
                    </a:cubicBezTo>
                    <a:cubicBezTo>
                      <a:pt x="46" y="571"/>
                      <a:pt x="46" y="594"/>
                      <a:pt x="46" y="594"/>
                    </a:cubicBezTo>
                    <a:cubicBezTo>
                      <a:pt x="46" y="617"/>
                      <a:pt x="46" y="617"/>
                      <a:pt x="24" y="640"/>
                    </a:cubicBezTo>
                    <a:cubicBezTo>
                      <a:pt x="24" y="708"/>
                      <a:pt x="1" y="777"/>
                      <a:pt x="1" y="845"/>
                    </a:cubicBezTo>
                    <a:cubicBezTo>
                      <a:pt x="1" y="868"/>
                      <a:pt x="1" y="913"/>
                      <a:pt x="1" y="936"/>
                    </a:cubicBezTo>
                    <a:cubicBezTo>
                      <a:pt x="1" y="1005"/>
                      <a:pt x="24" y="1050"/>
                      <a:pt x="24" y="1096"/>
                    </a:cubicBezTo>
                    <a:cubicBezTo>
                      <a:pt x="46" y="1142"/>
                      <a:pt x="69" y="1187"/>
                      <a:pt x="92" y="1233"/>
                    </a:cubicBezTo>
                    <a:cubicBezTo>
                      <a:pt x="115" y="1302"/>
                      <a:pt x="160" y="1347"/>
                      <a:pt x="183" y="1393"/>
                    </a:cubicBezTo>
                    <a:cubicBezTo>
                      <a:pt x="297" y="1530"/>
                      <a:pt x="412" y="1621"/>
                      <a:pt x="571" y="1667"/>
                    </a:cubicBezTo>
                    <a:cubicBezTo>
                      <a:pt x="658" y="1710"/>
                      <a:pt x="745" y="1726"/>
                      <a:pt x="838" y="1726"/>
                    </a:cubicBezTo>
                    <a:cubicBezTo>
                      <a:pt x="891" y="1726"/>
                      <a:pt x="947" y="1721"/>
                      <a:pt x="1005" y="1712"/>
                    </a:cubicBezTo>
                    <a:cubicBezTo>
                      <a:pt x="1142" y="1690"/>
                      <a:pt x="1302" y="1621"/>
                      <a:pt x="1416" y="1530"/>
                    </a:cubicBezTo>
                    <a:cubicBezTo>
                      <a:pt x="1530" y="1438"/>
                      <a:pt x="1598" y="1324"/>
                      <a:pt x="1667" y="1210"/>
                    </a:cubicBezTo>
                    <a:cubicBezTo>
                      <a:pt x="1735" y="1050"/>
                      <a:pt x="1735" y="891"/>
                      <a:pt x="1713" y="708"/>
                    </a:cubicBezTo>
                    <a:cubicBezTo>
                      <a:pt x="1690" y="594"/>
                      <a:pt x="1644" y="503"/>
                      <a:pt x="1576" y="389"/>
                    </a:cubicBezTo>
                    <a:cubicBezTo>
                      <a:pt x="1553" y="343"/>
                      <a:pt x="1507" y="297"/>
                      <a:pt x="1462" y="252"/>
                    </a:cubicBezTo>
                    <a:cubicBezTo>
                      <a:pt x="1416" y="183"/>
                      <a:pt x="1325" y="137"/>
                      <a:pt x="1279" y="115"/>
                    </a:cubicBezTo>
                    <a:cubicBezTo>
                      <a:pt x="1233" y="69"/>
                      <a:pt x="1165" y="69"/>
                      <a:pt x="1119" y="46"/>
                    </a:cubicBezTo>
                    <a:cubicBezTo>
                      <a:pt x="1073" y="23"/>
                      <a:pt x="1028" y="23"/>
                      <a:pt x="982" y="23"/>
                    </a:cubicBezTo>
                    <a:cubicBezTo>
                      <a:pt x="937" y="0"/>
                      <a:pt x="914" y="0"/>
                      <a:pt x="86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4"/>
              <p:cNvSpPr/>
              <p:nvPr/>
            </p:nvSpPr>
            <p:spPr>
              <a:xfrm>
                <a:off x="4399781" y="317672"/>
                <a:ext cx="67872" cy="6687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2474" extrusionOk="0">
                    <a:moveTo>
                      <a:pt x="1324" y="320"/>
                    </a:moveTo>
                    <a:cubicBezTo>
                      <a:pt x="1415" y="320"/>
                      <a:pt x="1484" y="343"/>
                      <a:pt x="1552" y="365"/>
                    </a:cubicBezTo>
                    <a:cubicBezTo>
                      <a:pt x="1643" y="388"/>
                      <a:pt x="1712" y="434"/>
                      <a:pt x="1780" y="480"/>
                    </a:cubicBezTo>
                    <a:cubicBezTo>
                      <a:pt x="1849" y="525"/>
                      <a:pt x="1895" y="571"/>
                      <a:pt x="1963" y="639"/>
                    </a:cubicBezTo>
                    <a:cubicBezTo>
                      <a:pt x="2009" y="685"/>
                      <a:pt x="2054" y="753"/>
                      <a:pt x="2077" y="822"/>
                    </a:cubicBezTo>
                    <a:cubicBezTo>
                      <a:pt x="2123" y="890"/>
                      <a:pt x="2146" y="982"/>
                      <a:pt x="2168" y="1073"/>
                    </a:cubicBezTo>
                    <a:cubicBezTo>
                      <a:pt x="2168" y="1141"/>
                      <a:pt x="2191" y="1233"/>
                      <a:pt x="2168" y="1301"/>
                    </a:cubicBezTo>
                    <a:cubicBezTo>
                      <a:pt x="2168" y="1393"/>
                      <a:pt x="2146" y="1461"/>
                      <a:pt x="2123" y="1552"/>
                    </a:cubicBezTo>
                    <a:cubicBezTo>
                      <a:pt x="2100" y="1621"/>
                      <a:pt x="2054" y="1689"/>
                      <a:pt x="2009" y="1758"/>
                    </a:cubicBezTo>
                    <a:cubicBezTo>
                      <a:pt x="1986" y="1826"/>
                      <a:pt x="1917" y="1872"/>
                      <a:pt x="1872" y="1918"/>
                    </a:cubicBezTo>
                    <a:cubicBezTo>
                      <a:pt x="1803" y="1986"/>
                      <a:pt x="1758" y="2009"/>
                      <a:pt x="1666" y="2054"/>
                    </a:cubicBezTo>
                    <a:cubicBezTo>
                      <a:pt x="1598" y="2100"/>
                      <a:pt x="1507" y="2123"/>
                      <a:pt x="1438" y="2146"/>
                    </a:cubicBezTo>
                    <a:lnTo>
                      <a:pt x="1187" y="2146"/>
                    </a:lnTo>
                    <a:cubicBezTo>
                      <a:pt x="1096" y="2146"/>
                      <a:pt x="1027" y="2123"/>
                      <a:pt x="959" y="2100"/>
                    </a:cubicBezTo>
                    <a:cubicBezTo>
                      <a:pt x="890" y="2077"/>
                      <a:pt x="822" y="2032"/>
                      <a:pt x="753" y="2009"/>
                    </a:cubicBezTo>
                    <a:cubicBezTo>
                      <a:pt x="685" y="1940"/>
                      <a:pt x="616" y="1895"/>
                      <a:pt x="548" y="1826"/>
                    </a:cubicBezTo>
                    <a:cubicBezTo>
                      <a:pt x="525" y="1781"/>
                      <a:pt x="479" y="1712"/>
                      <a:pt x="434" y="1666"/>
                    </a:cubicBezTo>
                    <a:cubicBezTo>
                      <a:pt x="411" y="1575"/>
                      <a:pt x="388" y="1507"/>
                      <a:pt x="365" y="1415"/>
                    </a:cubicBezTo>
                    <a:cubicBezTo>
                      <a:pt x="342" y="1347"/>
                      <a:pt x="342" y="1256"/>
                      <a:pt x="342" y="1164"/>
                    </a:cubicBezTo>
                    <a:cubicBezTo>
                      <a:pt x="365" y="1096"/>
                      <a:pt x="365" y="1027"/>
                      <a:pt x="388" y="936"/>
                    </a:cubicBezTo>
                    <a:cubicBezTo>
                      <a:pt x="434" y="868"/>
                      <a:pt x="457" y="799"/>
                      <a:pt x="502" y="731"/>
                    </a:cubicBezTo>
                    <a:cubicBezTo>
                      <a:pt x="525" y="685"/>
                      <a:pt x="548" y="662"/>
                      <a:pt x="571" y="616"/>
                    </a:cubicBezTo>
                    <a:cubicBezTo>
                      <a:pt x="594" y="594"/>
                      <a:pt x="616" y="571"/>
                      <a:pt x="639" y="548"/>
                    </a:cubicBezTo>
                    <a:cubicBezTo>
                      <a:pt x="662" y="525"/>
                      <a:pt x="685" y="525"/>
                      <a:pt x="708" y="502"/>
                    </a:cubicBezTo>
                    <a:cubicBezTo>
                      <a:pt x="753" y="480"/>
                      <a:pt x="776" y="457"/>
                      <a:pt x="822" y="434"/>
                    </a:cubicBezTo>
                    <a:cubicBezTo>
                      <a:pt x="822" y="434"/>
                      <a:pt x="845" y="411"/>
                      <a:pt x="845" y="411"/>
                    </a:cubicBezTo>
                    <a:cubicBezTo>
                      <a:pt x="890" y="388"/>
                      <a:pt x="936" y="388"/>
                      <a:pt x="982" y="365"/>
                    </a:cubicBezTo>
                    <a:lnTo>
                      <a:pt x="1004" y="365"/>
                    </a:lnTo>
                    <a:cubicBezTo>
                      <a:pt x="1004" y="365"/>
                      <a:pt x="1004" y="343"/>
                      <a:pt x="1027" y="343"/>
                    </a:cubicBezTo>
                    <a:lnTo>
                      <a:pt x="1096" y="343"/>
                    </a:lnTo>
                    <a:cubicBezTo>
                      <a:pt x="1164" y="320"/>
                      <a:pt x="1210" y="320"/>
                      <a:pt x="1278" y="320"/>
                    </a:cubicBezTo>
                    <a:close/>
                    <a:moveTo>
                      <a:pt x="1255" y="0"/>
                    </a:moveTo>
                    <a:cubicBezTo>
                      <a:pt x="1187" y="0"/>
                      <a:pt x="1096" y="0"/>
                      <a:pt x="1027" y="23"/>
                    </a:cubicBezTo>
                    <a:cubicBezTo>
                      <a:pt x="959" y="23"/>
                      <a:pt x="913" y="46"/>
                      <a:pt x="845" y="69"/>
                    </a:cubicBezTo>
                    <a:cubicBezTo>
                      <a:pt x="822" y="69"/>
                      <a:pt x="799" y="91"/>
                      <a:pt x="776" y="91"/>
                    </a:cubicBezTo>
                    <a:lnTo>
                      <a:pt x="753" y="91"/>
                    </a:lnTo>
                    <a:cubicBezTo>
                      <a:pt x="730" y="114"/>
                      <a:pt x="685" y="137"/>
                      <a:pt x="662" y="160"/>
                    </a:cubicBezTo>
                    <a:lnTo>
                      <a:pt x="639" y="160"/>
                    </a:lnTo>
                    <a:cubicBezTo>
                      <a:pt x="548" y="206"/>
                      <a:pt x="479" y="274"/>
                      <a:pt x="411" y="320"/>
                    </a:cubicBezTo>
                    <a:cubicBezTo>
                      <a:pt x="411" y="343"/>
                      <a:pt x="411" y="343"/>
                      <a:pt x="388" y="343"/>
                    </a:cubicBezTo>
                    <a:cubicBezTo>
                      <a:pt x="365" y="365"/>
                      <a:pt x="342" y="388"/>
                      <a:pt x="320" y="411"/>
                    </a:cubicBezTo>
                    <a:cubicBezTo>
                      <a:pt x="251" y="502"/>
                      <a:pt x="205" y="571"/>
                      <a:pt x="160" y="662"/>
                    </a:cubicBezTo>
                    <a:cubicBezTo>
                      <a:pt x="137" y="731"/>
                      <a:pt x="91" y="799"/>
                      <a:pt x="69" y="868"/>
                    </a:cubicBezTo>
                    <a:cubicBezTo>
                      <a:pt x="69" y="890"/>
                      <a:pt x="69" y="913"/>
                      <a:pt x="46" y="936"/>
                    </a:cubicBezTo>
                    <a:cubicBezTo>
                      <a:pt x="46" y="959"/>
                      <a:pt x="46" y="959"/>
                      <a:pt x="46" y="959"/>
                    </a:cubicBezTo>
                    <a:cubicBezTo>
                      <a:pt x="0" y="1141"/>
                      <a:pt x="0" y="1324"/>
                      <a:pt x="46" y="1507"/>
                    </a:cubicBezTo>
                    <a:cubicBezTo>
                      <a:pt x="91" y="1689"/>
                      <a:pt x="183" y="1872"/>
                      <a:pt x="297" y="2032"/>
                    </a:cubicBezTo>
                    <a:cubicBezTo>
                      <a:pt x="434" y="2169"/>
                      <a:pt x="594" y="2306"/>
                      <a:pt x="776" y="2374"/>
                    </a:cubicBezTo>
                    <a:cubicBezTo>
                      <a:pt x="916" y="2444"/>
                      <a:pt x="1082" y="2474"/>
                      <a:pt x="1254" y="2474"/>
                    </a:cubicBezTo>
                    <a:cubicBezTo>
                      <a:pt x="1307" y="2474"/>
                      <a:pt x="1361" y="2471"/>
                      <a:pt x="1415" y="2465"/>
                    </a:cubicBezTo>
                    <a:cubicBezTo>
                      <a:pt x="1621" y="2442"/>
                      <a:pt x="1826" y="2374"/>
                      <a:pt x="1986" y="2237"/>
                    </a:cubicBezTo>
                    <a:cubicBezTo>
                      <a:pt x="2146" y="2146"/>
                      <a:pt x="2260" y="1986"/>
                      <a:pt x="2351" y="1826"/>
                    </a:cubicBezTo>
                    <a:cubicBezTo>
                      <a:pt x="2397" y="1735"/>
                      <a:pt x="2442" y="1644"/>
                      <a:pt x="2465" y="1552"/>
                    </a:cubicBezTo>
                    <a:cubicBezTo>
                      <a:pt x="2488" y="1438"/>
                      <a:pt x="2511" y="1324"/>
                      <a:pt x="2511" y="1210"/>
                    </a:cubicBezTo>
                    <a:cubicBezTo>
                      <a:pt x="2511" y="1096"/>
                      <a:pt x="2488" y="982"/>
                      <a:pt x="2442" y="868"/>
                    </a:cubicBezTo>
                    <a:cubicBezTo>
                      <a:pt x="2420" y="776"/>
                      <a:pt x="2374" y="685"/>
                      <a:pt x="2328" y="616"/>
                    </a:cubicBezTo>
                    <a:cubicBezTo>
                      <a:pt x="2283" y="525"/>
                      <a:pt x="2214" y="457"/>
                      <a:pt x="2168" y="365"/>
                    </a:cubicBezTo>
                    <a:cubicBezTo>
                      <a:pt x="2100" y="320"/>
                      <a:pt x="2032" y="251"/>
                      <a:pt x="1963" y="206"/>
                    </a:cubicBezTo>
                    <a:cubicBezTo>
                      <a:pt x="1780" y="91"/>
                      <a:pt x="1575" y="23"/>
                      <a:pt x="13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4"/>
            <p:cNvSpPr/>
            <p:nvPr/>
          </p:nvSpPr>
          <p:spPr>
            <a:xfrm>
              <a:off x="8525501" y="668271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" name="Google Shape;41;p4"/>
            <p:cNvGrpSpPr/>
            <p:nvPr/>
          </p:nvGrpSpPr>
          <p:grpSpPr>
            <a:xfrm>
              <a:off x="7969043" y="643769"/>
              <a:ext cx="76535" cy="82747"/>
              <a:chOff x="8698868" y="1511081"/>
              <a:chExt cx="76535" cy="82747"/>
            </a:xfrm>
          </p:grpSpPr>
          <p:sp>
            <p:nvSpPr>
              <p:cNvPr id="42" name="Google Shape;42;p4"/>
              <p:cNvSpPr/>
              <p:nvPr/>
            </p:nvSpPr>
            <p:spPr>
              <a:xfrm rot="10152957">
                <a:off x="8708276" y="1520572"/>
                <a:ext cx="58033" cy="65412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4"/>
              <p:cNvSpPr/>
              <p:nvPr/>
            </p:nvSpPr>
            <p:spPr>
              <a:xfrm rot="10152957">
                <a:off x="8705037" y="1516451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" name="Google Shape;44;p4"/>
            <p:cNvSpPr/>
            <p:nvPr/>
          </p:nvSpPr>
          <p:spPr>
            <a:xfrm>
              <a:off x="7336438" y="30483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6196276" y="30483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4"/>
            <p:cNvSpPr/>
            <p:nvPr/>
          </p:nvSpPr>
          <p:spPr>
            <a:xfrm rot="2700000">
              <a:off x="6574836" y="156681"/>
              <a:ext cx="54329" cy="76520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" name="Google Shape;47;p4"/>
            <p:cNvGrpSpPr/>
            <p:nvPr/>
          </p:nvGrpSpPr>
          <p:grpSpPr>
            <a:xfrm rot="-1126754">
              <a:off x="6907678" y="151211"/>
              <a:ext cx="169061" cy="177304"/>
              <a:chOff x="4298580" y="207227"/>
              <a:chExt cx="169073" cy="177317"/>
            </a:xfrm>
          </p:grpSpPr>
          <p:sp>
            <p:nvSpPr>
              <p:cNvPr id="48" name="Google Shape;48;p4"/>
              <p:cNvSpPr/>
              <p:nvPr/>
            </p:nvSpPr>
            <p:spPr>
              <a:xfrm>
                <a:off x="4304148" y="212174"/>
                <a:ext cx="35788" cy="35193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302" extrusionOk="0">
                    <a:moveTo>
                      <a:pt x="685" y="0"/>
                    </a:moveTo>
                    <a:cubicBezTo>
                      <a:pt x="639" y="0"/>
                      <a:pt x="594" y="0"/>
                      <a:pt x="548" y="23"/>
                    </a:cubicBezTo>
                    <a:cubicBezTo>
                      <a:pt x="479" y="23"/>
                      <a:pt x="411" y="69"/>
                      <a:pt x="343" y="114"/>
                    </a:cubicBezTo>
                    <a:cubicBezTo>
                      <a:pt x="320" y="114"/>
                      <a:pt x="274" y="160"/>
                      <a:pt x="251" y="183"/>
                    </a:cubicBezTo>
                    <a:cubicBezTo>
                      <a:pt x="251" y="183"/>
                      <a:pt x="228" y="206"/>
                      <a:pt x="228" y="206"/>
                    </a:cubicBezTo>
                    <a:cubicBezTo>
                      <a:pt x="183" y="228"/>
                      <a:pt x="137" y="251"/>
                      <a:pt x="91" y="297"/>
                    </a:cubicBezTo>
                    <a:cubicBezTo>
                      <a:pt x="0" y="411"/>
                      <a:pt x="0" y="616"/>
                      <a:pt x="23" y="753"/>
                    </a:cubicBezTo>
                    <a:cubicBezTo>
                      <a:pt x="46" y="799"/>
                      <a:pt x="69" y="845"/>
                      <a:pt x="91" y="890"/>
                    </a:cubicBezTo>
                    <a:cubicBezTo>
                      <a:pt x="91" y="936"/>
                      <a:pt x="114" y="959"/>
                      <a:pt x="114" y="982"/>
                    </a:cubicBezTo>
                    <a:cubicBezTo>
                      <a:pt x="160" y="1050"/>
                      <a:pt x="206" y="1073"/>
                      <a:pt x="228" y="1119"/>
                    </a:cubicBezTo>
                    <a:cubicBezTo>
                      <a:pt x="274" y="1187"/>
                      <a:pt x="365" y="1233"/>
                      <a:pt x="434" y="1255"/>
                    </a:cubicBezTo>
                    <a:cubicBezTo>
                      <a:pt x="525" y="1278"/>
                      <a:pt x="616" y="1301"/>
                      <a:pt x="708" y="1301"/>
                    </a:cubicBezTo>
                    <a:cubicBezTo>
                      <a:pt x="776" y="1301"/>
                      <a:pt x="845" y="1278"/>
                      <a:pt x="890" y="1255"/>
                    </a:cubicBezTo>
                    <a:cubicBezTo>
                      <a:pt x="982" y="1210"/>
                      <a:pt x="1050" y="1164"/>
                      <a:pt x="1119" y="1119"/>
                    </a:cubicBezTo>
                    <a:cubicBezTo>
                      <a:pt x="1187" y="1050"/>
                      <a:pt x="1233" y="959"/>
                      <a:pt x="1278" y="867"/>
                    </a:cubicBezTo>
                    <a:cubicBezTo>
                      <a:pt x="1324" y="799"/>
                      <a:pt x="1324" y="708"/>
                      <a:pt x="1324" y="616"/>
                    </a:cubicBezTo>
                    <a:cubicBezTo>
                      <a:pt x="1324" y="548"/>
                      <a:pt x="1301" y="457"/>
                      <a:pt x="1278" y="388"/>
                    </a:cubicBezTo>
                    <a:cubicBezTo>
                      <a:pt x="1256" y="342"/>
                      <a:pt x="1233" y="297"/>
                      <a:pt x="1187" y="251"/>
                    </a:cubicBezTo>
                    <a:cubicBezTo>
                      <a:pt x="1164" y="206"/>
                      <a:pt x="1141" y="183"/>
                      <a:pt x="1119" y="160"/>
                    </a:cubicBezTo>
                    <a:cubicBezTo>
                      <a:pt x="1073" y="114"/>
                      <a:pt x="1027" y="91"/>
                      <a:pt x="1004" y="69"/>
                    </a:cubicBezTo>
                    <a:cubicBezTo>
                      <a:pt x="936" y="46"/>
                      <a:pt x="867" y="23"/>
                      <a:pt x="822" y="23"/>
                    </a:cubicBezTo>
                    <a:cubicBezTo>
                      <a:pt x="776" y="0"/>
                      <a:pt x="731" y="0"/>
                      <a:pt x="68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4396077" y="219553"/>
                <a:ext cx="66656" cy="74684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763" extrusionOk="0">
                    <a:moveTo>
                      <a:pt x="959" y="1"/>
                    </a:moveTo>
                    <a:cubicBezTo>
                      <a:pt x="867" y="1"/>
                      <a:pt x="776" y="24"/>
                      <a:pt x="685" y="47"/>
                    </a:cubicBezTo>
                    <a:cubicBezTo>
                      <a:pt x="639" y="69"/>
                      <a:pt x="571" y="92"/>
                      <a:pt x="502" y="138"/>
                    </a:cubicBezTo>
                    <a:cubicBezTo>
                      <a:pt x="457" y="161"/>
                      <a:pt x="411" y="206"/>
                      <a:pt x="365" y="252"/>
                    </a:cubicBezTo>
                    <a:cubicBezTo>
                      <a:pt x="342" y="275"/>
                      <a:pt x="320" y="298"/>
                      <a:pt x="297" y="343"/>
                    </a:cubicBezTo>
                    <a:cubicBezTo>
                      <a:pt x="228" y="389"/>
                      <a:pt x="183" y="457"/>
                      <a:pt x="160" y="549"/>
                    </a:cubicBezTo>
                    <a:cubicBezTo>
                      <a:pt x="114" y="640"/>
                      <a:pt x="91" y="731"/>
                      <a:pt x="69" y="823"/>
                    </a:cubicBezTo>
                    <a:cubicBezTo>
                      <a:pt x="23" y="982"/>
                      <a:pt x="0" y="1142"/>
                      <a:pt x="0" y="1302"/>
                    </a:cubicBezTo>
                    <a:cubicBezTo>
                      <a:pt x="23" y="1462"/>
                      <a:pt x="69" y="1622"/>
                      <a:pt x="137" y="1759"/>
                    </a:cubicBezTo>
                    <a:cubicBezTo>
                      <a:pt x="206" y="1918"/>
                      <a:pt x="274" y="2078"/>
                      <a:pt x="388" y="2215"/>
                    </a:cubicBezTo>
                    <a:cubicBezTo>
                      <a:pt x="434" y="2284"/>
                      <a:pt x="479" y="2352"/>
                      <a:pt x="548" y="2398"/>
                    </a:cubicBezTo>
                    <a:cubicBezTo>
                      <a:pt x="639" y="2489"/>
                      <a:pt x="753" y="2557"/>
                      <a:pt x="867" y="2626"/>
                    </a:cubicBezTo>
                    <a:cubicBezTo>
                      <a:pt x="1050" y="2717"/>
                      <a:pt x="1255" y="2740"/>
                      <a:pt x="1438" y="2763"/>
                    </a:cubicBezTo>
                    <a:cubicBezTo>
                      <a:pt x="1644" y="2763"/>
                      <a:pt x="1826" y="2694"/>
                      <a:pt x="1986" y="2603"/>
                    </a:cubicBezTo>
                    <a:cubicBezTo>
                      <a:pt x="2100" y="2535"/>
                      <a:pt x="2191" y="2443"/>
                      <a:pt x="2260" y="2352"/>
                    </a:cubicBezTo>
                    <a:cubicBezTo>
                      <a:pt x="2465" y="2101"/>
                      <a:pt x="2465" y="1781"/>
                      <a:pt x="2397" y="1485"/>
                    </a:cubicBezTo>
                    <a:cubicBezTo>
                      <a:pt x="2397" y="1393"/>
                      <a:pt x="2374" y="1302"/>
                      <a:pt x="2351" y="1211"/>
                    </a:cubicBezTo>
                    <a:cubicBezTo>
                      <a:pt x="2305" y="1119"/>
                      <a:pt x="2260" y="1028"/>
                      <a:pt x="2214" y="937"/>
                    </a:cubicBezTo>
                    <a:cubicBezTo>
                      <a:pt x="2191" y="868"/>
                      <a:pt x="2146" y="823"/>
                      <a:pt x="2123" y="754"/>
                    </a:cubicBezTo>
                    <a:cubicBezTo>
                      <a:pt x="2077" y="686"/>
                      <a:pt x="2032" y="640"/>
                      <a:pt x="1986" y="572"/>
                    </a:cubicBezTo>
                    <a:cubicBezTo>
                      <a:pt x="1917" y="503"/>
                      <a:pt x="1872" y="435"/>
                      <a:pt x="1780" y="366"/>
                    </a:cubicBezTo>
                    <a:cubicBezTo>
                      <a:pt x="1712" y="298"/>
                      <a:pt x="1621" y="252"/>
                      <a:pt x="1529" y="184"/>
                    </a:cubicBezTo>
                    <a:cubicBezTo>
                      <a:pt x="1392" y="115"/>
                      <a:pt x="1255" y="47"/>
                      <a:pt x="1096" y="24"/>
                    </a:cubicBezTo>
                    <a:cubicBezTo>
                      <a:pt x="1050" y="1"/>
                      <a:pt x="1004" y="1"/>
                      <a:pt x="959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4404700" y="322591"/>
                <a:ext cx="58655" cy="56493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090" extrusionOk="0">
                    <a:moveTo>
                      <a:pt x="1028" y="1"/>
                    </a:moveTo>
                    <a:cubicBezTo>
                      <a:pt x="914" y="1"/>
                      <a:pt x="822" y="24"/>
                      <a:pt x="708" y="46"/>
                    </a:cubicBezTo>
                    <a:cubicBezTo>
                      <a:pt x="663" y="46"/>
                      <a:pt x="594" y="69"/>
                      <a:pt x="548" y="92"/>
                    </a:cubicBezTo>
                    <a:cubicBezTo>
                      <a:pt x="503" y="115"/>
                      <a:pt x="457" y="138"/>
                      <a:pt x="434" y="161"/>
                    </a:cubicBezTo>
                    <a:cubicBezTo>
                      <a:pt x="366" y="183"/>
                      <a:pt x="297" y="252"/>
                      <a:pt x="252" y="298"/>
                    </a:cubicBezTo>
                    <a:cubicBezTo>
                      <a:pt x="229" y="343"/>
                      <a:pt x="206" y="389"/>
                      <a:pt x="183" y="434"/>
                    </a:cubicBezTo>
                    <a:cubicBezTo>
                      <a:pt x="115" y="480"/>
                      <a:pt x="92" y="594"/>
                      <a:pt x="69" y="663"/>
                    </a:cubicBezTo>
                    <a:cubicBezTo>
                      <a:pt x="23" y="868"/>
                      <a:pt x="1" y="1096"/>
                      <a:pt x="69" y="1302"/>
                    </a:cubicBezTo>
                    <a:cubicBezTo>
                      <a:pt x="115" y="1393"/>
                      <a:pt x="160" y="1484"/>
                      <a:pt x="206" y="1599"/>
                    </a:cubicBezTo>
                    <a:cubicBezTo>
                      <a:pt x="206" y="1621"/>
                      <a:pt x="229" y="1667"/>
                      <a:pt x="252" y="1690"/>
                    </a:cubicBezTo>
                    <a:cubicBezTo>
                      <a:pt x="275" y="1736"/>
                      <a:pt x="320" y="1781"/>
                      <a:pt x="366" y="1827"/>
                    </a:cubicBezTo>
                    <a:cubicBezTo>
                      <a:pt x="389" y="1850"/>
                      <a:pt x="434" y="1872"/>
                      <a:pt x="457" y="1895"/>
                    </a:cubicBezTo>
                    <a:cubicBezTo>
                      <a:pt x="526" y="1941"/>
                      <a:pt x="594" y="1987"/>
                      <a:pt x="663" y="2009"/>
                    </a:cubicBezTo>
                    <a:cubicBezTo>
                      <a:pt x="731" y="2032"/>
                      <a:pt x="777" y="2055"/>
                      <a:pt x="845" y="2055"/>
                    </a:cubicBezTo>
                    <a:cubicBezTo>
                      <a:pt x="914" y="2078"/>
                      <a:pt x="994" y="2089"/>
                      <a:pt x="1073" y="2089"/>
                    </a:cubicBezTo>
                    <a:cubicBezTo>
                      <a:pt x="1153" y="2089"/>
                      <a:pt x="1233" y="2078"/>
                      <a:pt x="1302" y="2055"/>
                    </a:cubicBezTo>
                    <a:cubicBezTo>
                      <a:pt x="1393" y="2032"/>
                      <a:pt x="1461" y="2009"/>
                      <a:pt x="1530" y="1964"/>
                    </a:cubicBezTo>
                    <a:cubicBezTo>
                      <a:pt x="1576" y="1941"/>
                      <a:pt x="1644" y="1918"/>
                      <a:pt x="1690" y="1895"/>
                    </a:cubicBezTo>
                    <a:cubicBezTo>
                      <a:pt x="1781" y="1850"/>
                      <a:pt x="1872" y="1781"/>
                      <a:pt x="1964" y="1690"/>
                    </a:cubicBezTo>
                    <a:cubicBezTo>
                      <a:pt x="2009" y="1621"/>
                      <a:pt x="2078" y="1530"/>
                      <a:pt x="2101" y="1439"/>
                    </a:cubicBezTo>
                    <a:cubicBezTo>
                      <a:pt x="2123" y="1416"/>
                      <a:pt x="2123" y="1370"/>
                      <a:pt x="2146" y="1325"/>
                    </a:cubicBezTo>
                    <a:cubicBezTo>
                      <a:pt x="2169" y="1256"/>
                      <a:pt x="2169" y="1188"/>
                      <a:pt x="2169" y="1142"/>
                    </a:cubicBezTo>
                    <a:cubicBezTo>
                      <a:pt x="2169" y="1096"/>
                      <a:pt x="2146" y="1051"/>
                      <a:pt x="2146" y="1005"/>
                    </a:cubicBezTo>
                    <a:cubicBezTo>
                      <a:pt x="2146" y="937"/>
                      <a:pt x="2123" y="891"/>
                      <a:pt x="2123" y="823"/>
                    </a:cubicBezTo>
                    <a:cubicBezTo>
                      <a:pt x="2101" y="731"/>
                      <a:pt x="2055" y="617"/>
                      <a:pt x="1986" y="526"/>
                    </a:cubicBezTo>
                    <a:cubicBezTo>
                      <a:pt x="1964" y="457"/>
                      <a:pt x="1895" y="389"/>
                      <a:pt x="1827" y="343"/>
                    </a:cubicBezTo>
                    <a:cubicBezTo>
                      <a:pt x="1758" y="252"/>
                      <a:pt x="1644" y="183"/>
                      <a:pt x="1553" y="138"/>
                    </a:cubicBezTo>
                    <a:cubicBezTo>
                      <a:pt x="1484" y="92"/>
                      <a:pt x="1393" y="69"/>
                      <a:pt x="1302" y="46"/>
                    </a:cubicBezTo>
                    <a:cubicBezTo>
                      <a:pt x="1210" y="1"/>
                      <a:pt x="1119" y="1"/>
                      <a:pt x="1028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390509" y="214634"/>
                <a:ext cx="77144" cy="8701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3219" extrusionOk="0">
                    <a:moveTo>
                      <a:pt x="1347" y="320"/>
                    </a:moveTo>
                    <a:cubicBezTo>
                      <a:pt x="1439" y="343"/>
                      <a:pt x="1530" y="366"/>
                      <a:pt x="1621" y="388"/>
                    </a:cubicBezTo>
                    <a:cubicBezTo>
                      <a:pt x="1713" y="457"/>
                      <a:pt x="1827" y="503"/>
                      <a:pt x="1918" y="571"/>
                    </a:cubicBezTo>
                    <a:cubicBezTo>
                      <a:pt x="2009" y="662"/>
                      <a:pt x="2101" y="731"/>
                      <a:pt x="2169" y="845"/>
                    </a:cubicBezTo>
                    <a:cubicBezTo>
                      <a:pt x="2260" y="959"/>
                      <a:pt x="2329" y="1073"/>
                      <a:pt x="2375" y="1210"/>
                    </a:cubicBezTo>
                    <a:cubicBezTo>
                      <a:pt x="2443" y="1324"/>
                      <a:pt x="2466" y="1461"/>
                      <a:pt x="2489" y="1598"/>
                    </a:cubicBezTo>
                    <a:cubicBezTo>
                      <a:pt x="2511" y="1735"/>
                      <a:pt x="2511" y="1895"/>
                      <a:pt x="2489" y="2032"/>
                    </a:cubicBezTo>
                    <a:cubicBezTo>
                      <a:pt x="2489" y="2123"/>
                      <a:pt x="2443" y="2214"/>
                      <a:pt x="2420" y="2329"/>
                    </a:cubicBezTo>
                    <a:cubicBezTo>
                      <a:pt x="2375" y="2397"/>
                      <a:pt x="2329" y="2488"/>
                      <a:pt x="2283" y="2557"/>
                    </a:cubicBezTo>
                    <a:cubicBezTo>
                      <a:pt x="2238" y="2602"/>
                      <a:pt x="2192" y="2671"/>
                      <a:pt x="2123" y="2717"/>
                    </a:cubicBezTo>
                    <a:cubicBezTo>
                      <a:pt x="2078" y="2739"/>
                      <a:pt x="2009" y="2785"/>
                      <a:pt x="1941" y="2808"/>
                    </a:cubicBezTo>
                    <a:cubicBezTo>
                      <a:pt x="1872" y="2854"/>
                      <a:pt x="1804" y="2854"/>
                      <a:pt x="1735" y="2876"/>
                    </a:cubicBezTo>
                    <a:lnTo>
                      <a:pt x="1507" y="2876"/>
                    </a:lnTo>
                    <a:cubicBezTo>
                      <a:pt x="1416" y="2854"/>
                      <a:pt x="1325" y="2831"/>
                      <a:pt x="1256" y="2808"/>
                    </a:cubicBezTo>
                    <a:cubicBezTo>
                      <a:pt x="1142" y="2762"/>
                      <a:pt x="1028" y="2694"/>
                      <a:pt x="914" y="2625"/>
                    </a:cubicBezTo>
                    <a:cubicBezTo>
                      <a:pt x="822" y="2534"/>
                      <a:pt x="754" y="2466"/>
                      <a:pt x="685" y="2351"/>
                    </a:cubicBezTo>
                    <a:cubicBezTo>
                      <a:pt x="594" y="2260"/>
                      <a:pt x="526" y="2146"/>
                      <a:pt x="480" y="2009"/>
                    </a:cubicBezTo>
                    <a:cubicBezTo>
                      <a:pt x="412" y="1872"/>
                      <a:pt x="366" y="1712"/>
                      <a:pt x="343" y="1575"/>
                    </a:cubicBezTo>
                    <a:cubicBezTo>
                      <a:pt x="343" y="1507"/>
                      <a:pt x="343" y="1438"/>
                      <a:pt x="343" y="1347"/>
                    </a:cubicBezTo>
                    <a:cubicBezTo>
                      <a:pt x="343" y="1301"/>
                      <a:pt x="343" y="1256"/>
                      <a:pt x="343" y="1210"/>
                    </a:cubicBezTo>
                    <a:lnTo>
                      <a:pt x="343" y="1187"/>
                    </a:lnTo>
                    <a:cubicBezTo>
                      <a:pt x="366" y="1073"/>
                      <a:pt x="389" y="982"/>
                      <a:pt x="434" y="891"/>
                    </a:cubicBezTo>
                    <a:cubicBezTo>
                      <a:pt x="480" y="799"/>
                      <a:pt x="526" y="708"/>
                      <a:pt x="571" y="639"/>
                    </a:cubicBezTo>
                    <a:cubicBezTo>
                      <a:pt x="594" y="617"/>
                      <a:pt x="594" y="617"/>
                      <a:pt x="617" y="594"/>
                    </a:cubicBezTo>
                    <a:cubicBezTo>
                      <a:pt x="640" y="548"/>
                      <a:pt x="685" y="525"/>
                      <a:pt x="731" y="480"/>
                    </a:cubicBezTo>
                    <a:cubicBezTo>
                      <a:pt x="777" y="457"/>
                      <a:pt x="822" y="434"/>
                      <a:pt x="868" y="411"/>
                    </a:cubicBezTo>
                    <a:cubicBezTo>
                      <a:pt x="868" y="411"/>
                      <a:pt x="868" y="411"/>
                      <a:pt x="868" y="388"/>
                    </a:cubicBezTo>
                    <a:lnTo>
                      <a:pt x="891" y="388"/>
                    </a:lnTo>
                    <a:cubicBezTo>
                      <a:pt x="947" y="370"/>
                      <a:pt x="1004" y="351"/>
                      <a:pt x="1074" y="332"/>
                    </a:cubicBezTo>
                    <a:lnTo>
                      <a:pt x="1074" y="332"/>
                    </a:lnTo>
                    <a:cubicBezTo>
                      <a:pt x="1073" y="335"/>
                      <a:pt x="1073" y="338"/>
                      <a:pt x="1073" y="343"/>
                    </a:cubicBezTo>
                    <a:cubicBezTo>
                      <a:pt x="1073" y="343"/>
                      <a:pt x="1073" y="337"/>
                      <a:pt x="1076" y="331"/>
                    </a:cubicBezTo>
                    <a:lnTo>
                      <a:pt x="1076" y="331"/>
                    </a:lnTo>
                    <a:cubicBezTo>
                      <a:pt x="1076" y="331"/>
                      <a:pt x="1075" y="332"/>
                      <a:pt x="1074" y="332"/>
                    </a:cubicBezTo>
                    <a:lnTo>
                      <a:pt x="1074" y="332"/>
                    </a:lnTo>
                    <a:cubicBezTo>
                      <a:pt x="1074" y="320"/>
                      <a:pt x="1078" y="320"/>
                      <a:pt x="1096" y="320"/>
                    </a:cubicBezTo>
                    <a:cubicBezTo>
                      <a:pt x="1085" y="320"/>
                      <a:pt x="1079" y="325"/>
                      <a:pt x="1076" y="331"/>
                    </a:cubicBezTo>
                    <a:lnTo>
                      <a:pt x="1076" y="331"/>
                    </a:lnTo>
                    <a:cubicBezTo>
                      <a:pt x="1090" y="327"/>
                      <a:pt x="1104" y="324"/>
                      <a:pt x="1119" y="320"/>
                    </a:cubicBezTo>
                    <a:close/>
                    <a:moveTo>
                      <a:pt x="1233" y="0"/>
                    </a:moveTo>
                    <a:cubicBezTo>
                      <a:pt x="1165" y="0"/>
                      <a:pt x="1073" y="0"/>
                      <a:pt x="1005" y="23"/>
                    </a:cubicBezTo>
                    <a:lnTo>
                      <a:pt x="982" y="23"/>
                    </a:lnTo>
                    <a:cubicBezTo>
                      <a:pt x="914" y="46"/>
                      <a:pt x="868" y="46"/>
                      <a:pt x="822" y="69"/>
                    </a:cubicBezTo>
                    <a:cubicBezTo>
                      <a:pt x="800" y="69"/>
                      <a:pt x="800" y="69"/>
                      <a:pt x="800" y="92"/>
                    </a:cubicBezTo>
                    <a:cubicBezTo>
                      <a:pt x="754" y="92"/>
                      <a:pt x="731" y="115"/>
                      <a:pt x="708" y="115"/>
                    </a:cubicBezTo>
                    <a:cubicBezTo>
                      <a:pt x="708" y="115"/>
                      <a:pt x="685" y="137"/>
                      <a:pt x="685" y="137"/>
                    </a:cubicBezTo>
                    <a:lnTo>
                      <a:pt x="663" y="137"/>
                    </a:lnTo>
                    <a:cubicBezTo>
                      <a:pt x="663" y="137"/>
                      <a:pt x="663" y="160"/>
                      <a:pt x="640" y="160"/>
                    </a:cubicBezTo>
                    <a:lnTo>
                      <a:pt x="617" y="160"/>
                    </a:lnTo>
                    <a:cubicBezTo>
                      <a:pt x="617" y="160"/>
                      <a:pt x="617" y="183"/>
                      <a:pt x="617" y="183"/>
                    </a:cubicBezTo>
                    <a:lnTo>
                      <a:pt x="594" y="183"/>
                    </a:lnTo>
                    <a:cubicBezTo>
                      <a:pt x="594" y="183"/>
                      <a:pt x="571" y="183"/>
                      <a:pt x="571" y="206"/>
                    </a:cubicBezTo>
                    <a:cubicBezTo>
                      <a:pt x="480" y="274"/>
                      <a:pt x="389" y="366"/>
                      <a:pt x="320" y="457"/>
                    </a:cubicBezTo>
                    <a:lnTo>
                      <a:pt x="297" y="457"/>
                    </a:lnTo>
                    <a:cubicBezTo>
                      <a:pt x="229" y="548"/>
                      <a:pt x="160" y="662"/>
                      <a:pt x="115" y="799"/>
                    </a:cubicBezTo>
                    <a:cubicBezTo>
                      <a:pt x="23" y="1050"/>
                      <a:pt x="1" y="1324"/>
                      <a:pt x="23" y="1575"/>
                    </a:cubicBezTo>
                    <a:cubicBezTo>
                      <a:pt x="23" y="1575"/>
                      <a:pt x="23" y="1575"/>
                      <a:pt x="23" y="1598"/>
                    </a:cubicBezTo>
                    <a:cubicBezTo>
                      <a:pt x="46" y="1804"/>
                      <a:pt x="115" y="1986"/>
                      <a:pt x="183" y="2169"/>
                    </a:cubicBezTo>
                    <a:cubicBezTo>
                      <a:pt x="366" y="2557"/>
                      <a:pt x="663" y="2876"/>
                      <a:pt x="1051" y="3082"/>
                    </a:cubicBezTo>
                    <a:cubicBezTo>
                      <a:pt x="1233" y="3173"/>
                      <a:pt x="1439" y="3219"/>
                      <a:pt x="1667" y="3219"/>
                    </a:cubicBezTo>
                    <a:cubicBezTo>
                      <a:pt x="1758" y="3196"/>
                      <a:pt x="1850" y="3196"/>
                      <a:pt x="1964" y="3150"/>
                    </a:cubicBezTo>
                    <a:cubicBezTo>
                      <a:pt x="2078" y="3127"/>
                      <a:pt x="2169" y="3082"/>
                      <a:pt x="2260" y="3013"/>
                    </a:cubicBezTo>
                    <a:cubicBezTo>
                      <a:pt x="2443" y="2899"/>
                      <a:pt x="2580" y="2739"/>
                      <a:pt x="2671" y="2557"/>
                    </a:cubicBezTo>
                    <a:cubicBezTo>
                      <a:pt x="2785" y="2351"/>
                      <a:pt x="2831" y="2123"/>
                      <a:pt x="2831" y="1895"/>
                    </a:cubicBezTo>
                    <a:cubicBezTo>
                      <a:pt x="2854" y="1667"/>
                      <a:pt x="2808" y="1461"/>
                      <a:pt x="2740" y="1256"/>
                    </a:cubicBezTo>
                    <a:cubicBezTo>
                      <a:pt x="2694" y="1050"/>
                      <a:pt x="2580" y="868"/>
                      <a:pt x="2466" y="708"/>
                    </a:cubicBezTo>
                    <a:cubicBezTo>
                      <a:pt x="2215" y="343"/>
                      <a:pt x="1827" y="69"/>
                      <a:pt x="13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4298580" y="207227"/>
                <a:ext cx="46924" cy="46681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727" extrusionOk="0">
                    <a:moveTo>
                      <a:pt x="914" y="343"/>
                    </a:moveTo>
                    <a:cubicBezTo>
                      <a:pt x="959" y="343"/>
                      <a:pt x="982" y="343"/>
                      <a:pt x="1028" y="366"/>
                    </a:cubicBezTo>
                    <a:cubicBezTo>
                      <a:pt x="1073" y="366"/>
                      <a:pt x="1119" y="389"/>
                      <a:pt x="1165" y="411"/>
                    </a:cubicBezTo>
                    <a:cubicBezTo>
                      <a:pt x="1188" y="457"/>
                      <a:pt x="1233" y="480"/>
                      <a:pt x="1256" y="503"/>
                    </a:cubicBezTo>
                    <a:cubicBezTo>
                      <a:pt x="1302" y="548"/>
                      <a:pt x="1325" y="571"/>
                      <a:pt x="1347" y="617"/>
                    </a:cubicBezTo>
                    <a:cubicBezTo>
                      <a:pt x="1370" y="662"/>
                      <a:pt x="1370" y="708"/>
                      <a:pt x="1393" y="754"/>
                    </a:cubicBezTo>
                    <a:cubicBezTo>
                      <a:pt x="1393" y="799"/>
                      <a:pt x="1393" y="845"/>
                      <a:pt x="1393" y="891"/>
                    </a:cubicBezTo>
                    <a:cubicBezTo>
                      <a:pt x="1393" y="936"/>
                      <a:pt x="1393" y="982"/>
                      <a:pt x="1370" y="1028"/>
                    </a:cubicBezTo>
                    <a:cubicBezTo>
                      <a:pt x="1347" y="1073"/>
                      <a:pt x="1325" y="1142"/>
                      <a:pt x="1302" y="1187"/>
                    </a:cubicBezTo>
                    <a:cubicBezTo>
                      <a:pt x="1279" y="1210"/>
                      <a:pt x="1256" y="1233"/>
                      <a:pt x="1210" y="1279"/>
                    </a:cubicBezTo>
                    <a:cubicBezTo>
                      <a:pt x="1188" y="1302"/>
                      <a:pt x="1142" y="1324"/>
                      <a:pt x="1096" y="1347"/>
                    </a:cubicBezTo>
                    <a:cubicBezTo>
                      <a:pt x="1051" y="1370"/>
                      <a:pt x="1005" y="1393"/>
                      <a:pt x="959" y="1393"/>
                    </a:cubicBezTo>
                    <a:lnTo>
                      <a:pt x="822" y="1393"/>
                    </a:lnTo>
                    <a:cubicBezTo>
                      <a:pt x="777" y="1393"/>
                      <a:pt x="731" y="1393"/>
                      <a:pt x="685" y="1370"/>
                    </a:cubicBezTo>
                    <a:cubicBezTo>
                      <a:pt x="640" y="1347"/>
                      <a:pt x="617" y="1347"/>
                      <a:pt x="571" y="1302"/>
                    </a:cubicBezTo>
                    <a:cubicBezTo>
                      <a:pt x="526" y="1279"/>
                      <a:pt x="503" y="1256"/>
                      <a:pt x="457" y="1210"/>
                    </a:cubicBezTo>
                    <a:cubicBezTo>
                      <a:pt x="434" y="1187"/>
                      <a:pt x="412" y="1142"/>
                      <a:pt x="389" y="1096"/>
                    </a:cubicBezTo>
                    <a:cubicBezTo>
                      <a:pt x="366" y="1050"/>
                      <a:pt x="343" y="1005"/>
                      <a:pt x="343" y="959"/>
                    </a:cubicBezTo>
                    <a:cubicBezTo>
                      <a:pt x="320" y="913"/>
                      <a:pt x="320" y="891"/>
                      <a:pt x="320" y="845"/>
                    </a:cubicBezTo>
                    <a:cubicBezTo>
                      <a:pt x="343" y="777"/>
                      <a:pt x="343" y="731"/>
                      <a:pt x="366" y="685"/>
                    </a:cubicBezTo>
                    <a:cubicBezTo>
                      <a:pt x="366" y="662"/>
                      <a:pt x="366" y="640"/>
                      <a:pt x="389" y="640"/>
                    </a:cubicBezTo>
                    <a:cubicBezTo>
                      <a:pt x="389" y="617"/>
                      <a:pt x="389" y="617"/>
                      <a:pt x="389" y="594"/>
                    </a:cubicBezTo>
                    <a:lnTo>
                      <a:pt x="412" y="594"/>
                    </a:lnTo>
                    <a:cubicBezTo>
                      <a:pt x="412" y="594"/>
                      <a:pt x="412" y="571"/>
                      <a:pt x="412" y="571"/>
                    </a:cubicBezTo>
                    <a:cubicBezTo>
                      <a:pt x="434" y="525"/>
                      <a:pt x="480" y="503"/>
                      <a:pt x="503" y="457"/>
                    </a:cubicBezTo>
                    <a:cubicBezTo>
                      <a:pt x="549" y="434"/>
                      <a:pt x="594" y="411"/>
                      <a:pt x="617" y="389"/>
                    </a:cubicBezTo>
                    <a:cubicBezTo>
                      <a:pt x="640" y="389"/>
                      <a:pt x="663" y="366"/>
                      <a:pt x="685" y="366"/>
                    </a:cubicBezTo>
                    <a:cubicBezTo>
                      <a:pt x="708" y="366"/>
                      <a:pt x="731" y="343"/>
                      <a:pt x="754" y="343"/>
                    </a:cubicBezTo>
                    <a:close/>
                    <a:moveTo>
                      <a:pt x="868" y="0"/>
                    </a:moveTo>
                    <a:cubicBezTo>
                      <a:pt x="777" y="0"/>
                      <a:pt x="663" y="23"/>
                      <a:pt x="571" y="46"/>
                    </a:cubicBezTo>
                    <a:cubicBezTo>
                      <a:pt x="526" y="69"/>
                      <a:pt x="457" y="115"/>
                      <a:pt x="412" y="137"/>
                    </a:cubicBezTo>
                    <a:cubicBezTo>
                      <a:pt x="366" y="160"/>
                      <a:pt x="320" y="206"/>
                      <a:pt x="275" y="229"/>
                    </a:cubicBezTo>
                    <a:cubicBezTo>
                      <a:pt x="275" y="252"/>
                      <a:pt x="275" y="252"/>
                      <a:pt x="252" y="252"/>
                    </a:cubicBezTo>
                    <a:cubicBezTo>
                      <a:pt x="252" y="274"/>
                      <a:pt x="229" y="297"/>
                      <a:pt x="206" y="320"/>
                    </a:cubicBezTo>
                    <a:cubicBezTo>
                      <a:pt x="160" y="366"/>
                      <a:pt x="138" y="411"/>
                      <a:pt x="92" y="480"/>
                    </a:cubicBezTo>
                    <a:cubicBezTo>
                      <a:pt x="92" y="503"/>
                      <a:pt x="69" y="525"/>
                      <a:pt x="69" y="571"/>
                    </a:cubicBezTo>
                    <a:cubicBezTo>
                      <a:pt x="46" y="571"/>
                      <a:pt x="46" y="594"/>
                      <a:pt x="46" y="594"/>
                    </a:cubicBezTo>
                    <a:cubicBezTo>
                      <a:pt x="46" y="617"/>
                      <a:pt x="46" y="617"/>
                      <a:pt x="24" y="640"/>
                    </a:cubicBezTo>
                    <a:cubicBezTo>
                      <a:pt x="24" y="708"/>
                      <a:pt x="1" y="777"/>
                      <a:pt x="1" y="845"/>
                    </a:cubicBezTo>
                    <a:cubicBezTo>
                      <a:pt x="1" y="868"/>
                      <a:pt x="1" y="913"/>
                      <a:pt x="1" y="936"/>
                    </a:cubicBezTo>
                    <a:cubicBezTo>
                      <a:pt x="1" y="1005"/>
                      <a:pt x="24" y="1050"/>
                      <a:pt x="24" y="1096"/>
                    </a:cubicBezTo>
                    <a:cubicBezTo>
                      <a:pt x="46" y="1142"/>
                      <a:pt x="69" y="1187"/>
                      <a:pt x="92" y="1233"/>
                    </a:cubicBezTo>
                    <a:cubicBezTo>
                      <a:pt x="115" y="1302"/>
                      <a:pt x="160" y="1347"/>
                      <a:pt x="183" y="1393"/>
                    </a:cubicBezTo>
                    <a:cubicBezTo>
                      <a:pt x="297" y="1530"/>
                      <a:pt x="412" y="1621"/>
                      <a:pt x="571" y="1667"/>
                    </a:cubicBezTo>
                    <a:cubicBezTo>
                      <a:pt x="658" y="1710"/>
                      <a:pt x="745" y="1726"/>
                      <a:pt x="838" y="1726"/>
                    </a:cubicBezTo>
                    <a:cubicBezTo>
                      <a:pt x="891" y="1726"/>
                      <a:pt x="947" y="1721"/>
                      <a:pt x="1005" y="1712"/>
                    </a:cubicBezTo>
                    <a:cubicBezTo>
                      <a:pt x="1142" y="1690"/>
                      <a:pt x="1302" y="1621"/>
                      <a:pt x="1416" y="1530"/>
                    </a:cubicBezTo>
                    <a:cubicBezTo>
                      <a:pt x="1530" y="1438"/>
                      <a:pt x="1598" y="1324"/>
                      <a:pt x="1667" y="1210"/>
                    </a:cubicBezTo>
                    <a:cubicBezTo>
                      <a:pt x="1735" y="1050"/>
                      <a:pt x="1735" y="891"/>
                      <a:pt x="1713" y="708"/>
                    </a:cubicBezTo>
                    <a:cubicBezTo>
                      <a:pt x="1690" y="594"/>
                      <a:pt x="1644" y="503"/>
                      <a:pt x="1576" y="389"/>
                    </a:cubicBezTo>
                    <a:cubicBezTo>
                      <a:pt x="1553" y="343"/>
                      <a:pt x="1507" y="297"/>
                      <a:pt x="1462" y="252"/>
                    </a:cubicBezTo>
                    <a:cubicBezTo>
                      <a:pt x="1416" y="183"/>
                      <a:pt x="1325" y="137"/>
                      <a:pt x="1279" y="115"/>
                    </a:cubicBezTo>
                    <a:cubicBezTo>
                      <a:pt x="1233" y="69"/>
                      <a:pt x="1165" y="69"/>
                      <a:pt x="1119" y="46"/>
                    </a:cubicBezTo>
                    <a:cubicBezTo>
                      <a:pt x="1073" y="23"/>
                      <a:pt x="1028" y="23"/>
                      <a:pt x="982" y="23"/>
                    </a:cubicBezTo>
                    <a:cubicBezTo>
                      <a:pt x="937" y="0"/>
                      <a:pt x="914" y="0"/>
                      <a:pt x="86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4399781" y="317672"/>
                <a:ext cx="67872" cy="6687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2474" extrusionOk="0">
                    <a:moveTo>
                      <a:pt x="1324" y="320"/>
                    </a:moveTo>
                    <a:cubicBezTo>
                      <a:pt x="1415" y="320"/>
                      <a:pt x="1484" y="343"/>
                      <a:pt x="1552" y="365"/>
                    </a:cubicBezTo>
                    <a:cubicBezTo>
                      <a:pt x="1643" y="388"/>
                      <a:pt x="1712" y="434"/>
                      <a:pt x="1780" y="480"/>
                    </a:cubicBezTo>
                    <a:cubicBezTo>
                      <a:pt x="1849" y="525"/>
                      <a:pt x="1895" y="571"/>
                      <a:pt x="1963" y="639"/>
                    </a:cubicBezTo>
                    <a:cubicBezTo>
                      <a:pt x="2009" y="685"/>
                      <a:pt x="2054" y="753"/>
                      <a:pt x="2077" y="822"/>
                    </a:cubicBezTo>
                    <a:cubicBezTo>
                      <a:pt x="2123" y="890"/>
                      <a:pt x="2146" y="982"/>
                      <a:pt x="2168" y="1073"/>
                    </a:cubicBezTo>
                    <a:cubicBezTo>
                      <a:pt x="2168" y="1141"/>
                      <a:pt x="2191" y="1233"/>
                      <a:pt x="2168" y="1301"/>
                    </a:cubicBezTo>
                    <a:cubicBezTo>
                      <a:pt x="2168" y="1393"/>
                      <a:pt x="2146" y="1461"/>
                      <a:pt x="2123" y="1552"/>
                    </a:cubicBezTo>
                    <a:cubicBezTo>
                      <a:pt x="2100" y="1621"/>
                      <a:pt x="2054" y="1689"/>
                      <a:pt x="2009" y="1758"/>
                    </a:cubicBezTo>
                    <a:cubicBezTo>
                      <a:pt x="1986" y="1826"/>
                      <a:pt x="1917" y="1872"/>
                      <a:pt x="1872" y="1918"/>
                    </a:cubicBezTo>
                    <a:cubicBezTo>
                      <a:pt x="1803" y="1986"/>
                      <a:pt x="1758" y="2009"/>
                      <a:pt x="1666" y="2054"/>
                    </a:cubicBezTo>
                    <a:cubicBezTo>
                      <a:pt x="1598" y="2100"/>
                      <a:pt x="1507" y="2123"/>
                      <a:pt x="1438" y="2146"/>
                    </a:cubicBezTo>
                    <a:lnTo>
                      <a:pt x="1187" y="2146"/>
                    </a:lnTo>
                    <a:cubicBezTo>
                      <a:pt x="1096" y="2146"/>
                      <a:pt x="1027" y="2123"/>
                      <a:pt x="959" y="2100"/>
                    </a:cubicBezTo>
                    <a:cubicBezTo>
                      <a:pt x="890" y="2077"/>
                      <a:pt x="822" y="2032"/>
                      <a:pt x="753" y="2009"/>
                    </a:cubicBezTo>
                    <a:cubicBezTo>
                      <a:pt x="685" y="1940"/>
                      <a:pt x="616" y="1895"/>
                      <a:pt x="548" y="1826"/>
                    </a:cubicBezTo>
                    <a:cubicBezTo>
                      <a:pt x="525" y="1781"/>
                      <a:pt x="479" y="1712"/>
                      <a:pt x="434" y="1666"/>
                    </a:cubicBezTo>
                    <a:cubicBezTo>
                      <a:pt x="411" y="1575"/>
                      <a:pt x="388" y="1507"/>
                      <a:pt x="365" y="1415"/>
                    </a:cubicBezTo>
                    <a:cubicBezTo>
                      <a:pt x="342" y="1347"/>
                      <a:pt x="342" y="1256"/>
                      <a:pt x="342" y="1164"/>
                    </a:cubicBezTo>
                    <a:cubicBezTo>
                      <a:pt x="365" y="1096"/>
                      <a:pt x="365" y="1027"/>
                      <a:pt x="388" y="936"/>
                    </a:cubicBezTo>
                    <a:cubicBezTo>
                      <a:pt x="434" y="868"/>
                      <a:pt x="457" y="799"/>
                      <a:pt x="502" y="731"/>
                    </a:cubicBezTo>
                    <a:cubicBezTo>
                      <a:pt x="525" y="685"/>
                      <a:pt x="548" y="662"/>
                      <a:pt x="571" y="616"/>
                    </a:cubicBezTo>
                    <a:cubicBezTo>
                      <a:pt x="594" y="594"/>
                      <a:pt x="616" y="571"/>
                      <a:pt x="639" y="548"/>
                    </a:cubicBezTo>
                    <a:cubicBezTo>
                      <a:pt x="662" y="525"/>
                      <a:pt x="685" y="525"/>
                      <a:pt x="708" y="502"/>
                    </a:cubicBezTo>
                    <a:cubicBezTo>
                      <a:pt x="753" y="480"/>
                      <a:pt x="776" y="457"/>
                      <a:pt x="822" y="434"/>
                    </a:cubicBezTo>
                    <a:cubicBezTo>
                      <a:pt x="822" y="434"/>
                      <a:pt x="845" y="411"/>
                      <a:pt x="845" y="411"/>
                    </a:cubicBezTo>
                    <a:cubicBezTo>
                      <a:pt x="890" y="388"/>
                      <a:pt x="936" y="388"/>
                      <a:pt x="982" y="365"/>
                    </a:cubicBezTo>
                    <a:lnTo>
                      <a:pt x="1004" y="365"/>
                    </a:lnTo>
                    <a:cubicBezTo>
                      <a:pt x="1004" y="365"/>
                      <a:pt x="1004" y="343"/>
                      <a:pt x="1027" y="343"/>
                    </a:cubicBezTo>
                    <a:lnTo>
                      <a:pt x="1096" y="343"/>
                    </a:lnTo>
                    <a:cubicBezTo>
                      <a:pt x="1164" y="320"/>
                      <a:pt x="1210" y="320"/>
                      <a:pt x="1278" y="320"/>
                    </a:cubicBezTo>
                    <a:close/>
                    <a:moveTo>
                      <a:pt x="1255" y="0"/>
                    </a:moveTo>
                    <a:cubicBezTo>
                      <a:pt x="1187" y="0"/>
                      <a:pt x="1096" y="0"/>
                      <a:pt x="1027" y="23"/>
                    </a:cubicBezTo>
                    <a:cubicBezTo>
                      <a:pt x="959" y="23"/>
                      <a:pt x="913" y="46"/>
                      <a:pt x="845" y="69"/>
                    </a:cubicBezTo>
                    <a:cubicBezTo>
                      <a:pt x="822" y="69"/>
                      <a:pt x="799" y="91"/>
                      <a:pt x="776" y="91"/>
                    </a:cubicBezTo>
                    <a:lnTo>
                      <a:pt x="753" y="91"/>
                    </a:lnTo>
                    <a:cubicBezTo>
                      <a:pt x="730" y="114"/>
                      <a:pt x="685" y="137"/>
                      <a:pt x="662" y="160"/>
                    </a:cubicBezTo>
                    <a:lnTo>
                      <a:pt x="639" y="160"/>
                    </a:lnTo>
                    <a:cubicBezTo>
                      <a:pt x="548" y="206"/>
                      <a:pt x="479" y="274"/>
                      <a:pt x="411" y="320"/>
                    </a:cubicBezTo>
                    <a:cubicBezTo>
                      <a:pt x="411" y="343"/>
                      <a:pt x="411" y="343"/>
                      <a:pt x="388" y="343"/>
                    </a:cubicBezTo>
                    <a:cubicBezTo>
                      <a:pt x="365" y="365"/>
                      <a:pt x="342" y="388"/>
                      <a:pt x="320" y="411"/>
                    </a:cubicBezTo>
                    <a:cubicBezTo>
                      <a:pt x="251" y="502"/>
                      <a:pt x="205" y="571"/>
                      <a:pt x="160" y="662"/>
                    </a:cubicBezTo>
                    <a:cubicBezTo>
                      <a:pt x="137" y="731"/>
                      <a:pt x="91" y="799"/>
                      <a:pt x="69" y="868"/>
                    </a:cubicBezTo>
                    <a:cubicBezTo>
                      <a:pt x="69" y="890"/>
                      <a:pt x="69" y="913"/>
                      <a:pt x="46" y="936"/>
                    </a:cubicBezTo>
                    <a:cubicBezTo>
                      <a:pt x="46" y="959"/>
                      <a:pt x="46" y="959"/>
                      <a:pt x="46" y="959"/>
                    </a:cubicBezTo>
                    <a:cubicBezTo>
                      <a:pt x="0" y="1141"/>
                      <a:pt x="0" y="1324"/>
                      <a:pt x="46" y="1507"/>
                    </a:cubicBezTo>
                    <a:cubicBezTo>
                      <a:pt x="91" y="1689"/>
                      <a:pt x="183" y="1872"/>
                      <a:pt x="297" y="2032"/>
                    </a:cubicBezTo>
                    <a:cubicBezTo>
                      <a:pt x="434" y="2169"/>
                      <a:pt x="594" y="2306"/>
                      <a:pt x="776" y="2374"/>
                    </a:cubicBezTo>
                    <a:cubicBezTo>
                      <a:pt x="916" y="2444"/>
                      <a:pt x="1082" y="2474"/>
                      <a:pt x="1254" y="2474"/>
                    </a:cubicBezTo>
                    <a:cubicBezTo>
                      <a:pt x="1307" y="2474"/>
                      <a:pt x="1361" y="2471"/>
                      <a:pt x="1415" y="2465"/>
                    </a:cubicBezTo>
                    <a:cubicBezTo>
                      <a:pt x="1621" y="2442"/>
                      <a:pt x="1826" y="2374"/>
                      <a:pt x="1986" y="2237"/>
                    </a:cubicBezTo>
                    <a:cubicBezTo>
                      <a:pt x="2146" y="2146"/>
                      <a:pt x="2260" y="1986"/>
                      <a:pt x="2351" y="1826"/>
                    </a:cubicBezTo>
                    <a:cubicBezTo>
                      <a:pt x="2397" y="1735"/>
                      <a:pt x="2442" y="1644"/>
                      <a:pt x="2465" y="1552"/>
                    </a:cubicBezTo>
                    <a:cubicBezTo>
                      <a:pt x="2488" y="1438"/>
                      <a:pt x="2511" y="1324"/>
                      <a:pt x="2511" y="1210"/>
                    </a:cubicBezTo>
                    <a:cubicBezTo>
                      <a:pt x="2511" y="1096"/>
                      <a:pt x="2488" y="982"/>
                      <a:pt x="2442" y="868"/>
                    </a:cubicBezTo>
                    <a:cubicBezTo>
                      <a:pt x="2420" y="776"/>
                      <a:pt x="2374" y="685"/>
                      <a:pt x="2328" y="616"/>
                    </a:cubicBezTo>
                    <a:cubicBezTo>
                      <a:pt x="2283" y="525"/>
                      <a:pt x="2214" y="457"/>
                      <a:pt x="2168" y="365"/>
                    </a:cubicBezTo>
                    <a:cubicBezTo>
                      <a:pt x="2100" y="320"/>
                      <a:pt x="2032" y="251"/>
                      <a:pt x="1963" y="206"/>
                    </a:cubicBezTo>
                    <a:cubicBezTo>
                      <a:pt x="1780" y="91"/>
                      <a:pt x="1575" y="23"/>
                      <a:pt x="13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4" name="Google Shape;54;p4"/>
            <p:cNvSpPr/>
            <p:nvPr/>
          </p:nvSpPr>
          <p:spPr>
            <a:xfrm rot="2700000">
              <a:off x="8071298" y="351006"/>
              <a:ext cx="54329" cy="76520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" name="Google Shape;55;p4"/>
            <p:cNvGrpSpPr/>
            <p:nvPr/>
          </p:nvGrpSpPr>
          <p:grpSpPr>
            <a:xfrm>
              <a:off x="7300043" y="422356"/>
              <a:ext cx="76535" cy="82747"/>
              <a:chOff x="8698868" y="1511081"/>
              <a:chExt cx="76535" cy="82747"/>
            </a:xfrm>
          </p:grpSpPr>
          <p:sp>
            <p:nvSpPr>
              <p:cNvPr id="56" name="Google Shape;56;p4"/>
              <p:cNvSpPr/>
              <p:nvPr/>
            </p:nvSpPr>
            <p:spPr>
              <a:xfrm rot="10152957">
                <a:off x="8708276" y="1520572"/>
                <a:ext cx="58033" cy="65412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4"/>
              <p:cNvSpPr/>
              <p:nvPr/>
            </p:nvSpPr>
            <p:spPr>
              <a:xfrm rot="10152957">
                <a:off x="8705037" y="1516451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3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6"/>
          <p:cNvSpPr txBox="1">
            <a:spLocks noGrp="1"/>
          </p:cNvSpPr>
          <p:nvPr>
            <p:ph type="title"/>
          </p:nvPr>
        </p:nvSpPr>
        <p:spPr>
          <a:xfrm flipH="1">
            <a:off x="719625" y="445025"/>
            <a:ext cx="51441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16"/>
          <p:cNvSpPr txBox="1">
            <a:spLocks noGrp="1"/>
          </p:cNvSpPr>
          <p:nvPr>
            <p:ph type="title" idx="2"/>
          </p:nvPr>
        </p:nvSpPr>
        <p:spPr>
          <a:xfrm flipH="1">
            <a:off x="3483599" y="1899775"/>
            <a:ext cx="21768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04" name="Google Shape;504;p16"/>
          <p:cNvSpPr txBox="1">
            <a:spLocks noGrp="1"/>
          </p:cNvSpPr>
          <p:nvPr>
            <p:ph type="subTitle" idx="1"/>
          </p:nvPr>
        </p:nvSpPr>
        <p:spPr>
          <a:xfrm flipH="1">
            <a:off x="3483588" y="2254178"/>
            <a:ext cx="21768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16"/>
          <p:cNvSpPr txBox="1">
            <a:spLocks noGrp="1"/>
          </p:cNvSpPr>
          <p:nvPr>
            <p:ph type="title" idx="3"/>
          </p:nvPr>
        </p:nvSpPr>
        <p:spPr>
          <a:xfrm flipH="1">
            <a:off x="719734" y="1899775"/>
            <a:ext cx="21765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06" name="Google Shape;506;p16"/>
          <p:cNvSpPr txBox="1">
            <a:spLocks noGrp="1"/>
          </p:cNvSpPr>
          <p:nvPr>
            <p:ph type="subTitle" idx="4"/>
          </p:nvPr>
        </p:nvSpPr>
        <p:spPr>
          <a:xfrm flipH="1">
            <a:off x="719613" y="2254175"/>
            <a:ext cx="21765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16"/>
          <p:cNvSpPr txBox="1">
            <a:spLocks noGrp="1"/>
          </p:cNvSpPr>
          <p:nvPr>
            <p:ph type="title" idx="5"/>
          </p:nvPr>
        </p:nvSpPr>
        <p:spPr>
          <a:xfrm flipH="1">
            <a:off x="3483600" y="3765747"/>
            <a:ext cx="21768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08" name="Google Shape;508;p16"/>
          <p:cNvSpPr txBox="1">
            <a:spLocks noGrp="1"/>
          </p:cNvSpPr>
          <p:nvPr>
            <p:ph type="subTitle" idx="6"/>
          </p:nvPr>
        </p:nvSpPr>
        <p:spPr>
          <a:xfrm flipH="1">
            <a:off x="3483600" y="4119747"/>
            <a:ext cx="21768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16"/>
          <p:cNvSpPr txBox="1">
            <a:spLocks noGrp="1"/>
          </p:cNvSpPr>
          <p:nvPr>
            <p:ph type="title" idx="7"/>
          </p:nvPr>
        </p:nvSpPr>
        <p:spPr>
          <a:xfrm flipH="1">
            <a:off x="720049" y="3765747"/>
            <a:ext cx="21765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0" name="Google Shape;510;p16"/>
          <p:cNvSpPr txBox="1">
            <a:spLocks noGrp="1"/>
          </p:cNvSpPr>
          <p:nvPr>
            <p:ph type="subTitle" idx="8"/>
          </p:nvPr>
        </p:nvSpPr>
        <p:spPr>
          <a:xfrm flipH="1">
            <a:off x="720049" y="4119747"/>
            <a:ext cx="21765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16"/>
          <p:cNvSpPr txBox="1">
            <a:spLocks noGrp="1"/>
          </p:cNvSpPr>
          <p:nvPr>
            <p:ph type="title" idx="9"/>
          </p:nvPr>
        </p:nvSpPr>
        <p:spPr>
          <a:xfrm flipH="1">
            <a:off x="6247025" y="1899775"/>
            <a:ext cx="21768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2" name="Google Shape;512;p16"/>
          <p:cNvSpPr txBox="1">
            <a:spLocks noGrp="1"/>
          </p:cNvSpPr>
          <p:nvPr>
            <p:ph type="subTitle" idx="13"/>
          </p:nvPr>
        </p:nvSpPr>
        <p:spPr>
          <a:xfrm flipH="1">
            <a:off x="6247014" y="2254182"/>
            <a:ext cx="21768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16"/>
          <p:cNvSpPr txBox="1">
            <a:spLocks noGrp="1"/>
          </p:cNvSpPr>
          <p:nvPr>
            <p:ph type="title" idx="14"/>
          </p:nvPr>
        </p:nvSpPr>
        <p:spPr>
          <a:xfrm flipH="1">
            <a:off x="6247025" y="3765747"/>
            <a:ext cx="21768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4" name="Google Shape;514;p16"/>
          <p:cNvSpPr txBox="1">
            <a:spLocks noGrp="1"/>
          </p:cNvSpPr>
          <p:nvPr>
            <p:ph type="subTitle" idx="15"/>
          </p:nvPr>
        </p:nvSpPr>
        <p:spPr>
          <a:xfrm flipH="1">
            <a:off x="6247025" y="4119746"/>
            <a:ext cx="21768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15" name="Google Shape;515;p16"/>
          <p:cNvSpPr/>
          <p:nvPr/>
        </p:nvSpPr>
        <p:spPr>
          <a:xfrm flipH="1">
            <a:off x="3483598" y="0"/>
            <a:ext cx="5660444" cy="1046784"/>
          </a:xfrm>
          <a:custGeom>
            <a:avLst/>
            <a:gdLst/>
            <a:ahLst/>
            <a:cxnLst/>
            <a:rect l="l" t="t" r="r" b="b"/>
            <a:pathLst>
              <a:path w="86687" h="16031" extrusionOk="0">
                <a:moveTo>
                  <a:pt x="86545" y="1"/>
                </a:moveTo>
                <a:cubicBezTo>
                  <a:pt x="86497" y="1"/>
                  <a:pt x="86437" y="1"/>
                  <a:pt x="86365" y="2"/>
                </a:cubicBezTo>
                <a:lnTo>
                  <a:pt x="86686" y="2"/>
                </a:lnTo>
                <a:cubicBezTo>
                  <a:pt x="86686" y="2"/>
                  <a:pt x="86640" y="1"/>
                  <a:pt x="86545" y="1"/>
                </a:cubicBezTo>
                <a:close/>
                <a:moveTo>
                  <a:pt x="0" y="2"/>
                </a:moveTo>
                <a:lnTo>
                  <a:pt x="0" y="15909"/>
                </a:lnTo>
                <a:cubicBezTo>
                  <a:pt x="0" y="15909"/>
                  <a:pt x="1537" y="16030"/>
                  <a:pt x="4325" y="16030"/>
                </a:cubicBezTo>
                <a:cubicBezTo>
                  <a:pt x="11718" y="16030"/>
                  <a:pt x="27909" y="15174"/>
                  <a:pt x="47594" y="8923"/>
                </a:cubicBezTo>
                <a:cubicBezTo>
                  <a:pt x="73781" y="611"/>
                  <a:pt x="84454" y="34"/>
                  <a:pt x="86365" y="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6" name="Google Shape;516;p16"/>
          <p:cNvGrpSpPr/>
          <p:nvPr/>
        </p:nvGrpSpPr>
        <p:grpSpPr>
          <a:xfrm>
            <a:off x="4343852" y="19319"/>
            <a:ext cx="4951992" cy="952953"/>
            <a:chOff x="4343852" y="19319"/>
            <a:chExt cx="4951992" cy="952953"/>
          </a:xfrm>
        </p:grpSpPr>
        <p:sp>
          <p:nvSpPr>
            <p:cNvPr id="517" name="Google Shape;517;p16"/>
            <p:cNvSpPr/>
            <p:nvPr/>
          </p:nvSpPr>
          <p:spPr>
            <a:xfrm flipH="1">
              <a:off x="8748869" y="465386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6"/>
            <p:cNvSpPr/>
            <p:nvPr/>
          </p:nvSpPr>
          <p:spPr>
            <a:xfrm flipH="1">
              <a:off x="8477933" y="76708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6"/>
            <p:cNvSpPr/>
            <p:nvPr/>
          </p:nvSpPr>
          <p:spPr>
            <a:xfrm flipH="1">
              <a:off x="8376040" y="400219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6"/>
            <p:cNvSpPr/>
            <p:nvPr/>
          </p:nvSpPr>
          <p:spPr>
            <a:xfrm flipH="1">
              <a:off x="7622095" y="71846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6"/>
            <p:cNvSpPr/>
            <p:nvPr/>
          </p:nvSpPr>
          <p:spPr>
            <a:xfrm flipH="1">
              <a:off x="7048742" y="101329"/>
              <a:ext cx="54349" cy="76941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6"/>
            <p:cNvSpPr/>
            <p:nvPr/>
          </p:nvSpPr>
          <p:spPr>
            <a:xfrm flipH="1">
              <a:off x="7817127" y="845506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6"/>
            <p:cNvSpPr/>
            <p:nvPr/>
          </p:nvSpPr>
          <p:spPr>
            <a:xfrm flipH="1">
              <a:off x="6671944" y="427873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6"/>
            <p:cNvSpPr/>
            <p:nvPr/>
          </p:nvSpPr>
          <p:spPr>
            <a:xfrm flipH="1">
              <a:off x="8145290" y="46219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6"/>
            <p:cNvSpPr/>
            <p:nvPr/>
          </p:nvSpPr>
          <p:spPr>
            <a:xfrm flipH="1">
              <a:off x="8888015" y="163756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6"/>
            <p:cNvSpPr/>
            <p:nvPr/>
          </p:nvSpPr>
          <p:spPr>
            <a:xfrm flipH="1">
              <a:off x="8748877" y="904994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6"/>
            <p:cNvSpPr/>
            <p:nvPr/>
          </p:nvSpPr>
          <p:spPr>
            <a:xfrm flipH="1">
              <a:off x="6538395" y="46221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8" name="Google Shape;528;p16"/>
            <p:cNvGrpSpPr/>
            <p:nvPr/>
          </p:nvGrpSpPr>
          <p:grpSpPr>
            <a:xfrm rot="4782693" flipH="1">
              <a:off x="5193742" y="46295"/>
              <a:ext cx="169069" cy="177313"/>
              <a:chOff x="4298580" y="207227"/>
              <a:chExt cx="169073" cy="177317"/>
            </a:xfrm>
          </p:grpSpPr>
          <p:sp>
            <p:nvSpPr>
              <p:cNvPr id="529" name="Google Shape;529;p16"/>
              <p:cNvSpPr/>
              <p:nvPr/>
            </p:nvSpPr>
            <p:spPr>
              <a:xfrm>
                <a:off x="4304148" y="212174"/>
                <a:ext cx="35788" cy="35193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302" extrusionOk="0">
                    <a:moveTo>
                      <a:pt x="685" y="0"/>
                    </a:moveTo>
                    <a:cubicBezTo>
                      <a:pt x="639" y="0"/>
                      <a:pt x="594" y="0"/>
                      <a:pt x="548" y="23"/>
                    </a:cubicBezTo>
                    <a:cubicBezTo>
                      <a:pt x="479" y="23"/>
                      <a:pt x="411" y="69"/>
                      <a:pt x="343" y="114"/>
                    </a:cubicBezTo>
                    <a:cubicBezTo>
                      <a:pt x="320" y="114"/>
                      <a:pt x="274" y="160"/>
                      <a:pt x="251" y="183"/>
                    </a:cubicBezTo>
                    <a:cubicBezTo>
                      <a:pt x="251" y="183"/>
                      <a:pt x="228" y="206"/>
                      <a:pt x="228" y="206"/>
                    </a:cubicBezTo>
                    <a:cubicBezTo>
                      <a:pt x="183" y="228"/>
                      <a:pt x="137" y="251"/>
                      <a:pt x="91" y="297"/>
                    </a:cubicBezTo>
                    <a:cubicBezTo>
                      <a:pt x="0" y="411"/>
                      <a:pt x="0" y="616"/>
                      <a:pt x="23" y="753"/>
                    </a:cubicBezTo>
                    <a:cubicBezTo>
                      <a:pt x="46" y="799"/>
                      <a:pt x="69" y="845"/>
                      <a:pt x="91" y="890"/>
                    </a:cubicBezTo>
                    <a:cubicBezTo>
                      <a:pt x="91" y="936"/>
                      <a:pt x="114" y="959"/>
                      <a:pt x="114" y="982"/>
                    </a:cubicBezTo>
                    <a:cubicBezTo>
                      <a:pt x="160" y="1050"/>
                      <a:pt x="206" y="1073"/>
                      <a:pt x="228" y="1119"/>
                    </a:cubicBezTo>
                    <a:cubicBezTo>
                      <a:pt x="274" y="1187"/>
                      <a:pt x="365" y="1233"/>
                      <a:pt x="434" y="1255"/>
                    </a:cubicBezTo>
                    <a:cubicBezTo>
                      <a:pt x="525" y="1278"/>
                      <a:pt x="616" y="1301"/>
                      <a:pt x="708" y="1301"/>
                    </a:cubicBezTo>
                    <a:cubicBezTo>
                      <a:pt x="776" y="1301"/>
                      <a:pt x="845" y="1278"/>
                      <a:pt x="890" y="1255"/>
                    </a:cubicBezTo>
                    <a:cubicBezTo>
                      <a:pt x="982" y="1210"/>
                      <a:pt x="1050" y="1164"/>
                      <a:pt x="1119" y="1119"/>
                    </a:cubicBezTo>
                    <a:cubicBezTo>
                      <a:pt x="1187" y="1050"/>
                      <a:pt x="1233" y="959"/>
                      <a:pt x="1278" y="867"/>
                    </a:cubicBezTo>
                    <a:cubicBezTo>
                      <a:pt x="1324" y="799"/>
                      <a:pt x="1324" y="708"/>
                      <a:pt x="1324" y="616"/>
                    </a:cubicBezTo>
                    <a:cubicBezTo>
                      <a:pt x="1324" y="548"/>
                      <a:pt x="1301" y="457"/>
                      <a:pt x="1278" y="388"/>
                    </a:cubicBezTo>
                    <a:cubicBezTo>
                      <a:pt x="1256" y="342"/>
                      <a:pt x="1233" y="297"/>
                      <a:pt x="1187" y="251"/>
                    </a:cubicBezTo>
                    <a:cubicBezTo>
                      <a:pt x="1164" y="206"/>
                      <a:pt x="1141" y="183"/>
                      <a:pt x="1119" y="160"/>
                    </a:cubicBezTo>
                    <a:cubicBezTo>
                      <a:pt x="1073" y="114"/>
                      <a:pt x="1027" y="91"/>
                      <a:pt x="1004" y="69"/>
                    </a:cubicBezTo>
                    <a:cubicBezTo>
                      <a:pt x="936" y="46"/>
                      <a:pt x="867" y="23"/>
                      <a:pt x="822" y="23"/>
                    </a:cubicBezTo>
                    <a:cubicBezTo>
                      <a:pt x="776" y="0"/>
                      <a:pt x="731" y="0"/>
                      <a:pt x="68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16"/>
              <p:cNvSpPr/>
              <p:nvPr/>
            </p:nvSpPr>
            <p:spPr>
              <a:xfrm>
                <a:off x="4396077" y="219553"/>
                <a:ext cx="66656" cy="74684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763" extrusionOk="0">
                    <a:moveTo>
                      <a:pt x="959" y="1"/>
                    </a:moveTo>
                    <a:cubicBezTo>
                      <a:pt x="867" y="1"/>
                      <a:pt x="776" y="24"/>
                      <a:pt x="685" y="47"/>
                    </a:cubicBezTo>
                    <a:cubicBezTo>
                      <a:pt x="639" y="69"/>
                      <a:pt x="571" y="92"/>
                      <a:pt x="502" y="138"/>
                    </a:cubicBezTo>
                    <a:cubicBezTo>
                      <a:pt x="457" y="161"/>
                      <a:pt x="411" y="206"/>
                      <a:pt x="365" y="252"/>
                    </a:cubicBezTo>
                    <a:cubicBezTo>
                      <a:pt x="342" y="275"/>
                      <a:pt x="320" y="298"/>
                      <a:pt x="297" y="343"/>
                    </a:cubicBezTo>
                    <a:cubicBezTo>
                      <a:pt x="228" y="389"/>
                      <a:pt x="183" y="457"/>
                      <a:pt x="160" y="549"/>
                    </a:cubicBezTo>
                    <a:cubicBezTo>
                      <a:pt x="114" y="640"/>
                      <a:pt x="91" y="731"/>
                      <a:pt x="69" y="823"/>
                    </a:cubicBezTo>
                    <a:cubicBezTo>
                      <a:pt x="23" y="982"/>
                      <a:pt x="0" y="1142"/>
                      <a:pt x="0" y="1302"/>
                    </a:cubicBezTo>
                    <a:cubicBezTo>
                      <a:pt x="23" y="1462"/>
                      <a:pt x="69" y="1622"/>
                      <a:pt x="137" y="1759"/>
                    </a:cubicBezTo>
                    <a:cubicBezTo>
                      <a:pt x="206" y="1918"/>
                      <a:pt x="274" y="2078"/>
                      <a:pt x="388" y="2215"/>
                    </a:cubicBezTo>
                    <a:cubicBezTo>
                      <a:pt x="434" y="2284"/>
                      <a:pt x="479" y="2352"/>
                      <a:pt x="548" y="2398"/>
                    </a:cubicBezTo>
                    <a:cubicBezTo>
                      <a:pt x="639" y="2489"/>
                      <a:pt x="753" y="2557"/>
                      <a:pt x="867" y="2626"/>
                    </a:cubicBezTo>
                    <a:cubicBezTo>
                      <a:pt x="1050" y="2717"/>
                      <a:pt x="1255" y="2740"/>
                      <a:pt x="1438" y="2763"/>
                    </a:cubicBezTo>
                    <a:cubicBezTo>
                      <a:pt x="1644" y="2763"/>
                      <a:pt x="1826" y="2694"/>
                      <a:pt x="1986" y="2603"/>
                    </a:cubicBezTo>
                    <a:cubicBezTo>
                      <a:pt x="2100" y="2535"/>
                      <a:pt x="2191" y="2443"/>
                      <a:pt x="2260" y="2352"/>
                    </a:cubicBezTo>
                    <a:cubicBezTo>
                      <a:pt x="2465" y="2101"/>
                      <a:pt x="2465" y="1781"/>
                      <a:pt x="2397" y="1485"/>
                    </a:cubicBezTo>
                    <a:cubicBezTo>
                      <a:pt x="2397" y="1393"/>
                      <a:pt x="2374" y="1302"/>
                      <a:pt x="2351" y="1211"/>
                    </a:cubicBezTo>
                    <a:cubicBezTo>
                      <a:pt x="2305" y="1119"/>
                      <a:pt x="2260" y="1028"/>
                      <a:pt x="2214" y="937"/>
                    </a:cubicBezTo>
                    <a:cubicBezTo>
                      <a:pt x="2191" y="868"/>
                      <a:pt x="2146" y="823"/>
                      <a:pt x="2123" y="754"/>
                    </a:cubicBezTo>
                    <a:cubicBezTo>
                      <a:pt x="2077" y="686"/>
                      <a:pt x="2032" y="640"/>
                      <a:pt x="1986" y="572"/>
                    </a:cubicBezTo>
                    <a:cubicBezTo>
                      <a:pt x="1917" y="503"/>
                      <a:pt x="1872" y="435"/>
                      <a:pt x="1780" y="366"/>
                    </a:cubicBezTo>
                    <a:cubicBezTo>
                      <a:pt x="1712" y="298"/>
                      <a:pt x="1621" y="252"/>
                      <a:pt x="1529" y="184"/>
                    </a:cubicBezTo>
                    <a:cubicBezTo>
                      <a:pt x="1392" y="115"/>
                      <a:pt x="1255" y="47"/>
                      <a:pt x="1096" y="24"/>
                    </a:cubicBezTo>
                    <a:cubicBezTo>
                      <a:pt x="1050" y="1"/>
                      <a:pt x="1004" y="1"/>
                      <a:pt x="959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16"/>
              <p:cNvSpPr/>
              <p:nvPr/>
            </p:nvSpPr>
            <p:spPr>
              <a:xfrm>
                <a:off x="4404700" y="322591"/>
                <a:ext cx="58655" cy="56493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090" extrusionOk="0">
                    <a:moveTo>
                      <a:pt x="1028" y="1"/>
                    </a:moveTo>
                    <a:cubicBezTo>
                      <a:pt x="914" y="1"/>
                      <a:pt x="822" y="24"/>
                      <a:pt x="708" y="46"/>
                    </a:cubicBezTo>
                    <a:cubicBezTo>
                      <a:pt x="663" y="46"/>
                      <a:pt x="594" y="69"/>
                      <a:pt x="548" y="92"/>
                    </a:cubicBezTo>
                    <a:cubicBezTo>
                      <a:pt x="503" y="115"/>
                      <a:pt x="457" y="138"/>
                      <a:pt x="434" y="161"/>
                    </a:cubicBezTo>
                    <a:cubicBezTo>
                      <a:pt x="366" y="183"/>
                      <a:pt x="297" y="252"/>
                      <a:pt x="252" y="298"/>
                    </a:cubicBezTo>
                    <a:cubicBezTo>
                      <a:pt x="229" y="343"/>
                      <a:pt x="206" y="389"/>
                      <a:pt x="183" y="434"/>
                    </a:cubicBezTo>
                    <a:cubicBezTo>
                      <a:pt x="115" y="480"/>
                      <a:pt x="92" y="594"/>
                      <a:pt x="69" y="663"/>
                    </a:cubicBezTo>
                    <a:cubicBezTo>
                      <a:pt x="23" y="868"/>
                      <a:pt x="1" y="1096"/>
                      <a:pt x="69" y="1302"/>
                    </a:cubicBezTo>
                    <a:cubicBezTo>
                      <a:pt x="115" y="1393"/>
                      <a:pt x="160" y="1484"/>
                      <a:pt x="206" y="1599"/>
                    </a:cubicBezTo>
                    <a:cubicBezTo>
                      <a:pt x="206" y="1621"/>
                      <a:pt x="229" y="1667"/>
                      <a:pt x="252" y="1690"/>
                    </a:cubicBezTo>
                    <a:cubicBezTo>
                      <a:pt x="275" y="1736"/>
                      <a:pt x="320" y="1781"/>
                      <a:pt x="366" y="1827"/>
                    </a:cubicBezTo>
                    <a:cubicBezTo>
                      <a:pt x="389" y="1850"/>
                      <a:pt x="434" y="1872"/>
                      <a:pt x="457" y="1895"/>
                    </a:cubicBezTo>
                    <a:cubicBezTo>
                      <a:pt x="526" y="1941"/>
                      <a:pt x="594" y="1987"/>
                      <a:pt x="663" y="2009"/>
                    </a:cubicBezTo>
                    <a:cubicBezTo>
                      <a:pt x="731" y="2032"/>
                      <a:pt x="777" y="2055"/>
                      <a:pt x="845" y="2055"/>
                    </a:cubicBezTo>
                    <a:cubicBezTo>
                      <a:pt x="914" y="2078"/>
                      <a:pt x="994" y="2089"/>
                      <a:pt x="1073" y="2089"/>
                    </a:cubicBezTo>
                    <a:cubicBezTo>
                      <a:pt x="1153" y="2089"/>
                      <a:pt x="1233" y="2078"/>
                      <a:pt x="1302" y="2055"/>
                    </a:cubicBezTo>
                    <a:cubicBezTo>
                      <a:pt x="1393" y="2032"/>
                      <a:pt x="1461" y="2009"/>
                      <a:pt x="1530" y="1964"/>
                    </a:cubicBezTo>
                    <a:cubicBezTo>
                      <a:pt x="1576" y="1941"/>
                      <a:pt x="1644" y="1918"/>
                      <a:pt x="1690" y="1895"/>
                    </a:cubicBezTo>
                    <a:cubicBezTo>
                      <a:pt x="1781" y="1850"/>
                      <a:pt x="1872" y="1781"/>
                      <a:pt x="1964" y="1690"/>
                    </a:cubicBezTo>
                    <a:cubicBezTo>
                      <a:pt x="2009" y="1621"/>
                      <a:pt x="2078" y="1530"/>
                      <a:pt x="2101" y="1439"/>
                    </a:cubicBezTo>
                    <a:cubicBezTo>
                      <a:pt x="2123" y="1416"/>
                      <a:pt x="2123" y="1370"/>
                      <a:pt x="2146" y="1325"/>
                    </a:cubicBezTo>
                    <a:cubicBezTo>
                      <a:pt x="2169" y="1256"/>
                      <a:pt x="2169" y="1188"/>
                      <a:pt x="2169" y="1142"/>
                    </a:cubicBezTo>
                    <a:cubicBezTo>
                      <a:pt x="2169" y="1096"/>
                      <a:pt x="2146" y="1051"/>
                      <a:pt x="2146" y="1005"/>
                    </a:cubicBezTo>
                    <a:cubicBezTo>
                      <a:pt x="2146" y="937"/>
                      <a:pt x="2123" y="891"/>
                      <a:pt x="2123" y="823"/>
                    </a:cubicBezTo>
                    <a:cubicBezTo>
                      <a:pt x="2101" y="731"/>
                      <a:pt x="2055" y="617"/>
                      <a:pt x="1986" y="526"/>
                    </a:cubicBezTo>
                    <a:cubicBezTo>
                      <a:pt x="1964" y="457"/>
                      <a:pt x="1895" y="389"/>
                      <a:pt x="1827" y="343"/>
                    </a:cubicBezTo>
                    <a:cubicBezTo>
                      <a:pt x="1758" y="252"/>
                      <a:pt x="1644" y="183"/>
                      <a:pt x="1553" y="138"/>
                    </a:cubicBezTo>
                    <a:cubicBezTo>
                      <a:pt x="1484" y="92"/>
                      <a:pt x="1393" y="69"/>
                      <a:pt x="1302" y="46"/>
                    </a:cubicBezTo>
                    <a:cubicBezTo>
                      <a:pt x="1210" y="1"/>
                      <a:pt x="1119" y="1"/>
                      <a:pt x="1028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16"/>
              <p:cNvSpPr/>
              <p:nvPr/>
            </p:nvSpPr>
            <p:spPr>
              <a:xfrm>
                <a:off x="4390509" y="214634"/>
                <a:ext cx="77144" cy="8701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3219" extrusionOk="0">
                    <a:moveTo>
                      <a:pt x="1347" y="320"/>
                    </a:moveTo>
                    <a:cubicBezTo>
                      <a:pt x="1439" y="343"/>
                      <a:pt x="1530" y="366"/>
                      <a:pt x="1621" y="388"/>
                    </a:cubicBezTo>
                    <a:cubicBezTo>
                      <a:pt x="1713" y="457"/>
                      <a:pt x="1827" y="503"/>
                      <a:pt x="1918" y="571"/>
                    </a:cubicBezTo>
                    <a:cubicBezTo>
                      <a:pt x="2009" y="662"/>
                      <a:pt x="2101" y="731"/>
                      <a:pt x="2169" y="845"/>
                    </a:cubicBezTo>
                    <a:cubicBezTo>
                      <a:pt x="2260" y="959"/>
                      <a:pt x="2329" y="1073"/>
                      <a:pt x="2375" y="1210"/>
                    </a:cubicBezTo>
                    <a:cubicBezTo>
                      <a:pt x="2443" y="1324"/>
                      <a:pt x="2466" y="1461"/>
                      <a:pt x="2489" y="1598"/>
                    </a:cubicBezTo>
                    <a:cubicBezTo>
                      <a:pt x="2511" y="1735"/>
                      <a:pt x="2511" y="1895"/>
                      <a:pt x="2489" y="2032"/>
                    </a:cubicBezTo>
                    <a:cubicBezTo>
                      <a:pt x="2489" y="2123"/>
                      <a:pt x="2443" y="2214"/>
                      <a:pt x="2420" y="2329"/>
                    </a:cubicBezTo>
                    <a:cubicBezTo>
                      <a:pt x="2375" y="2397"/>
                      <a:pt x="2329" y="2488"/>
                      <a:pt x="2283" y="2557"/>
                    </a:cubicBezTo>
                    <a:cubicBezTo>
                      <a:pt x="2238" y="2602"/>
                      <a:pt x="2192" y="2671"/>
                      <a:pt x="2123" y="2717"/>
                    </a:cubicBezTo>
                    <a:cubicBezTo>
                      <a:pt x="2078" y="2739"/>
                      <a:pt x="2009" y="2785"/>
                      <a:pt x="1941" y="2808"/>
                    </a:cubicBezTo>
                    <a:cubicBezTo>
                      <a:pt x="1872" y="2854"/>
                      <a:pt x="1804" y="2854"/>
                      <a:pt x="1735" y="2876"/>
                    </a:cubicBezTo>
                    <a:lnTo>
                      <a:pt x="1507" y="2876"/>
                    </a:lnTo>
                    <a:cubicBezTo>
                      <a:pt x="1416" y="2854"/>
                      <a:pt x="1325" y="2831"/>
                      <a:pt x="1256" y="2808"/>
                    </a:cubicBezTo>
                    <a:cubicBezTo>
                      <a:pt x="1142" y="2762"/>
                      <a:pt x="1028" y="2694"/>
                      <a:pt x="914" y="2625"/>
                    </a:cubicBezTo>
                    <a:cubicBezTo>
                      <a:pt x="822" y="2534"/>
                      <a:pt x="754" y="2466"/>
                      <a:pt x="685" y="2351"/>
                    </a:cubicBezTo>
                    <a:cubicBezTo>
                      <a:pt x="594" y="2260"/>
                      <a:pt x="526" y="2146"/>
                      <a:pt x="480" y="2009"/>
                    </a:cubicBezTo>
                    <a:cubicBezTo>
                      <a:pt x="412" y="1872"/>
                      <a:pt x="366" y="1712"/>
                      <a:pt x="343" y="1575"/>
                    </a:cubicBezTo>
                    <a:cubicBezTo>
                      <a:pt x="343" y="1507"/>
                      <a:pt x="343" y="1438"/>
                      <a:pt x="343" y="1347"/>
                    </a:cubicBezTo>
                    <a:cubicBezTo>
                      <a:pt x="343" y="1301"/>
                      <a:pt x="343" y="1256"/>
                      <a:pt x="343" y="1210"/>
                    </a:cubicBezTo>
                    <a:lnTo>
                      <a:pt x="343" y="1187"/>
                    </a:lnTo>
                    <a:cubicBezTo>
                      <a:pt x="366" y="1073"/>
                      <a:pt x="389" y="982"/>
                      <a:pt x="434" y="891"/>
                    </a:cubicBezTo>
                    <a:cubicBezTo>
                      <a:pt x="480" y="799"/>
                      <a:pt x="526" y="708"/>
                      <a:pt x="571" y="639"/>
                    </a:cubicBezTo>
                    <a:cubicBezTo>
                      <a:pt x="594" y="617"/>
                      <a:pt x="594" y="617"/>
                      <a:pt x="617" y="594"/>
                    </a:cubicBezTo>
                    <a:cubicBezTo>
                      <a:pt x="640" y="548"/>
                      <a:pt x="685" y="525"/>
                      <a:pt x="731" y="480"/>
                    </a:cubicBezTo>
                    <a:cubicBezTo>
                      <a:pt x="777" y="457"/>
                      <a:pt x="822" y="434"/>
                      <a:pt x="868" y="411"/>
                    </a:cubicBezTo>
                    <a:cubicBezTo>
                      <a:pt x="868" y="411"/>
                      <a:pt x="868" y="411"/>
                      <a:pt x="868" y="388"/>
                    </a:cubicBezTo>
                    <a:lnTo>
                      <a:pt x="891" y="388"/>
                    </a:lnTo>
                    <a:cubicBezTo>
                      <a:pt x="947" y="370"/>
                      <a:pt x="1004" y="351"/>
                      <a:pt x="1074" y="332"/>
                    </a:cubicBezTo>
                    <a:lnTo>
                      <a:pt x="1074" y="332"/>
                    </a:lnTo>
                    <a:cubicBezTo>
                      <a:pt x="1073" y="335"/>
                      <a:pt x="1073" y="338"/>
                      <a:pt x="1073" y="343"/>
                    </a:cubicBezTo>
                    <a:cubicBezTo>
                      <a:pt x="1073" y="343"/>
                      <a:pt x="1073" y="337"/>
                      <a:pt x="1076" y="331"/>
                    </a:cubicBezTo>
                    <a:lnTo>
                      <a:pt x="1076" y="331"/>
                    </a:lnTo>
                    <a:cubicBezTo>
                      <a:pt x="1076" y="331"/>
                      <a:pt x="1075" y="332"/>
                      <a:pt x="1074" y="332"/>
                    </a:cubicBezTo>
                    <a:lnTo>
                      <a:pt x="1074" y="332"/>
                    </a:lnTo>
                    <a:cubicBezTo>
                      <a:pt x="1074" y="320"/>
                      <a:pt x="1078" y="320"/>
                      <a:pt x="1096" y="320"/>
                    </a:cubicBezTo>
                    <a:cubicBezTo>
                      <a:pt x="1085" y="320"/>
                      <a:pt x="1079" y="325"/>
                      <a:pt x="1076" y="331"/>
                    </a:cubicBezTo>
                    <a:lnTo>
                      <a:pt x="1076" y="331"/>
                    </a:lnTo>
                    <a:cubicBezTo>
                      <a:pt x="1090" y="327"/>
                      <a:pt x="1104" y="324"/>
                      <a:pt x="1119" y="320"/>
                    </a:cubicBezTo>
                    <a:close/>
                    <a:moveTo>
                      <a:pt x="1233" y="0"/>
                    </a:moveTo>
                    <a:cubicBezTo>
                      <a:pt x="1165" y="0"/>
                      <a:pt x="1073" y="0"/>
                      <a:pt x="1005" y="23"/>
                    </a:cubicBezTo>
                    <a:lnTo>
                      <a:pt x="982" y="23"/>
                    </a:lnTo>
                    <a:cubicBezTo>
                      <a:pt x="914" y="46"/>
                      <a:pt x="868" y="46"/>
                      <a:pt x="822" y="69"/>
                    </a:cubicBezTo>
                    <a:cubicBezTo>
                      <a:pt x="800" y="69"/>
                      <a:pt x="800" y="69"/>
                      <a:pt x="800" y="92"/>
                    </a:cubicBezTo>
                    <a:cubicBezTo>
                      <a:pt x="754" y="92"/>
                      <a:pt x="731" y="115"/>
                      <a:pt x="708" y="115"/>
                    </a:cubicBezTo>
                    <a:cubicBezTo>
                      <a:pt x="708" y="115"/>
                      <a:pt x="685" y="137"/>
                      <a:pt x="685" y="137"/>
                    </a:cubicBezTo>
                    <a:lnTo>
                      <a:pt x="663" y="137"/>
                    </a:lnTo>
                    <a:cubicBezTo>
                      <a:pt x="663" y="137"/>
                      <a:pt x="663" y="160"/>
                      <a:pt x="640" y="160"/>
                    </a:cubicBezTo>
                    <a:lnTo>
                      <a:pt x="617" y="160"/>
                    </a:lnTo>
                    <a:cubicBezTo>
                      <a:pt x="617" y="160"/>
                      <a:pt x="617" y="183"/>
                      <a:pt x="617" y="183"/>
                    </a:cubicBezTo>
                    <a:lnTo>
                      <a:pt x="594" y="183"/>
                    </a:lnTo>
                    <a:cubicBezTo>
                      <a:pt x="594" y="183"/>
                      <a:pt x="571" y="183"/>
                      <a:pt x="571" y="206"/>
                    </a:cubicBezTo>
                    <a:cubicBezTo>
                      <a:pt x="480" y="274"/>
                      <a:pt x="389" y="366"/>
                      <a:pt x="320" y="457"/>
                    </a:cubicBezTo>
                    <a:lnTo>
                      <a:pt x="297" y="457"/>
                    </a:lnTo>
                    <a:cubicBezTo>
                      <a:pt x="229" y="548"/>
                      <a:pt x="160" y="662"/>
                      <a:pt x="115" y="799"/>
                    </a:cubicBezTo>
                    <a:cubicBezTo>
                      <a:pt x="23" y="1050"/>
                      <a:pt x="1" y="1324"/>
                      <a:pt x="23" y="1575"/>
                    </a:cubicBezTo>
                    <a:cubicBezTo>
                      <a:pt x="23" y="1575"/>
                      <a:pt x="23" y="1575"/>
                      <a:pt x="23" y="1598"/>
                    </a:cubicBezTo>
                    <a:cubicBezTo>
                      <a:pt x="46" y="1804"/>
                      <a:pt x="115" y="1986"/>
                      <a:pt x="183" y="2169"/>
                    </a:cubicBezTo>
                    <a:cubicBezTo>
                      <a:pt x="366" y="2557"/>
                      <a:pt x="663" y="2876"/>
                      <a:pt x="1051" y="3082"/>
                    </a:cubicBezTo>
                    <a:cubicBezTo>
                      <a:pt x="1233" y="3173"/>
                      <a:pt x="1439" y="3219"/>
                      <a:pt x="1667" y="3219"/>
                    </a:cubicBezTo>
                    <a:cubicBezTo>
                      <a:pt x="1758" y="3196"/>
                      <a:pt x="1850" y="3196"/>
                      <a:pt x="1964" y="3150"/>
                    </a:cubicBezTo>
                    <a:cubicBezTo>
                      <a:pt x="2078" y="3127"/>
                      <a:pt x="2169" y="3082"/>
                      <a:pt x="2260" y="3013"/>
                    </a:cubicBezTo>
                    <a:cubicBezTo>
                      <a:pt x="2443" y="2899"/>
                      <a:pt x="2580" y="2739"/>
                      <a:pt x="2671" y="2557"/>
                    </a:cubicBezTo>
                    <a:cubicBezTo>
                      <a:pt x="2785" y="2351"/>
                      <a:pt x="2831" y="2123"/>
                      <a:pt x="2831" y="1895"/>
                    </a:cubicBezTo>
                    <a:cubicBezTo>
                      <a:pt x="2854" y="1667"/>
                      <a:pt x="2808" y="1461"/>
                      <a:pt x="2740" y="1256"/>
                    </a:cubicBezTo>
                    <a:cubicBezTo>
                      <a:pt x="2694" y="1050"/>
                      <a:pt x="2580" y="868"/>
                      <a:pt x="2466" y="708"/>
                    </a:cubicBezTo>
                    <a:cubicBezTo>
                      <a:pt x="2215" y="343"/>
                      <a:pt x="1827" y="69"/>
                      <a:pt x="1393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16"/>
              <p:cNvSpPr/>
              <p:nvPr/>
            </p:nvSpPr>
            <p:spPr>
              <a:xfrm>
                <a:off x="4298580" y="207227"/>
                <a:ext cx="46924" cy="46681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727" extrusionOk="0">
                    <a:moveTo>
                      <a:pt x="914" y="343"/>
                    </a:moveTo>
                    <a:cubicBezTo>
                      <a:pt x="959" y="343"/>
                      <a:pt x="982" y="343"/>
                      <a:pt x="1028" y="366"/>
                    </a:cubicBezTo>
                    <a:cubicBezTo>
                      <a:pt x="1073" y="366"/>
                      <a:pt x="1119" y="389"/>
                      <a:pt x="1165" y="411"/>
                    </a:cubicBezTo>
                    <a:cubicBezTo>
                      <a:pt x="1188" y="457"/>
                      <a:pt x="1233" y="480"/>
                      <a:pt x="1256" y="503"/>
                    </a:cubicBezTo>
                    <a:cubicBezTo>
                      <a:pt x="1302" y="548"/>
                      <a:pt x="1325" y="571"/>
                      <a:pt x="1347" y="617"/>
                    </a:cubicBezTo>
                    <a:cubicBezTo>
                      <a:pt x="1370" y="662"/>
                      <a:pt x="1370" y="708"/>
                      <a:pt x="1393" y="754"/>
                    </a:cubicBezTo>
                    <a:cubicBezTo>
                      <a:pt x="1393" y="799"/>
                      <a:pt x="1393" y="845"/>
                      <a:pt x="1393" y="891"/>
                    </a:cubicBezTo>
                    <a:cubicBezTo>
                      <a:pt x="1393" y="936"/>
                      <a:pt x="1393" y="982"/>
                      <a:pt x="1370" y="1028"/>
                    </a:cubicBezTo>
                    <a:cubicBezTo>
                      <a:pt x="1347" y="1073"/>
                      <a:pt x="1325" y="1142"/>
                      <a:pt x="1302" y="1187"/>
                    </a:cubicBezTo>
                    <a:cubicBezTo>
                      <a:pt x="1279" y="1210"/>
                      <a:pt x="1256" y="1233"/>
                      <a:pt x="1210" y="1279"/>
                    </a:cubicBezTo>
                    <a:cubicBezTo>
                      <a:pt x="1188" y="1302"/>
                      <a:pt x="1142" y="1324"/>
                      <a:pt x="1096" y="1347"/>
                    </a:cubicBezTo>
                    <a:cubicBezTo>
                      <a:pt x="1051" y="1370"/>
                      <a:pt x="1005" y="1393"/>
                      <a:pt x="959" y="1393"/>
                    </a:cubicBezTo>
                    <a:lnTo>
                      <a:pt x="822" y="1393"/>
                    </a:lnTo>
                    <a:cubicBezTo>
                      <a:pt x="777" y="1393"/>
                      <a:pt x="731" y="1393"/>
                      <a:pt x="685" y="1370"/>
                    </a:cubicBezTo>
                    <a:cubicBezTo>
                      <a:pt x="640" y="1347"/>
                      <a:pt x="617" y="1347"/>
                      <a:pt x="571" y="1302"/>
                    </a:cubicBezTo>
                    <a:cubicBezTo>
                      <a:pt x="526" y="1279"/>
                      <a:pt x="503" y="1256"/>
                      <a:pt x="457" y="1210"/>
                    </a:cubicBezTo>
                    <a:cubicBezTo>
                      <a:pt x="434" y="1187"/>
                      <a:pt x="412" y="1142"/>
                      <a:pt x="389" y="1096"/>
                    </a:cubicBezTo>
                    <a:cubicBezTo>
                      <a:pt x="366" y="1050"/>
                      <a:pt x="343" y="1005"/>
                      <a:pt x="343" y="959"/>
                    </a:cubicBezTo>
                    <a:cubicBezTo>
                      <a:pt x="320" y="913"/>
                      <a:pt x="320" y="891"/>
                      <a:pt x="320" y="845"/>
                    </a:cubicBezTo>
                    <a:cubicBezTo>
                      <a:pt x="343" y="777"/>
                      <a:pt x="343" y="731"/>
                      <a:pt x="366" y="685"/>
                    </a:cubicBezTo>
                    <a:cubicBezTo>
                      <a:pt x="366" y="662"/>
                      <a:pt x="366" y="640"/>
                      <a:pt x="389" y="640"/>
                    </a:cubicBezTo>
                    <a:cubicBezTo>
                      <a:pt x="389" y="617"/>
                      <a:pt x="389" y="617"/>
                      <a:pt x="389" y="594"/>
                    </a:cubicBezTo>
                    <a:lnTo>
                      <a:pt x="412" y="594"/>
                    </a:lnTo>
                    <a:cubicBezTo>
                      <a:pt x="412" y="594"/>
                      <a:pt x="412" y="571"/>
                      <a:pt x="412" y="571"/>
                    </a:cubicBezTo>
                    <a:cubicBezTo>
                      <a:pt x="434" y="525"/>
                      <a:pt x="480" y="503"/>
                      <a:pt x="503" y="457"/>
                    </a:cubicBezTo>
                    <a:cubicBezTo>
                      <a:pt x="549" y="434"/>
                      <a:pt x="594" y="411"/>
                      <a:pt x="617" y="389"/>
                    </a:cubicBezTo>
                    <a:cubicBezTo>
                      <a:pt x="640" y="389"/>
                      <a:pt x="663" y="366"/>
                      <a:pt x="685" y="366"/>
                    </a:cubicBezTo>
                    <a:cubicBezTo>
                      <a:pt x="708" y="366"/>
                      <a:pt x="731" y="343"/>
                      <a:pt x="754" y="343"/>
                    </a:cubicBezTo>
                    <a:close/>
                    <a:moveTo>
                      <a:pt x="868" y="0"/>
                    </a:moveTo>
                    <a:cubicBezTo>
                      <a:pt x="777" y="0"/>
                      <a:pt x="663" y="23"/>
                      <a:pt x="571" y="46"/>
                    </a:cubicBezTo>
                    <a:cubicBezTo>
                      <a:pt x="526" y="69"/>
                      <a:pt x="457" y="115"/>
                      <a:pt x="412" y="137"/>
                    </a:cubicBezTo>
                    <a:cubicBezTo>
                      <a:pt x="366" y="160"/>
                      <a:pt x="320" y="206"/>
                      <a:pt x="275" y="229"/>
                    </a:cubicBezTo>
                    <a:cubicBezTo>
                      <a:pt x="275" y="252"/>
                      <a:pt x="275" y="252"/>
                      <a:pt x="252" y="252"/>
                    </a:cubicBezTo>
                    <a:cubicBezTo>
                      <a:pt x="252" y="274"/>
                      <a:pt x="229" y="297"/>
                      <a:pt x="206" y="320"/>
                    </a:cubicBezTo>
                    <a:cubicBezTo>
                      <a:pt x="160" y="366"/>
                      <a:pt x="138" y="411"/>
                      <a:pt x="92" y="480"/>
                    </a:cubicBezTo>
                    <a:cubicBezTo>
                      <a:pt x="92" y="503"/>
                      <a:pt x="69" y="525"/>
                      <a:pt x="69" y="571"/>
                    </a:cubicBezTo>
                    <a:cubicBezTo>
                      <a:pt x="46" y="571"/>
                      <a:pt x="46" y="594"/>
                      <a:pt x="46" y="594"/>
                    </a:cubicBezTo>
                    <a:cubicBezTo>
                      <a:pt x="46" y="617"/>
                      <a:pt x="46" y="617"/>
                      <a:pt x="24" y="640"/>
                    </a:cubicBezTo>
                    <a:cubicBezTo>
                      <a:pt x="24" y="708"/>
                      <a:pt x="1" y="777"/>
                      <a:pt x="1" y="845"/>
                    </a:cubicBezTo>
                    <a:cubicBezTo>
                      <a:pt x="1" y="868"/>
                      <a:pt x="1" y="913"/>
                      <a:pt x="1" y="936"/>
                    </a:cubicBezTo>
                    <a:cubicBezTo>
                      <a:pt x="1" y="1005"/>
                      <a:pt x="24" y="1050"/>
                      <a:pt x="24" y="1096"/>
                    </a:cubicBezTo>
                    <a:cubicBezTo>
                      <a:pt x="46" y="1142"/>
                      <a:pt x="69" y="1187"/>
                      <a:pt x="92" y="1233"/>
                    </a:cubicBezTo>
                    <a:cubicBezTo>
                      <a:pt x="115" y="1302"/>
                      <a:pt x="160" y="1347"/>
                      <a:pt x="183" y="1393"/>
                    </a:cubicBezTo>
                    <a:cubicBezTo>
                      <a:pt x="297" y="1530"/>
                      <a:pt x="412" y="1621"/>
                      <a:pt x="571" y="1667"/>
                    </a:cubicBezTo>
                    <a:cubicBezTo>
                      <a:pt x="658" y="1710"/>
                      <a:pt x="745" y="1726"/>
                      <a:pt x="838" y="1726"/>
                    </a:cubicBezTo>
                    <a:cubicBezTo>
                      <a:pt x="891" y="1726"/>
                      <a:pt x="947" y="1721"/>
                      <a:pt x="1005" y="1712"/>
                    </a:cubicBezTo>
                    <a:cubicBezTo>
                      <a:pt x="1142" y="1690"/>
                      <a:pt x="1302" y="1621"/>
                      <a:pt x="1416" y="1530"/>
                    </a:cubicBezTo>
                    <a:cubicBezTo>
                      <a:pt x="1530" y="1438"/>
                      <a:pt x="1598" y="1324"/>
                      <a:pt x="1667" y="1210"/>
                    </a:cubicBezTo>
                    <a:cubicBezTo>
                      <a:pt x="1735" y="1050"/>
                      <a:pt x="1735" y="891"/>
                      <a:pt x="1713" y="708"/>
                    </a:cubicBezTo>
                    <a:cubicBezTo>
                      <a:pt x="1690" y="594"/>
                      <a:pt x="1644" y="503"/>
                      <a:pt x="1576" y="389"/>
                    </a:cubicBezTo>
                    <a:cubicBezTo>
                      <a:pt x="1553" y="343"/>
                      <a:pt x="1507" y="297"/>
                      <a:pt x="1462" y="252"/>
                    </a:cubicBezTo>
                    <a:cubicBezTo>
                      <a:pt x="1416" y="183"/>
                      <a:pt x="1325" y="137"/>
                      <a:pt x="1279" y="115"/>
                    </a:cubicBezTo>
                    <a:cubicBezTo>
                      <a:pt x="1233" y="69"/>
                      <a:pt x="1165" y="69"/>
                      <a:pt x="1119" y="46"/>
                    </a:cubicBezTo>
                    <a:cubicBezTo>
                      <a:pt x="1073" y="23"/>
                      <a:pt x="1028" y="23"/>
                      <a:pt x="982" y="23"/>
                    </a:cubicBezTo>
                    <a:cubicBezTo>
                      <a:pt x="937" y="0"/>
                      <a:pt x="914" y="0"/>
                      <a:pt x="868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16"/>
              <p:cNvSpPr/>
              <p:nvPr/>
            </p:nvSpPr>
            <p:spPr>
              <a:xfrm>
                <a:off x="4399781" y="317672"/>
                <a:ext cx="67872" cy="6687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2474" extrusionOk="0">
                    <a:moveTo>
                      <a:pt x="1324" y="320"/>
                    </a:moveTo>
                    <a:cubicBezTo>
                      <a:pt x="1415" y="320"/>
                      <a:pt x="1484" y="343"/>
                      <a:pt x="1552" y="365"/>
                    </a:cubicBezTo>
                    <a:cubicBezTo>
                      <a:pt x="1643" y="388"/>
                      <a:pt x="1712" y="434"/>
                      <a:pt x="1780" y="480"/>
                    </a:cubicBezTo>
                    <a:cubicBezTo>
                      <a:pt x="1849" y="525"/>
                      <a:pt x="1895" y="571"/>
                      <a:pt x="1963" y="639"/>
                    </a:cubicBezTo>
                    <a:cubicBezTo>
                      <a:pt x="2009" y="685"/>
                      <a:pt x="2054" y="753"/>
                      <a:pt x="2077" y="822"/>
                    </a:cubicBezTo>
                    <a:cubicBezTo>
                      <a:pt x="2123" y="890"/>
                      <a:pt x="2146" y="982"/>
                      <a:pt x="2168" y="1073"/>
                    </a:cubicBezTo>
                    <a:cubicBezTo>
                      <a:pt x="2168" y="1141"/>
                      <a:pt x="2191" y="1233"/>
                      <a:pt x="2168" y="1301"/>
                    </a:cubicBezTo>
                    <a:cubicBezTo>
                      <a:pt x="2168" y="1393"/>
                      <a:pt x="2146" y="1461"/>
                      <a:pt x="2123" y="1552"/>
                    </a:cubicBezTo>
                    <a:cubicBezTo>
                      <a:pt x="2100" y="1621"/>
                      <a:pt x="2054" y="1689"/>
                      <a:pt x="2009" y="1758"/>
                    </a:cubicBezTo>
                    <a:cubicBezTo>
                      <a:pt x="1986" y="1826"/>
                      <a:pt x="1917" y="1872"/>
                      <a:pt x="1872" y="1918"/>
                    </a:cubicBezTo>
                    <a:cubicBezTo>
                      <a:pt x="1803" y="1986"/>
                      <a:pt x="1758" y="2009"/>
                      <a:pt x="1666" y="2054"/>
                    </a:cubicBezTo>
                    <a:cubicBezTo>
                      <a:pt x="1598" y="2100"/>
                      <a:pt x="1507" y="2123"/>
                      <a:pt x="1438" y="2146"/>
                    </a:cubicBezTo>
                    <a:lnTo>
                      <a:pt x="1187" y="2146"/>
                    </a:lnTo>
                    <a:cubicBezTo>
                      <a:pt x="1096" y="2146"/>
                      <a:pt x="1027" y="2123"/>
                      <a:pt x="959" y="2100"/>
                    </a:cubicBezTo>
                    <a:cubicBezTo>
                      <a:pt x="890" y="2077"/>
                      <a:pt x="822" y="2032"/>
                      <a:pt x="753" y="2009"/>
                    </a:cubicBezTo>
                    <a:cubicBezTo>
                      <a:pt x="685" y="1940"/>
                      <a:pt x="616" y="1895"/>
                      <a:pt x="548" y="1826"/>
                    </a:cubicBezTo>
                    <a:cubicBezTo>
                      <a:pt x="525" y="1781"/>
                      <a:pt x="479" y="1712"/>
                      <a:pt x="434" y="1666"/>
                    </a:cubicBezTo>
                    <a:cubicBezTo>
                      <a:pt x="411" y="1575"/>
                      <a:pt x="388" y="1507"/>
                      <a:pt x="365" y="1415"/>
                    </a:cubicBezTo>
                    <a:cubicBezTo>
                      <a:pt x="342" y="1347"/>
                      <a:pt x="342" y="1256"/>
                      <a:pt x="342" y="1164"/>
                    </a:cubicBezTo>
                    <a:cubicBezTo>
                      <a:pt x="365" y="1096"/>
                      <a:pt x="365" y="1027"/>
                      <a:pt x="388" y="936"/>
                    </a:cubicBezTo>
                    <a:cubicBezTo>
                      <a:pt x="434" y="868"/>
                      <a:pt x="457" y="799"/>
                      <a:pt x="502" y="731"/>
                    </a:cubicBezTo>
                    <a:cubicBezTo>
                      <a:pt x="525" y="685"/>
                      <a:pt x="548" y="662"/>
                      <a:pt x="571" y="616"/>
                    </a:cubicBezTo>
                    <a:cubicBezTo>
                      <a:pt x="594" y="594"/>
                      <a:pt x="616" y="571"/>
                      <a:pt x="639" y="548"/>
                    </a:cubicBezTo>
                    <a:cubicBezTo>
                      <a:pt x="662" y="525"/>
                      <a:pt x="685" y="525"/>
                      <a:pt x="708" y="502"/>
                    </a:cubicBezTo>
                    <a:cubicBezTo>
                      <a:pt x="753" y="480"/>
                      <a:pt x="776" y="457"/>
                      <a:pt x="822" y="434"/>
                    </a:cubicBezTo>
                    <a:cubicBezTo>
                      <a:pt x="822" y="434"/>
                      <a:pt x="845" y="411"/>
                      <a:pt x="845" y="411"/>
                    </a:cubicBezTo>
                    <a:cubicBezTo>
                      <a:pt x="890" y="388"/>
                      <a:pt x="936" y="388"/>
                      <a:pt x="982" y="365"/>
                    </a:cubicBezTo>
                    <a:lnTo>
                      <a:pt x="1004" y="365"/>
                    </a:lnTo>
                    <a:cubicBezTo>
                      <a:pt x="1004" y="365"/>
                      <a:pt x="1004" y="343"/>
                      <a:pt x="1027" y="343"/>
                    </a:cubicBezTo>
                    <a:lnTo>
                      <a:pt x="1096" y="343"/>
                    </a:lnTo>
                    <a:cubicBezTo>
                      <a:pt x="1164" y="320"/>
                      <a:pt x="1210" y="320"/>
                      <a:pt x="1278" y="320"/>
                    </a:cubicBezTo>
                    <a:close/>
                    <a:moveTo>
                      <a:pt x="1255" y="0"/>
                    </a:moveTo>
                    <a:cubicBezTo>
                      <a:pt x="1187" y="0"/>
                      <a:pt x="1096" y="0"/>
                      <a:pt x="1027" y="23"/>
                    </a:cubicBezTo>
                    <a:cubicBezTo>
                      <a:pt x="959" y="23"/>
                      <a:pt x="913" y="46"/>
                      <a:pt x="845" y="69"/>
                    </a:cubicBezTo>
                    <a:cubicBezTo>
                      <a:pt x="822" y="69"/>
                      <a:pt x="799" y="91"/>
                      <a:pt x="776" y="91"/>
                    </a:cubicBezTo>
                    <a:lnTo>
                      <a:pt x="753" y="91"/>
                    </a:lnTo>
                    <a:cubicBezTo>
                      <a:pt x="730" y="114"/>
                      <a:pt x="685" y="137"/>
                      <a:pt x="662" y="160"/>
                    </a:cubicBezTo>
                    <a:lnTo>
                      <a:pt x="639" y="160"/>
                    </a:lnTo>
                    <a:cubicBezTo>
                      <a:pt x="548" y="206"/>
                      <a:pt x="479" y="274"/>
                      <a:pt x="411" y="320"/>
                    </a:cubicBezTo>
                    <a:cubicBezTo>
                      <a:pt x="411" y="343"/>
                      <a:pt x="411" y="343"/>
                      <a:pt x="388" y="343"/>
                    </a:cubicBezTo>
                    <a:cubicBezTo>
                      <a:pt x="365" y="365"/>
                      <a:pt x="342" y="388"/>
                      <a:pt x="320" y="411"/>
                    </a:cubicBezTo>
                    <a:cubicBezTo>
                      <a:pt x="251" y="502"/>
                      <a:pt x="205" y="571"/>
                      <a:pt x="160" y="662"/>
                    </a:cubicBezTo>
                    <a:cubicBezTo>
                      <a:pt x="137" y="731"/>
                      <a:pt x="91" y="799"/>
                      <a:pt x="69" y="868"/>
                    </a:cubicBezTo>
                    <a:cubicBezTo>
                      <a:pt x="69" y="890"/>
                      <a:pt x="69" y="913"/>
                      <a:pt x="46" y="936"/>
                    </a:cubicBezTo>
                    <a:cubicBezTo>
                      <a:pt x="46" y="959"/>
                      <a:pt x="46" y="959"/>
                      <a:pt x="46" y="959"/>
                    </a:cubicBezTo>
                    <a:cubicBezTo>
                      <a:pt x="0" y="1141"/>
                      <a:pt x="0" y="1324"/>
                      <a:pt x="46" y="1507"/>
                    </a:cubicBezTo>
                    <a:cubicBezTo>
                      <a:pt x="91" y="1689"/>
                      <a:pt x="183" y="1872"/>
                      <a:pt x="297" y="2032"/>
                    </a:cubicBezTo>
                    <a:cubicBezTo>
                      <a:pt x="434" y="2169"/>
                      <a:pt x="594" y="2306"/>
                      <a:pt x="776" y="2374"/>
                    </a:cubicBezTo>
                    <a:cubicBezTo>
                      <a:pt x="916" y="2444"/>
                      <a:pt x="1082" y="2474"/>
                      <a:pt x="1254" y="2474"/>
                    </a:cubicBezTo>
                    <a:cubicBezTo>
                      <a:pt x="1307" y="2474"/>
                      <a:pt x="1361" y="2471"/>
                      <a:pt x="1415" y="2465"/>
                    </a:cubicBezTo>
                    <a:cubicBezTo>
                      <a:pt x="1621" y="2442"/>
                      <a:pt x="1826" y="2374"/>
                      <a:pt x="1986" y="2237"/>
                    </a:cubicBezTo>
                    <a:cubicBezTo>
                      <a:pt x="2146" y="2146"/>
                      <a:pt x="2260" y="1986"/>
                      <a:pt x="2351" y="1826"/>
                    </a:cubicBezTo>
                    <a:cubicBezTo>
                      <a:pt x="2397" y="1735"/>
                      <a:pt x="2442" y="1644"/>
                      <a:pt x="2465" y="1552"/>
                    </a:cubicBezTo>
                    <a:cubicBezTo>
                      <a:pt x="2488" y="1438"/>
                      <a:pt x="2511" y="1324"/>
                      <a:pt x="2511" y="1210"/>
                    </a:cubicBezTo>
                    <a:cubicBezTo>
                      <a:pt x="2511" y="1096"/>
                      <a:pt x="2488" y="982"/>
                      <a:pt x="2442" y="868"/>
                    </a:cubicBezTo>
                    <a:cubicBezTo>
                      <a:pt x="2420" y="776"/>
                      <a:pt x="2374" y="685"/>
                      <a:pt x="2328" y="616"/>
                    </a:cubicBezTo>
                    <a:cubicBezTo>
                      <a:pt x="2283" y="525"/>
                      <a:pt x="2214" y="457"/>
                      <a:pt x="2168" y="365"/>
                    </a:cubicBezTo>
                    <a:cubicBezTo>
                      <a:pt x="2100" y="320"/>
                      <a:pt x="2032" y="251"/>
                      <a:pt x="1963" y="206"/>
                    </a:cubicBezTo>
                    <a:cubicBezTo>
                      <a:pt x="1780" y="91"/>
                      <a:pt x="1575" y="23"/>
                      <a:pt x="1370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35" name="Google Shape;535;p16"/>
            <p:cNvSpPr/>
            <p:nvPr/>
          </p:nvSpPr>
          <p:spPr>
            <a:xfrm flipH="1">
              <a:off x="4626970" y="30621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6"/>
            <p:cNvSpPr/>
            <p:nvPr/>
          </p:nvSpPr>
          <p:spPr>
            <a:xfrm flipH="1">
              <a:off x="5905957" y="285736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6"/>
            <p:cNvSpPr/>
            <p:nvPr/>
          </p:nvSpPr>
          <p:spPr>
            <a:xfrm flipH="1">
              <a:off x="6484052" y="332394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6"/>
            <p:cNvSpPr/>
            <p:nvPr/>
          </p:nvSpPr>
          <p:spPr>
            <a:xfrm flipH="1">
              <a:off x="6099452" y="75681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6"/>
            <p:cNvSpPr/>
            <p:nvPr/>
          </p:nvSpPr>
          <p:spPr>
            <a:xfrm flipH="1">
              <a:off x="5570540" y="260494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6"/>
            <p:cNvSpPr/>
            <p:nvPr/>
          </p:nvSpPr>
          <p:spPr>
            <a:xfrm flipH="1">
              <a:off x="4940177" y="96694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1" name="Google Shape;541;p16"/>
            <p:cNvGrpSpPr/>
            <p:nvPr/>
          </p:nvGrpSpPr>
          <p:grpSpPr>
            <a:xfrm rot="8100000" flipH="1">
              <a:off x="7012710" y="339484"/>
              <a:ext cx="275190" cy="229969"/>
              <a:chOff x="1192779" y="389220"/>
              <a:chExt cx="275192" cy="229971"/>
            </a:xfrm>
          </p:grpSpPr>
          <p:sp>
            <p:nvSpPr>
              <p:cNvPr id="542" name="Google Shape;542;p16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16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16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16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16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16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48" name="Google Shape;548;p16"/>
            <p:cNvSpPr/>
            <p:nvPr/>
          </p:nvSpPr>
          <p:spPr>
            <a:xfrm flipH="1">
              <a:off x="8244270" y="772021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6"/>
            <p:cNvSpPr/>
            <p:nvPr/>
          </p:nvSpPr>
          <p:spPr>
            <a:xfrm rot="-2283040" flipH="1">
              <a:off x="7342042" y="731018"/>
              <a:ext cx="54330" cy="76521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6"/>
            <p:cNvSpPr/>
            <p:nvPr/>
          </p:nvSpPr>
          <p:spPr>
            <a:xfrm flipH="1">
              <a:off x="4343852" y="19319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6"/>
            <p:cNvSpPr/>
            <p:nvPr/>
          </p:nvSpPr>
          <p:spPr>
            <a:xfrm flipH="1">
              <a:off x="5624815" y="55481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2" name="Google Shape;552;p16"/>
            <p:cNvGrpSpPr/>
            <p:nvPr/>
          </p:nvGrpSpPr>
          <p:grpSpPr>
            <a:xfrm rot="-3959737" flipH="1">
              <a:off x="8997237" y="484561"/>
              <a:ext cx="275188" cy="229968"/>
              <a:chOff x="1192779" y="389220"/>
              <a:chExt cx="275192" cy="229971"/>
            </a:xfrm>
          </p:grpSpPr>
          <p:sp>
            <p:nvSpPr>
              <p:cNvPr id="553" name="Google Shape;553;p16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16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16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16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16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16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9" name="Google Shape;559;p16"/>
            <p:cNvGrpSpPr/>
            <p:nvPr/>
          </p:nvGrpSpPr>
          <p:grpSpPr>
            <a:xfrm>
              <a:off x="7437914" y="170991"/>
              <a:ext cx="743477" cy="566995"/>
              <a:chOff x="177221" y="1113333"/>
              <a:chExt cx="2791876" cy="2129160"/>
            </a:xfrm>
          </p:grpSpPr>
          <p:sp>
            <p:nvSpPr>
              <p:cNvPr id="560" name="Google Shape;560;p16"/>
              <p:cNvSpPr/>
              <p:nvPr/>
            </p:nvSpPr>
            <p:spPr>
              <a:xfrm flipH="1">
                <a:off x="177221" y="1113333"/>
                <a:ext cx="2791876" cy="2129160"/>
              </a:xfrm>
              <a:custGeom>
                <a:avLst/>
                <a:gdLst/>
                <a:ahLst/>
                <a:cxnLst/>
                <a:rect l="l" t="t" r="r" b="b"/>
                <a:pathLst>
                  <a:path w="80186" h="61152" extrusionOk="0">
                    <a:moveTo>
                      <a:pt x="12597" y="1"/>
                    </a:moveTo>
                    <a:cubicBezTo>
                      <a:pt x="11984" y="1"/>
                      <a:pt x="11414" y="403"/>
                      <a:pt x="11253" y="1030"/>
                    </a:cubicBezTo>
                    <a:lnTo>
                      <a:pt x="183" y="43736"/>
                    </a:lnTo>
                    <a:cubicBezTo>
                      <a:pt x="0" y="44467"/>
                      <a:pt x="434" y="45220"/>
                      <a:pt x="1164" y="45425"/>
                    </a:cubicBezTo>
                    <a:lnTo>
                      <a:pt x="34877" y="54921"/>
                    </a:lnTo>
                    <a:lnTo>
                      <a:pt x="35334" y="55012"/>
                    </a:lnTo>
                    <a:lnTo>
                      <a:pt x="69823" y="61129"/>
                    </a:lnTo>
                    <a:cubicBezTo>
                      <a:pt x="69906" y="61144"/>
                      <a:pt x="69990" y="61152"/>
                      <a:pt x="70071" y="61152"/>
                    </a:cubicBezTo>
                    <a:cubicBezTo>
                      <a:pt x="70726" y="61152"/>
                      <a:pt x="71301" y="60683"/>
                      <a:pt x="71443" y="60034"/>
                    </a:cubicBezTo>
                    <a:lnTo>
                      <a:pt x="80026" y="16757"/>
                    </a:lnTo>
                    <a:cubicBezTo>
                      <a:pt x="80185" y="15935"/>
                      <a:pt x="79592" y="15159"/>
                      <a:pt x="78770" y="15113"/>
                    </a:cubicBezTo>
                    <a:lnTo>
                      <a:pt x="45034" y="12443"/>
                    </a:lnTo>
                    <a:cubicBezTo>
                      <a:pt x="44897" y="12420"/>
                      <a:pt x="44761" y="12397"/>
                      <a:pt x="44646" y="12352"/>
                    </a:cubicBezTo>
                    <a:lnTo>
                      <a:pt x="13102" y="94"/>
                    </a:lnTo>
                    <a:cubicBezTo>
                      <a:pt x="12935" y="31"/>
                      <a:pt x="12764" y="1"/>
                      <a:pt x="12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16"/>
              <p:cNvSpPr/>
              <p:nvPr/>
            </p:nvSpPr>
            <p:spPr>
              <a:xfrm flipH="1">
                <a:off x="273387" y="1644265"/>
                <a:ext cx="1455163" cy="1504708"/>
              </a:xfrm>
              <a:custGeom>
                <a:avLst/>
                <a:gdLst/>
                <a:ahLst/>
                <a:cxnLst/>
                <a:rect l="l" t="t" r="r" b="b"/>
                <a:pathLst>
                  <a:path w="41794" h="43217" extrusionOk="0">
                    <a:moveTo>
                      <a:pt x="9515" y="0"/>
                    </a:moveTo>
                    <a:cubicBezTo>
                      <a:pt x="8920" y="0"/>
                      <a:pt x="8419" y="405"/>
                      <a:pt x="8286" y="983"/>
                    </a:cubicBezTo>
                    <a:lnTo>
                      <a:pt x="160" y="37526"/>
                    </a:lnTo>
                    <a:cubicBezTo>
                      <a:pt x="0" y="38234"/>
                      <a:pt x="503" y="38941"/>
                      <a:pt x="1210" y="39033"/>
                    </a:cubicBezTo>
                    <a:lnTo>
                      <a:pt x="33097" y="43210"/>
                    </a:lnTo>
                    <a:cubicBezTo>
                      <a:pt x="33143" y="43214"/>
                      <a:pt x="33189" y="43217"/>
                      <a:pt x="33234" y="43217"/>
                    </a:cubicBezTo>
                    <a:cubicBezTo>
                      <a:pt x="33842" y="43217"/>
                      <a:pt x="34383" y="42798"/>
                      <a:pt x="34489" y="42182"/>
                    </a:cubicBezTo>
                    <a:lnTo>
                      <a:pt x="41657" y="2992"/>
                    </a:lnTo>
                    <a:cubicBezTo>
                      <a:pt x="41794" y="2238"/>
                      <a:pt x="41246" y="1554"/>
                      <a:pt x="40492" y="1508"/>
                    </a:cubicBezTo>
                    <a:lnTo>
                      <a:pt x="9564" y="1"/>
                    </a:lnTo>
                    <a:cubicBezTo>
                      <a:pt x="9548" y="1"/>
                      <a:pt x="9532" y="0"/>
                      <a:pt x="951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16"/>
              <p:cNvSpPr/>
              <p:nvPr/>
            </p:nvSpPr>
            <p:spPr>
              <a:xfrm flipH="1">
                <a:off x="561084" y="2705676"/>
                <a:ext cx="1169067" cy="458964"/>
              </a:xfrm>
              <a:custGeom>
                <a:avLst/>
                <a:gdLst/>
                <a:ahLst/>
                <a:cxnLst/>
                <a:rect l="l" t="t" r="r" b="b"/>
                <a:pathLst>
                  <a:path w="33577" h="13182" extrusionOk="0">
                    <a:moveTo>
                      <a:pt x="16776" y="1"/>
                    </a:moveTo>
                    <a:cubicBezTo>
                      <a:pt x="9172" y="1"/>
                      <a:pt x="1" y="6607"/>
                      <a:pt x="1" y="6607"/>
                    </a:cubicBezTo>
                    <a:lnTo>
                      <a:pt x="33234" y="13181"/>
                    </a:lnTo>
                    <a:lnTo>
                      <a:pt x="33577" y="11036"/>
                    </a:lnTo>
                    <a:cubicBezTo>
                      <a:pt x="33577" y="11036"/>
                      <a:pt x="26547" y="1449"/>
                      <a:pt x="18649" y="148"/>
                    </a:cubicBezTo>
                    <a:cubicBezTo>
                      <a:pt x="18040" y="47"/>
                      <a:pt x="17414" y="1"/>
                      <a:pt x="16776" y="1"/>
                    </a:cubicBezTo>
                    <a:close/>
                  </a:path>
                </a:pathLst>
              </a:custGeom>
              <a:solidFill>
                <a:srgbClr val="B3B0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16"/>
              <p:cNvSpPr/>
              <p:nvPr/>
            </p:nvSpPr>
            <p:spPr>
              <a:xfrm flipH="1">
                <a:off x="324255" y="1504055"/>
                <a:ext cx="1405896" cy="1585867"/>
              </a:xfrm>
              <a:custGeom>
                <a:avLst/>
                <a:gdLst/>
                <a:ahLst/>
                <a:cxnLst/>
                <a:rect l="l" t="t" r="r" b="b"/>
                <a:pathLst>
                  <a:path w="40379" h="45548" extrusionOk="0">
                    <a:moveTo>
                      <a:pt x="19480" y="0"/>
                    </a:moveTo>
                    <a:cubicBezTo>
                      <a:pt x="12958" y="0"/>
                      <a:pt x="8629" y="3138"/>
                      <a:pt x="8629" y="3138"/>
                    </a:cubicBezTo>
                    <a:lnTo>
                      <a:pt x="1233" y="35687"/>
                    </a:lnTo>
                    <a:lnTo>
                      <a:pt x="1" y="41119"/>
                    </a:lnTo>
                    <a:cubicBezTo>
                      <a:pt x="5884" y="38633"/>
                      <a:pt x="10954" y="37708"/>
                      <a:pt x="15241" y="37708"/>
                    </a:cubicBezTo>
                    <a:cubicBezTo>
                      <a:pt x="27722" y="37708"/>
                      <a:pt x="33577" y="45548"/>
                      <a:pt x="33577" y="45548"/>
                    </a:cubicBezTo>
                    <a:lnTo>
                      <a:pt x="40379" y="7338"/>
                    </a:lnTo>
                    <a:cubicBezTo>
                      <a:pt x="40379" y="7338"/>
                      <a:pt x="39785" y="7019"/>
                      <a:pt x="36339" y="5466"/>
                    </a:cubicBezTo>
                    <a:cubicBezTo>
                      <a:pt x="34490" y="4645"/>
                      <a:pt x="31842" y="3458"/>
                      <a:pt x="28007" y="1814"/>
                    </a:cubicBezTo>
                    <a:cubicBezTo>
                      <a:pt x="24915" y="480"/>
                      <a:pt x="22030" y="0"/>
                      <a:pt x="19480" y="0"/>
                    </a:cubicBez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16"/>
              <p:cNvSpPr/>
              <p:nvPr/>
            </p:nvSpPr>
            <p:spPr>
              <a:xfrm flipH="1">
                <a:off x="1429711" y="1204346"/>
                <a:ext cx="1456764" cy="1778687"/>
              </a:xfrm>
              <a:custGeom>
                <a:avLst/>
                <a:gdLst/>
                <a:ahLst/>
                <a:cxnLst/>
                <a:rect l="l" t="t" r="r" b="b"/>
                <a:pathLst>
                  <a:path w="41840" h="51086" extrusionOk="0">
                    <a:moveTo>
                      <a:pt x="11915" y="0"/>
                    </a:moveTo>
                    <a:cubicBezTo>
                      <a:pt x="11412" y="0"/>
                      <a:pt x="10939" y="321"/>
                      <a:pt x="10797" y="836"/>
                    </a:cubicBezTo>
                    <a:lnTo>
                      <a:pt x="161" y="39479"/>
                    </a:lnTo>
                    <a:cubicBezTo>
                      <a:pt x="1" y="40072"/>
                      <a:pt x="320" y="40666"/>
                      <a:pt x="914" y="40871"/>
                    </a:cubicBezTo>
                    <a:lnTo>
                      <a:pt x="31637" y="51028"/>
                    </a:lnTo>
                    <a:cubicBezTo>
                      <a:pt x="31757" y="51067"/>
                      <a:pt x="31879" y="51086"/>
                      <a:pt x="31999" y="51086"/>
                    </a:cubicBezTo>
                    <a:cubicBezTo>
                      <a:pt x="32515" y="51086"/>
                      <a:pt x="32991" y="50744"/>
                      <a:pt x="33120" y="50207"/>
                    </a:cubicBezTo>
                    <a:lnTo>
                      <a:pt x="41703" y="13572"/>
                    </a:lnTo>
                    <a:cubicBezTo>
                      <a:pt x="41840" y="13024"/>
                      <a:pt x="41566" y="12477"/>
                      <a:pt x="41041" y="12248"/>
                    </a:cubicBezTo>
                    <a:lnTo>
                      <a:pt x="12349" y="83"/>
                    </a:lnTo>
                    <a:cubicBezTo>
                      <a:pt x="12207" y="27"/>
                      <a:pt x="12060" y="0"/>
                      <a:pt x="1191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16"/>
              <p:cNvSpPr/>
              <p:nvPr/>
            </p:nvSpPr>
            <p:spPr>
              <a:xfrm flipH="1">
                <a:off x="1722178" y="2433787"/>
                <a:ext cx="1141248" cy="503566"/>
              </a:xfrm>
              <a:custGeom>
                <a:avLst/>
                <a:gdLst/>
                <a:ahLst/>
                <a:cxnLst/>
                <a:rect l="l" t="t" r="r" b="b"/>
                <a:pathLst>
                  <a:path w="32778" h="14463" extrusionOk="0">
                    <a:moveTo>
                      <a:pt x="14741" y="1"/>
                    </a:moveTo>
                    <a:cubicBezTo>
                      <a:pt x="7877" y="1"/>
                      <a:pt x="594" y="3871"/>
                      <a:pt x="594" y="3871"/>
                    </a:cubicBezTo>
                    <a:lnTo>
                      <a:pt x="1" y="5948"/>
                    </a:lnTo>
                    <a:lnTo>
                      <a:pt x="32778" y="14462"/>
                    </a:lnTo>
                    <a:cubicBezTo>
                      <a:pt x="32778" y="14462"/>
                      <a:pt x="26455" y="2798"/>
                      <a:pt x="18786" y="539"/>
                    </a:cubicBezTo>
                    <a:cubicBezTo>
                      <a:pt x="17497" y="159"/>
                      <a:pt x="16127" y="1"/>
                      <a:pt x="14741" y="1"/>
                    </a:cubicBezTo>
                    <a:close/>
                  </a:path>
                </a:pathLst>
              </a:custGeom>
              <a:solidFill>
                <a:srgbClr val="B3B0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16"/>
              <p:cNvSpPr/>
              <p:nvPr/>
            </p:nvSpPr>
            <p:spPr>
              <a:xfrm flipH="1">
                <a:off x="1418569" y="1267226"/>
                <a:ext cx="1424175" cy="1670126"/>
              </a:xfrm>
              <a:custGeom>
                <a:avLst/>
                <a:gdLst/>
                <a:ahLst/>
                <a:cxnLst/>
                <a:rect l="l" t="t" r="r" b="b"/>
                <a:pathLst>
                  <a:path w="40904" h="47968" extrusionOk="0">
                    <a:moveTo>
                      <a:pt x="11226" y="0"/>
                    </a:moveTo>
                    <a:cubicBezTo>
                      <a:pt x="10652" y="0"/>
                      <a:pt x="10500" y="11"/>
                      <a:pt x="10500" y="11"/>
                    </a:cubicBezTo>
                    <a:lnTo>
                      <a:pt x="1210" y="33085"/>
                    </a:lnTo>
                    <a:lnTo>
                      <a:pt x="0" y="37376"/>
                    </a:lnTo>
                    <a:cubicBezTo>
                      <a:pt x="0" y="37376"/>
                      <a:pt x="3398" y="35613"/>
                      <a:pt x="8691" y="35613"/>
                    </a:cubicBezTo>
                    <a:cubicBezTo>
                      <a:pt x="14777" y="35613"/>
                      <a:pt x="23370" y="37944"/>
                      <a:pt x="32184" y="47967"/>
                    </a:cubicBezTo>
                    <a:lnTo>
                      <a:pt x="40903" y="10009"/>
                    </a:lnTo>
                    <a:cubicBezTo>
                      <a:pt x="40903" y="10009"/>
                      <a:pt x="39191" y="6813"/>
                      <a:pt x="35288" y="4097"/>
                    </a:cubicBezTo>
                    <a:cubicBezTo>
                      <a:pt x="32595" y="2248"/>
                      <a:pt x="28897" y="605"/>
                      <a:pt x="24035" y="399"/>
                    </a:cubicBezTo>
                    <a:cubicBezTo>
                      <a:pt x="15797" y="54"/>
                      <a:pt x="12489" y="0"/>
                      <a:pt x="11226" y="0"/>
                    </a:cubicBez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16"/>
              <p:cNvSpPr/>
              <p:nvPr/>
            </p:nvSpPr>
            <p:spPr>
              <a:xfrm flipH="1">
                <a:off x="1722178" y="2573718"/>
                <a:ext cx="1133275" cy="363634"/>
              </a:xfrm>
              <a:custGeom>
                <a:avLst/>
                <a:gdLst/>
                <a:ahLst/>
                <a:cxnLst/>
                <a:rect l="l" t="t" r="r" b="b"/>
                <a:pathLst>
                  <a:path w="32549" h="10444" extrusionOk="0">
                    <a:moveTo>
                      <a:pt x="7968" y="0"/>
                    </a:moveTo>
                    <a:cubicBezTo>
                      <a:pt x="6749" y="0"/>
                      <a:pt x="5539" y="85"/>
                      <a:pt x="4314" y="217"/>
                    </a:cubicBezTo>
                    <a:cubicBezTo>
                      <a:pt x="2853" y="423"/>
                      <a:pt x="1392" y="651"/>
                      <a:pt x="0" y="1130"/>
                    </a:cubicBezTo>
                    <a:cubicBezTo>
                      <a:pt x="2202" y="624"/>
                      <a:pt x="4444" y="411"/>
                      <a:pt x="6676" y="411"/>
                    </a:cubicBezTo>
                    <a:cubicBezTo>
                      <a:pt x="7358" y="411"/>
                      <a:pt x="8040" y="431"/>
                      <a:pt x="8719" y="468"/>
                    </a:cubicBezTo>
                    <a:cubicBezTo>
                      <a:pt x="11641" y="651"/>
                      <a:pt x="14540" y="1108"/>
                      <a:pt x="17325" y="1998"/>
                    </a:cubicBezTo>
                    <a:cubicBezTo>
                      <a:pt x="18032" y="2180"/>
                      <a:pt x="18694" y="2454"/>
                      <a:pt x="19379" y="2705"/>
                    </a:cubicBezTo>
                    <a:lnTo>
                      <a:pt x="20406" y="3071"/>
                    </a:lnTo>
                    <a:cubicBezTo>
                      <a:pt x="20748" y="3185"/>
                      <a:pt x="21091" y="3344"/>
                      <a:pt x="21410" y="3504"/>
                    </a:cubicBezTo>
                    <a:lnTo>
                      <a:pt x="23419" y="4394"/>
                    </a:lnTo>
                    <a:cubicBezTo>
                      <a:pt x="24035" y="4760"/>
                      <a:pt x="24697" y="5102"/>
                      <a:pt x="25336" y="5467"/>
                    </a:cubicBezTo>
                    <a:lnTo>
                      <a:pt x="26295" y="5992"/>
                    </a:lnTo>
                    <a:cubicBezTo>
                      <a:pt x="26614" y="6175"/>
                      <a:pt x="26911" y="6380"/>
                      <a:pt x="27208" y="6586"/>
                    </a:cubicBezTo>
                    <a:lnTo>
                      <a:pt x="29034" y="7795"/>
                    </a:lnTo>
                    <a:cubicBezTo>
                      <a:pt x="30244" y="8617"/>
                      <a:pt x="31362" y="9576"/>
                      <a:pt x="32549" y="10443"/>
                    </a:cubicBezTo>
                    <a:lnTo>
                      <a:pt x="30906" y="8982"/>
                    </a:lnTo>
                    <a:lnTo>
                      <a:pt x="30061" y="8252"/>
                    </a:lnTo>
                    <a:cubicBezTo>
                      <a:pt x="29787" y="8001"/>
                      <a:pt x="29513" y="7773"/>
                      <a:pt x="29217" y="7567"/>
                    </a:cubicBezTo>
                    <a:lnTo>
                      <a:pt x="27413" y="6266"/>
                    </a:lnTo>
                    <a:cubicBezTo>
                      <a:pt x="27117" y="6061"/>
                      <a:pt x="26820" y="5832"/>
                      <a:pt x="26523" y="5627"/>
                    </a:cubicBezTo>
                    <a:lnTo>
                      <a:pt x="25564" y="5056"/>
                    </a:lnTo>
                    <a:cubicBezTo>
                      <a:pt x="24925" y="4691"/>
                      <a:pt x="24286" y="4303"/>
                      <a:pt x="23647" y="3938"/>
                    </a:cubicBezTo>
                    <a:lnTo>
                      <a:pt x="21639" y="3002"/>
                    </a:lnTo>
                    <a:cubicBezTo>
                      <a:pt x="21296" y="2865"/>
                      <a:pt x="20977" y="2683"/>
                      <a:pt x="20634" y="2546"/>
                    </a:cubicBezTo>
                    <a:lnTo>
                      <a:pt x="19584" y="2158"/>
                    </a:lnTo>
                    <a:cubicBezTo>
                      <a:pt x="18877" y="1929"/>
                      <a:pt x="18215" y="1610"/>
                      <a:pt x="17484" y="1427"/>
                    </a:cubicBezTo>
                    <a:lnTo>
                      <a:pt x="15339" y="856"/>
                    </a:lnTo>
                    <a:cubicBezTo>
                      <a:pt x="14608" y="697"/>
                      <a:pt x="13878" y="583"/>
                      <a:pt x="13170" y="446"/>
                    </a:cubicBezTo>
                    <a:lnTo>
                      <a:pt x="12623" y="332"/>
                    </a:lnTo>
                    <a:lnTo>
                      <a:pt x="12052" y="286"/>
                    </a:lnTo>
                    <a:lnTo>
                      <a:pt x="10956" y="149"/>
                    </a:lnTo>
                    <a:cubicBezTo>
                      <a:pt x="10226" y="58"/>
                      <a:pt x="9473" y="58"/>
                      <a:pt x="8742" y="12"/>
                    </a:cubicBezTo>
                    <a:cubicBezTo>
                      <a:pt x="8484" y="4"/>
                      <a:pt x="8226" y="0"/>
                      <a:pt x="7968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16"/>
              <p:cNvSpPr/>
              <p:nvPr/>
            </p:nvSpPr>
            <p:spPr>
              <a:xfrm flipH="1">
                <a:off x="1921647" y="2639140"/>
                <a:ext cx="727999" cy="218724"/>
              </a:xfrm>
              <a:custGeom>
                <a:avLst/>
                <a:gdLst/>
                <a:ahLst/>
                <a:cxnLst/>
                <a:rect l="l" t="t" r="r" b="b"/>
                <a:pathLst>
                  <a:path w="20909" h="6282" extrusionOk="0">
                    <a:moveTo>
                      <a:pt x="1651" y="1"/>
                    </a:moveTo>
                    <a:cubicBezTo>
                      <a:pt x="1101" y="1"/>
                      <a:pt x="551" y="16"/>
                      <a:pt x="1" y="50"/>
                    </a:cubicBezTo>
                    <a:cubicBezTo>
                      <a:pt x="914" y="119"/>
                      <a:pt x="1850" y="187"/>
                      <a:pt x="2763" y="301"/>
                    </a:cubicBezTo>
                    <a:cubicBezTo>
                      <a:pt x="3676" y="415"/>
                      <a:pt x="4589" y="552"/>
                      <a:pt x="5479" y="689"/>
                    </a:cubicBezTo>
                    <a:cubicBezTo>
                      <a:pt x="7305" y="1009"/>
                      <a:pt x="9085" y="1397"/>
                      <a:pt x="10843" y="1899"/>
                    </a:cubicBezTo>
                    <a:cubicBezTo>
                      <a:pt x="12623" y="2378"/>
                      <a:pt x="14335" y="3018"/>
                      <a:pt x="16024" y="3748"/>
                    </a:cubicBezTo>
                    <a:lnTo>
                      <a:pt x="17280" y="4296"/>
                    </a:lnTo>
                    <a:lnTo>
                      <a:pt x="18512" y="4935"/>
                    </a:lnTo>
                    <a:lnTo>
                      <a:pt x="19128" y="5232"/>
                    </a:lnTo>
                    <a:lnTo>
                      <a:pt x="19722" y="5597"/>
                    </a:lnTo>
                    <a:cubicBezTo>
                      <a:pt x="20110" y="5825"/>
                      <a:pt x="20521" y="6053"/>
                      <a:pt x="20909" y="6282"/>
                    </a:cubicBezTo>
                    <a:cubicBezTo>
                      <a:pt x="19448" y="5163"/>
                      <a:pt x="17896" y="4113"/>
                      <a:pt x="16207" y="3314"/>
                    </a:cubicBezTo>
                    <a:cubicBezTo>
                      <a:pt x="14541" y="2493"/>
                      <a:pt x="12806" y="1831"/>
                      <a:pt x="11003" y="1328"/>
                    </a:cubicBezTo>
                    <a:cubicBezTo>
                      <a:pt x="9222" y="849"/>
                      <a:pt x="7396" y="461"/>
                      <a:pt x="5547" y="233"/>
                    </a:cubicBezTo>
                    <a:cubicBezTo>
                      <a:pt x="4248" y="89"/>
                      <a:pt x="2950" y="1"/>
                      <a:pt x="1651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16"/>
              <p:cNvSpPr/>
              <p:nvPr/>
            </p:nvSpPr>
            <p:spPr>
              <a:xfrm flipH="1">
                <a:off x="568221" y="2866568"/>
                <a:ext cx="1161930" cy="269453"/>
              </a:xfrm>
              <a:custGeom>
                <a:avLst/>
                <a:gdLst/>
                <a:ahLst/>
                <a:cxnLst/>
                <a:rect l="l" t="t" r="r" b="b"/>
                <a:pathLst>
                  <a:path w="33372" h="7739" extrusionOk="0">
                    <a:moveTo>
                      <a:pt x="10843" y="1"/>
                    </a:moveTo>
                    <a:cubicBezTo>
                      <a:pt x="10112" y="46"/>
                      <a:pt x="9382" y="115"/>
                      <a:pt x="8629" y="183"/>
                    </a:cubicBezTo>
                    <a:lnTo>
                      <a:pt x="7533" y="275"/>
                    </a:lnTo>
                    <a:cubicBezTo>
                      <a:pt x="7168" y="320"/>
                      <a:pt x="6803" y="389"/>
                      <a:pt x="6437" y="457"/>
                    </a:cubicBezTo>
                    <a:lnTo>
                      <a:pt x="4269" y="822"/>
                    </a:lnTo>
                    <a:cubicBezTo>
                      <a:pt x="3904" y="891"/>
                      <a:pt x="3539" y="982"/>
                      <a:pt x="3196" y="1096"/>
                    </a:cubicBezTo>
                    <a:lnTo>
                      <a:pt x="2123" y="1393"/>
                    </a:lnTo>
                    <a:lnTo>
                      <a:pt x="1" y="1986"/>
                    </a:lnTo>
                    <a:cubicBezTo>
                      <a:pt x="1439" y="1713"/>
                      <a:pt x="2877" y="1347"/>
                      <a:pt x="4315" y="1119"/>
                    </a:cubicBezTo>
                    <a:lnTo>
                      <a:pt x="6483" y="822"/>
                    </a:lnTo>
                    <a:cubicBezTo>
                      <a:pt x="6848" y="777"/>
                      <a:pt x="7214" y="708"/>
                      <a:pt x="7579" y="685"/>
                    </a:cubicBezTo>
                    <a:lnTo>
                      <a:pt x="8674" y="640"/>
                    </a:lnTo>
                    <a:cubicBezTo>
                      <a:pt x="9405" y="594"/>
                      <a:pt x="10135" y="548"/>
                      <a:pt x="10866" y="503"/>
                    </a:cubicBezTo>
                    <a:lnTo>
                      <a:pt x="13057" y="571"/>
                    </a:lnTo>
                    <a:cubicBezTo>
                      <a:pt x="13422" y="571"/>
                      <a:pt x="13787" y="571"/>
                      <a:pt x="14130" y="594"/>
                    </a:cubicBezTo>
                    <a:lnTo>
                      <a:pt x="15225" y="731"/>
                    </a:lnTo>
                    <a:cubicBezTo>
                      <a:pt x="15956" y="822"/>
                      <a:pt x="16686" y="845"/>
                      <a:pt x="17394" y="982"/>
                    </a:cubicBezTo>
                    <a:cubicBezTo>
                      <a:pt x="20292" y="1393"/>
                      <a:pt x="23100" y="2260"/>
                      <a:pt x="25793" y="3356"/>
                    </a:cubicBezTo>
                    <a:cubicBezTo>
                      <a:pt x="28487" y="4474"/>
                      <a:pt x="31066" y="5890"/>
                      <a:pt x="33371" y="7738"/>
                    </a:cubicBezTo>
                    <a:cubicBezTo>
                      <a:pt x="32321" y="6711"/>
                      <a:pt x="31112" y="5844"/>
                      <a:pt x="29879" y="5022"/>
                    </a:cubicBezTo>
                    <a:cubicBezTo>
                      <a:pt x="28624" y="4246"/>
                      <a:pt x="27323" y="3539"/>
                      <a:pt x="25976" y="2945"/>
                    </a:cubicBezTo>
                    <a:cubicBezTo>
                      <a:pt x="25291" y="2648"/>
                      <a:pt x="24629" y="2306"/>
                      <a:pt x="23922" y="2101"/>
                    </a:cubicBezTo>
                    <a:lnTo>
                      <a:pt x="22872" y="1735"/>
                    </a:lnTo>
                    <a:lnTo>
                      <a:pt x="22347" y="1553"/>
                    </a:lnTo>
                    <a:lnTo>
                      <a:pt x="21822" y="1393"/>
                    </a:lnTo>
                    <a:cubicBezTo>
                      <a:pt x="21091" y="1210"/>
                      <a:pt x="20384" y="1005"/>
                      <a:pt x="19676" y="822"/>
                    </a:cubicBezTo>
                    <a:lnTo>
                      <a:pt x="17485" y="412"/>
                    </a:lnTo>
                    <a:cubicBezTo>
                      <a:pt x="16755" y="275"/>
                      <a:pt x="16024" y="252"/>
                      <a:pt x="15271" y="160"/>
                    </a:cubicBezTo>
                    <a:lnTo>
                      <a:pt x="14175" y="46"/>
                    </a:lnTo>
                    <a:cubicBezTo>
                      <a:pt x="13810" y="23"/>
                      <a:pt x="13445" y="23"/>
                      <a:pt x="13057" y="23"/>
                    </a:cubicBezTo>
                    <a:lnTo>
                      <a:pt x="10843" y="1"/>
                    </a:ln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16"/>
              <p:cNvSpPr/>
              <p:nvPr/>
            </p:nvSpPr>
            <p:spPr>
              <a:xfrm flipH="1">
                <a:off x="766124" y="2928508"/>
                <a:ext cx="750247" cy="143135"/>
              </a:xfrm>
              <a:custGeom>
                <a:avLst/>
                <a:gdLst/>
                <a:ahLst/>
                <a:cxnLst/>
                <a:rect l="l" t="t" r="r" b="b"/>
                <a:pathLst>
                  <a:path w="21548" h="4111" extrusionOk="0">
                    <a:moveTo>
                      <a:pt x="5308" y="1"/>
                    </a:moveTo>
                    <a:cubicBezTo>
                      <a:pt x="3530" y="1"/>
                      <a:pt x="1734" y="268"/>
                      <a:pt x="1" y="641"/>
                    </a:cubicBezTo>
                    <a:cubicBezTo>
                      <a:pt x="480" y="595"/>
                      <a:pt x="937" y="573"/>
                      <a:pt x="1393" y="527"/>
                    </a:cubicBezTo>
                    <a:lnTo>
                      <a:pt x="2078" y="459"/>
                    </a:lnTo>
                    <a:lnTo>
                      <a:pt x="2763" y="459"/>
                    </a:lnTo>
                    <a:lnTo>
                      <a:pt x="4155" y="413"/>
                    </a:lnTo>
                    <a:lnTo>
                      <a:pt x="5524" y="459"/>
                    </a:lnTo>
                    <a:cubicBezTo>
                      <a:pt x="7351" y="550"/>
                      <a:pt x="9177" y="732"/>
                      <a:pt x="10980" y="1075"/>
                    </a:cubicBezTo>
                    <a:cubicBezTo>
                      <a:pt x="12783" y="1372"/>
                      <a:pt x="14563" y="1805"/>
                      <a:pt x="16344" y="2307"/>
                    </a:cubicBezTo>
                    <a:cubicBezTo>
                      <a:pt x="17211" y="2558"/>
                      <a:pt x="18101" y="2832"/>
                      <a:pt x="18969" y="3129"/>
                    </a:cubicBezTo>
                    <a:cubicBezTo>
                      <a:pt x="19836" y="3426"/>
                      <a:pt x="20703" y="3768"/>
                      <a:pt x="21548" y="4111"/>
                    </a:cubicBezTo>
                    <a:cubicBezTo>
                      <a:pt x="19950" y="3198"/>
                      <a:pt x="18215" y="2467"/>
                      <a:pt x="16481" y="1874"/>
                    </a:cubicBezTo>
                    <a:cubicBezTo>
                      <a:pt x="14723" y="1257"/>
                      <a:pt x="12920" y="801"/>
                      <a:pt x="11071" y="481"/>
                    </a:cubicBezTo>
                    <a:cubicBezTo>
                      <a:pt x="9245" y="162"/>
                      <a:pt x="7396" y="2"/>
                      <a:pt x="5524" y="2"/>
                    </a:cubicBezTo>
                    <a:cubicBezTo>
                      <a:pt x="5453" y="1"/>
                      <a:pt x="5380" y="1"/>
                      <a:pt x="5308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16"/>
              <p:cNvSpPr/>
              <p:nvPr/>
            </p:nvSpPr>
            <p:spPr>
              <a:xfrm flipH="1">
                <a:off x="1517903" y="1370808"/>
                <a:ext cx="881405" cy="279863"/>
              </a:xfrm>
              <a:custGeom>
                <a:avLst/>
                <a:gdLst/>
                <a:ahLst/>
                <a:cxnLst/>
                <a:rect l="l" t="t" r="r" b="b"/>
                <a:pathLst>
                  <a:path w="25315" h="8038" extrusionOk="0">
                    <a:moveTo>
                      <a:pt x="6318" y="0"/>
                    </a:moveTo>
                    <a:cubicBezTo>
                      <a:pt x="4209" y="0"/>
                      <a:pt x="2086" y="102"/>
                      <a:pt x="1" y="392"/>
                    </a:cubicBezTo>
                    <a:cubicBezTo>
                      <a:pt x="804" y="376"/>
                      <a:pt x="1607" y="349"/>
                      <a:pt x="2410" y="349"/>
                    </a:cubicBezTo>
                    <a:cubicBezTo>
                      <a:pt x="2771" y="349"/>
                      <a:pt x="3132" y="355"/>
                      <a:pt x="3493" y="369"/>
                    </a:cubicBezTo>
                    <a:cubicBezTo>
                      <a:pt x="4657" y="369"/>
                      <a:pt x="5798" y="392"/>
                      <a:pt x="6963" y="460"/>
                    </a:cubicBezTo>
                    <a:cubicBezTo>
                      <a:pt x="9268" y="620"/>
                      <a:pt x="11573" y="825"/>
                      <a:pt x="13810" y="1305"/>
                    </a:cubicBezTo>
                    <a:cubicBezTo>
                      <a:pt x="16070" y="1715"/>
                      <a:pt x="18307" y="2400"/>
                      <a:pt x="20338" y="3427"/>
                    </a:cubicBezTo>
                    <a:cubicBezTo>
                      <a:pt x="22370" y="4454"/>
                      <a:pt x="24196" y="5984"/>
                      <a:pt x="25314" y="8038"/>
                    </a:cubicBezTo>
                    <a:cubicBezTo>
                      <a:pt x="24880" y="6965"/>
                      <a:pt x="24196" y="5984"/>
                      <a:pt x="23374" y="5139"/>
                    </a:cubicBezTo>
                    <a:cubicBezTo>
                      <a:pt x="22552" y="4295"/>
                      <a:pt x="21594" y="3610"/>
                      <a:pt x="20566" y="3016"/>
                    </a:cubicBezTo>
                    <a:cubicBezTo>
                      <a:pt x="18489" y="1875"/>
                      <a:pt x="16230" y="1190"/>
                      <a:pt x="13947" y="711"/>
                    </a:cubicBezTo>
                    <a:cubicBezTo>
                      <a:pt x="11642" y="300"/>
                      <a:pt x="9314" y="49"/>
                      <a:pt x="6985" y="4"/>
                    </a:cubicBezTo>
                    <a:cubicBezTo>
                      <a:pt x="6763" y="1"/>
                      <a:pt x="6541" y="0"/>
                      <a:pt x="6318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16"/>
              <p:cNvSpPr/>
              <p:nvPr/>
            </p:nvSpPr>
            <p:spPr>
              <a:xfrm flipH="1">
                <a:off x="1548926" y="1490789"/>
                <a:ext cx="880569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8039" extrusionOk="0">
                    <a:moveTo>
                      <a:pt x="6296" y="1"/>
                    </a:moveTo>
                    <a:cubicBezTo>
                      <a:pt x="4190" y="1"/>
                      <a:pt x="2086" y="103"/>
                      <a:pt x="0" y="392"/>
                    </a:cubicBezTo>
                    <a:cubicBezTo>
                      <a:pt x="942" y="374"/>
                      <a:pt x="1869" y="340"/>
                      <a:pt x="2805" y="340"/>
                    </a:cubicBezTo>
                    <a:cubicBezTo>
                      <a:pt x="3026" y="340"/>
                      <a:pt x="3248" y="342"/>
                      <a:pt x="3470" y="347"/>
                    </a:cubicBezTo>
                    <a:cubicBezTo>
                      <a:pt x="4634" y="369"/>
                      <a:pt x="5798" y="392"/>
                      <a:pt x="6939" y="461"/>
                    </a:cubicBezTo>
                    <a:cubicBezTo>
                      <a:pt x="9245" y="598"/>
                      <a:pt x="11550" y="826"/>
                      <a:pt x="13810" y="1305"/>
                    </a:cubicBezTo>
                    <a:cubicBezTo>
                      <a:pt x="16069" y="1716"/>
                      <a:pt x="18284" y="2401"/>
                      <a:pt x="20315" y="3428"/>
                    </a:cubicBezTo>
                    <a:cubicBezTo>
                      <a:pt x="22346" y="4455"/>
                      <a:pt x="24195" y="5984"/>
                      <a:pt x="25291" y="8039"/>
                    </a:cubicBezTo>
                    <a:cubicBezTo>
                      <a:pt x="24857" y="6966"/>
                      <a:pt x="24172" y="5984"/>
                      <a:pt x="23351" y="5140"/>
                    </a:cubicBezTo>
                    <a:cubicBezTo>
                      <a:pt x="22529" y="4295"/>
                      <a:pt x="21570" y="3611"/>
                      <a:pt x="20543" y="3017"/>
                    </a:cubicBezTo>
                    <a:cubicBezTo>
                      <a:pt x="18489" y="1876"/>
                      <a:pt x="16206" y="1191"/>
                      <a:pt x="13924" y="712"/>
                    </a:cubicBezTo>
                    <a:cubicBezTo>
                      <a:pt x="11619" y="278"/>
                      <a:pt x="9290" y="50"/>
                      <a:pt x="6962" y="4"/>
                    </a:cubicBezTo>
                    <a:cubicBezTo>
                      <a:pt x="6740" y="2"/>
                      <a:pt x="6518" y="1"/>
                      <a:pt x="6296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16"/>
              <p:cNvSpPr/>
              <p:nvPr/>
            </p:nvSpPr>
            <p:spPr>
              <a:xfrm flipH="1">
                <a:off x="1579913" y="1610805"/>
                <a:ext cx="880569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8039" extrusionOk="0">
                    <a:moveTo>
                      <a:pt x="6295" y="0"/>
                    </a:moveTo>
                    <a:cubicBezTo>
                      <a:pt x="4190" y="0"/>
                      <a:pt x="2086" y="103"/>
                      <a:pt x="0" y="392"/>
                    </a:cubicBezTo>
                    <a:cubicBezTo>
                      <a:pt x="852" y="358"/>
                      <a:pt x="1705" y="337"/>
                      <a:pt x="2548" y="337"/>
                    </a:cubicBezTo>
                    <a:cubicBezTo>
                      <a:pt x="2856" y="337"/>
                      <a:pt x="3164" y="340"/>
                      <a:pt x="3470" y="346"/>
                    </a:cubicBezTo>
                    <a:cubicBezTo>
                      <a:pt x="4634" y="369"/>
                      <a:pt x="5798" y="392"/>
                      <a:pt x="6939" y="460"/>
                    </a:cubicBezTo>
                    <a:cubicBezTo>
                      <a:pt x="9245" y="597"/>
                      <a:pt x="11550" y="825"/>
                      <a:pt x="13810" y="1305"/>
                    </a:cubicBezTo>
                    <a:cubicBezTo>
                      <a:pt x="16069" y="1716"/>
                      <a:pt x="18283" y="2400"/>
                      <a:pt x="20338" y="3428"/>
                    </a:cubicBezTo>
                    <a:cubicBezTo>
                      <a:pt x="22369" y="4455"/>
                      <a:pt x="24195" y="5984"/>
                      <a:pt x="25291" y="8038"/>
                    </a:cubicBezTo>
                    <a:cubicBezTo>
                      <a:pt x="24857" y="6965"/>
                      <a:pt x="24172" y="5984"/>
                      <a:pt x="23351" y="5139"/>
                    </a:cubicBezTo>
                    <a:cubicBezTo>
                      <a:pt x="22529" y="4295"/>
                      <a:pt x="21570" y="3587"/>
                      <a:pt x="20543" y="3017"/>
                    </a:cubicBezTo>
                    <a:cubicBezTo>
                      <a:pt x="18489" y="1875"/>
                      <a:pt x="16206" y="1191"/>
                      <a:pt x="13924" y="711"/>
                    </a:cubicBezTo>
                    <a:cubicBezTo>
                      <a:pt x="11618" y="278"/>
                      <a:pt x="9290" y="49"/>
                      <a:pt x="6962" y="4"/>
                    </a:cubicBezTo>
                    <a:cubicBezTo>
                      <a:pt x="6740" y="2"/>
                      <a:pt x="6518" y="0"/>
                      <a:pt x="6295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16"/>
              <p:cNvSpPr/>
              <p:nvPr/>
            </p:nvSpPr>
            <p:spPr>
              <a:xfrm flipH="1">
                <a:off x="1610100" y="1730821"/>
                <a:ext cx="881370" cy="279863"/>
              </a:xfrm>
              <a:custGeom>
                <a:avLst/>
                <a:gdLst/>
                <a:ahLst/>
                <a:cxnLst/>
                <a:rect l="l" t="t" r="r" b="b"/>
                <a:pathLst>
                  <a:path w="25314" h="8038" extrusionOk="0">
                    <a:moveTo>
                      <a:pt x="6295" y="0"/>
                    </a:moveTo>
                    <a:cubicBezTo>
                      <a:pt x="4189" y="0"/>
                      <a:pt x="2085" y="102"/>
                      <a:pt x="0" y="391"/>
                    </a:cubicBezTo>
                    <a:cubicBezTo>
                      <a:pt x="852" y="358"/>
                      <a:pt x="1704" y="337"/>
                      <a:pt x="2557" y="337"/>
                    </a:cubicBezTo>
                    <a:cubicBezTo>
                      <a:pt x="2869" y="337"/>
                      <a:pt x="3180" y="340"/>
                      <a:pt x="3492" y="346"/>
                    </a:cubicBezTo>
                    <a:cubicBezTo>
                      <a:pt x="4634" y="369"/>
                      <a:pt x="5798" y="391"/>
                      <a:pt x="6962" y="460"/>
                    </a:cubicBezTo>
                    <a:cubicBezTo>
                      <a:pt x="9267" y="597"/>
                      <a:pt x="11550" y="825"/>
                      <a:pt x="13809" y="1304"/>
                    </a:cubicBezTo>
                    <a:cubicBezTo>
                      <a:pt x="16069" y="1715"/>
                      <a:pt x="18283" y="2400"/>
                      <a:pt x="20337" y="3427"/>
                    </a:cubicBezTo>
                    <a:cubicBezTo>
                      <a:pt x="22369" y="4454"/>
                      <a:pt x="24195" y="5984"/>
                      <a:pt x="25313" y="8038"/>
                    </a:cubicBezTo>
                    <a:cubicBezTo>
                      <a:pt x="24857" y="6942"/>
                      <a:pt x="24172" y="5984"/>
                      <a:pt x="23373" y="5139"/>
                    </a:cubicBezTo>
                    <a:cubicBezTo>
                      <a:pt x="22529" y="4294"/>
                      <a:pt x="21570" y="3587"/>
                      <a:pt x="20543" y="3016"/>
                    </a:cubicBezTo>
                    <a:cubicBezTo>
                      <a:pt x="18489" y="1875"/>
                      <a:pt x="16206" y="1190"/>
                      <a:pt x="13924" y="711"/>
                    </a:cubicBezTo>
                    <a:cubicBezTo>
                      <a:pt x="11618" y="277"/>
                      <a:pt x="9290" y="49"/>
                      <a:pt x="6962" y="3"/>
                    </a:cubicBezTo>
                    <a:cubicBezTo>
                      <a:pt x="6740" y="1"/>
                      <a:pt x="6517" y="0"/>
                      <a:pt x="6295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16"/>
              <p:cNvSpPr/>
              <p:nvPr/>
            </p:nvSpPr>
            <p:spPr>
              <a:xfrm flipH="1">
                <a:off x="1641088" y="1850802"/>
                <a:ext cx="881405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315" h="8039" extrusionOk="0">
                    <a:moveTo>
                      <a:pt x="6313" y="1"/>
                    </a:moveTo>
                    <a:cubicBezTo>
                      <a:pt x="4190" y="1"/>
                      <a:pt x="2086" y="103"/>
                      <a:pt x="1" y="392"/>
                    </a:cubicBezTo>
                    <a:cubicBezTo>
                      <a:pt x="853" y="359"/>
                      <a:pt x="1705" y="337"/>
                      <a:pt x="2557" y="337"/>
                    </a:cubicBezTo>
                    <a:cubicBezTo>
                      <a:pt x="2869" y="337"/>
                      <a:pt x="3181" y="340"/>
                      <a:pt x="3493" y="346"/>
                    </a:cubicBezTo>
                    <a:cubicBezTo>
                      <a:pt x="4657" y="369"/>
                      <a:pt x="5799" y="392"/>
                      <a:pt x="6963" y="460"/>
                    </a:cubicBezTo>
                    <a:cubicBezTo>
                      <a:pt x="9268" y="597"/>
                      <a:pt x="11573" y="826"/>
                      <a:pt x="13810" y="1305"/>
                    </a:cubicBezTo>
                    <a:cubicBezTo>
                      <a:pt x="16070" y="1716"/>
                      <a:pt x="18307" y="2401"/>
                      <a:pt x="20338" y="3428"/>
                    </a:cubicBezTo>
                    <a:cubicBezTo>
                      <a:pt x="22370" y="4455"/>
                      <a:pt x="24196" y="5984"/>
                      <a:pt x="25314" y="8038"/>
                    </a:cubicBezTo>
                    <a:cubicBezTo>
                      <a:pt x="24880" y="6943"/>
                      <a:pt x="24196" y="5984"/>
                      <a:pt x="23374" y="5140"/>
                    </a:cubicBezTo>
                    <a:cubicBezTo>
                      <a:pt x="22552" y="4295"/>
                      <a:pt x="21594" y="3588"/>
                      <a:pt x="20567" y="3017"/>
                    </a:cubicBezTo>
                    <a:cubicBezTo>
                      <a:pt x="18489" y="1876"/>
                      <a:pt x="16230" y="1191"/>
                      <a:pt x="13924" y="712"/>
                    </a:cubicBezTo>
                    <a:cubicBezTo>
                      <a:pt x="11642" y="278"/>
                      <a:pt x="9314" y="50"/>
                      <a:pt x="6985" y="4"/>
                    </a:cubicBezTo>
                    <a:cubicBezTo>
                      <a:pt x="6761" y="2"/>
                      <a:pt x="6537" y="1"/>
                      <a:pt x="6313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16"/>
              <p:cNvSpPr/>
              <p:nvPr/>
            </p:nvSpPr>
            <p:spPr>
              <a:xfrm flipH="1">
                <a:off x="1672110" y="1970818"/>
                <a:ext cx="880569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8039" extrusionOk="0">
                    <a:moveTo>
                      <a:pt x="6296" y="0"/>
                    </a:moveTo>
                    <a:cubicBezTo>
                      <a:pt x="4190" y="0"/>
                      <a:pt x="2086" y="103"/>
                      <a:pt x="1" y="392"/>
                    </a:cubicBezTo>
                    <a:cubicBezTo>
                      <a:pt x="853" y="358"/>
                      <a:pt x="1693" y="337"/>
                      <a:pt x="2538" y="337"/>
                    </a:cubicBezTo>
                    <a:cubicBezTo>
                      <a:pt x="2848" y="337"/>
                      <a:pt x="3158" y="340"/>
                      <a:pt x="3470" y="346"/>
                    </a:cubicBezTo>
                    <a:cubicBezTo>
                      <a:pt x="4634" y="346"/>
                      <a:pt x="5775" y="392"/>
                      <a:pt x="6939" y="460"/>
                    </a:cubicBezTo>
                    <a:cubicBezTo>
                      <a:pt x="9245" y="597"/>
                      <a:pt x="11550" y="825"/>
                      <a:pt x="13810" y="1305"/>
                    </a:cubicBezTo>
                    <a:cubicBezTo>
                      <a:pt x="16070" y="1715"/>
                      <a:pt x="18284" y="2377"/>
                      <a:pt x="20315" y="3427"/>
                    </a:cubicBezTo>
                    <a:cubicBezTo>
                      <a:pt x="22347" y="4455"/>
                      <a:pt x="24195" y="5984"/>
                      <a:pt x="25291" y="8038"/>
                    </a:cubicBezTo>
                    <a:cubicBezTo>
                      <a:pt x="24857" y="6942"/>
                      <a:pt x="24173" y="5984"/>
                      <a:pt x="23351" y="5139"/>
                    </a:cubicBezTo>
                    <a:cubicBezTo>
                      <a:pt x="22529" y="4295"/>
                      <a:pt x="21570" y="3587"/>
                      <a:pt x="20543" y="3017"/>
                    </a:cubicBezTo>
                    <a:cubicBezTo>
                      <a:pt x="18489" y="1875"/>
                      <a:pt x="16207" y="1190"/>
                      <a:pt x="13924" y="711"/>
                    </a:cubicBezTo>
                    <a:cubicBezTo>
                      <a:pt x="11619" y="277"/>
                      <a:pt x="9290" y="49"/>
                      <a:pt x="6962" y="4"/>
                    </a:cubicBezTo>
                    <a:cubicBezTo>
                      <a:pt x="6740" y="1"/>
                      <a:pt x="6518" y="0"/>
                      <a:pt x="6296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16"/>
              <p:cNvSpPr/>
              <p:nvPr/>
            </p:nvSpPr>
            <p:spPr>
              <a:xfrm flipH="1">
                <a:off x="1703098" y="2090799"/>
                <a:ext cx="880569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8039" extrusionOk="0">
                    <a:moveTo>
                      <a:pt x="6295" y="1"/>
                    </a:moveTo>
                    <a:cubicBezTo>
                      <a:pt x="4190" y="1"/>
                      <a:pt x="2086" y="103"/>
                      <a:pt x="0" y="392"/>
                    </a:cubicBezTo>
                    <a:cubicBezTo>
                      <a:pt x="853" y="359"/>
                      <a:pt x="1705" y="338"/>
                      <a:pt x="2548" y="338"/>
                    </a:cubicBezTo>
                    <a:cubicBezTo>
                      <a:pt x="2857" y="338"/>
                      <a:pt x="3164" y="340"/>
                      <a:pt x="3470" y="347"/>
                    </a:cubicBezTo>
                    <a:cubicBezTo>
                      <a:pt x="4634" y="347"/>
                      <a:pt x="5798" y="392"/>
                      <a:pt x="6939" y="461"/>
                    </a:cubicBezTo>
                    <a:cubicBezTo>
                      <a:pt x="9245" y="598"/>
                      <a:pt x="11550" y="826"/>
                      <a:pt x="13810" y="1282"/>
                    </a:cubicBezTo>
                    <a:cubicBezTo>
                      <a:pt x="16069" y="1716"/>
                      <a:pt x="18283" y="2378"/>
                      <a:pt x="20338" y="3405"/>
                    </a:cubicBezTo>
                    <a:cubicBezTo>
                      <a:pt x="22369" y="4455"/>
                      <a:pt x="24195" y="5984"/>
                      <a:pt x="25291" y="8039"/>
                    </a:cubicBezTo>
                    <a:cubicBezTo>
                      <a:pt x="24857" y="6943"/>
                      <a:pt x="24172" y="5984"/>
                      <a:pt x="23351" y="5140"/>
                    </a:cubicBezTo>
                    <a:cubicBezTo>
                      <a:pt x="22529" y="4295"/>
                      <a:pt x="21570" y="3588"/>
                      <a:pt x="20543" y="3017"/>
                    </a:cubicBezTo>
                    <a:cubicBezTo>
                      <a:pt x="18489" y="1876"/>
                      <a:pt x="16206" y="1191"/>
                      <a:pt x="13924" y="712"/>
                    </a:cubicBezTo>
                    <a:cubicBezTo>
                      <a:pt x="11618" y="278"/>
                      <a:pt x="9290" y="50"/>
                      <a:pt x="6962" y="4"/>
                    </a:cubicBezTo>
                    <a:cubicBezTo>
                      <a:pt x="6740" y="2"/>
                      <a:pt x="6518" y="1"/>
                      <a:pt x="6295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16"/>
              <p:cNvSpPr/>
              <p:nvPr/>
            </p:nvSpPr>
            <p:spPr>
              <a:xfrm flipH="1">
                <a:off x="1733285" y="2210606"/>
                <a:ext cx="881370" cy="280107"/>
              </a:xfrm>
              <a:custGeom>
                <a:avLst/>
                <a:gdLst/>
                <a:ahLst/>
                <a:cxnLst/>
                <a:rect l="l" t="t" r="r" b="b"/>
                <a:pathLst>
                  <a:path w="25314" h="8045" extrusionOk="0">
                    <a:moveTo>
                      <a:pt x="5984" y="0"/>
                    </a:moveTo>
                    <a:cubicBezTo>
                      <a:pt x="3982" y="0"/>
                      <a:pt x="1983" y="123"/>
                      <a:pt x="0" y="398"/>
                    </a:cubicBezTo>
                    <a:cubicBezTo>
                      <a:pt x="852" y="364"/>
                      <a:pt x="1705" y="343"/>
                      <a:pt x="2557" y="343"/>
                    </a:cubicBezTo>
                    <a:cubicBezTo>
                      <a:pt x="2869" y="343"/>
                      <a:pt x="3181" y="346"/>
                      <a:pt x="3492" y="352"/>
                    </a:cubicBezTo>
                    <a:cubicBezTo>
                      <a:pt x="4634" y="352"/>
                      <a:pt x="5798" y="398"/>
                      <a:pt x="6962" y="466"/>
                    </a:cubicBezTo>
                    <a:cubicBezTo>
                      <a:pt x="9267" y="603"/>
                      <a:pt x="11550" y="832"/>
                      <a:pt x="13809" y="1288"/>
                    </a:cubicBezTo>
                    <a:cubicBezTo>
                      <a:pt x="16069" y="1722"/>
                      <a:pt x="18283" y="2384"/>
                      <a:pt x="20338" y="3411"/>
                    </a:cubicBezTo>
                    <a:cubicBezTo>
                      <a:pt x="22369" y="4461"/>
                      <a:pt x="24195" y="5967"/>
                      <a:pt x="25313" y="8044"/>
                    </a:cubicBezTo>
                    <a:cubicBezTo>
                      <a:pt x="24857" y="6949"/>
                      <a:pt x="24172" y="5990"/>
                      <a:pt x="23373" y="5145"/>
                    </a:cubicBezTo>
                    <a:cubicBezTo>
                      <a:pt x="22529" y="4301"/>
                      <a:pt x="21570" y="3593"/>
                      <a:pt x="20543" y="3023"/>
                    </a:cubicBezTo>
                    <a:cubicBezTo>
                      <a:pt x="18489" y="1881"/>
                      <a:pt x="16206" y="1197"/>
                      <a:pt x="13924" y="717"/>
                    </a:cubicBezTo>
                    <a:cubicBezTo>
                      <a:pt x="11618" y="284"/>
                      <a:pt x="9290" y="55"/>
                      <a:pt x="6962" y="10"/>
                    </a:cubicBezTo>
                    <a:cubicBezTo>
                      <a:pt x="6636" y="3"/>
                      <a:pt x="6310" y="0"/>
                      <a:pt x="5984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16"/>
              <p:cNvSpPr/>
              <p:nvPr/>
            </p:nvSpPr>
            <p:spPr>
              <a:xfrm flipH="1">
                <a:off x="1764272" y="2330588"/>
                <a:ext cx="881405" cy="279341"/>
              </a:xfrm>
              <a:custGeom>
                <a:avLst/>
                <a:gdLst/>
                <a:ahLst/>
                <a:cxnLst/>
                <a:rect l="l" t="t" r="r" b="b"/>
                <a:pathLst>
                  <a:path w="25315" h="8023" extrusionOk="0">
                    <a:moveTo>
                      <a:pt x="5999" y="1"/>
                    </a:moveTo>
                    <a:cubicBezTo>
                      <a:pt x="3983" y="1"/>
                      <a:pt x="1983" y="124"/>
                      <a:pt x="1" y="398"/>
                    </a:cubicBezTo>
                    <a:cubicBezTo>
                      <a:pt x="853" y="365"/>
                      <a:pt x="1705" y="344"/>
                      <a:pt x="2558" y="344"/>
                    </a:cubicBezTo>
                    <a:cubicBezTo>
                      <a:pt x="2869" y="344"/>
                      <a:pt x="3181" y="347"/>
                      <a:pt x="3493" y="353"/>
                    </a:cubicBezTo>
                    <a:cubicBezTo>
                      <a:pt x="4657" y="353"/>
                      <a:pt x="5799" y="398"/>
                      <a:pt x="6963" y="467"/>
                    </a:cubicBezTo>
                    <a:cubicBezTo>
                      <a:pt x="9268" y="604"/>
                      <a:pt x="11573" y="832"/>
                      <a:pt x="13810" y="1289"/>
                    </a:cubicBezTo>
                    <a:cubicBezTo>
                      <a:pt x="16070" y="1722"/>
                      <a:pt x="18307" y="2384"/>
                      <a:pt x="20338" y="3411"/>
                    </a:cubicBezTo>
                    <a:cubicBezTo>
                      <a:pt x="22370" y="4461"/>
                      <a:pt x="24196" y="5968"/>
                      <a:pt x="25314" y="8022"/>
                    </a:cubicBezTo>
                    <a:cubicBezTo>
                      <a:pt x="24881" y="6949"/>
                      <a:pt x="24196" y="5991"/>
                      <a:pt x="23374" y="5123"/>
                    </a:cubicBezTo>
                    <a:cubicBezTo>
                      <a:pt x="22552" y="4302"/>
                      <a:pt x="21594" y="3594"/>
                      <a:pt x="20567" y="3023"/>
                    </a:cubicBezTo>
                    <a:cubicBezTo>
                      <a:pt x="18489" y="1882"/>
                      <a:pt x="16230" y="1197"/>
                      <a:pt x="13924" y="718"/>
                    </a:cubicBezTo>
                    <a:cubicBezTo>
                      <a:pt x="11642" y="284"/>
                      <a:pt x="9314" y="56"/>
                      <a:pt x="6986" y="10"/>
                    </a:cubicBezTo>
                    <a:cubicBezTo>
                      <a:pt x="6656" y="4"/>
                      <a:pt x="6327" y="1"/>
                      <a:pt x="5999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16"/>
              <p:cNvSpPr/>
              <p:nvPr/>
            </p:nvSpPr>
            <p:spPr>
              <a:xfrm flipH="1">
                <a:off x="445838" y="1601231"/>
                <a:ext cx="909189" cy="229865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2" extrusionOk="0">
                    <a:moveTo>
                      <a:pt x="7422" y="0"/>
                    </a:moveTo>
                    <a:cubicBezTo>
                      <a:pt x="7102" y="0"/>
                      <a:pt x="6781" y="9"/>
                      <a:pt x="6460" y="28"/>
                    </a:cubicBezTo>
                    <a:cubicBezTo>
                      <a:pt x="5296" y="119"/>
                      <a:pt x="4132" y="324"/>
                      <a:pt x="3013" y="712"/>
                    </a:cubicBezTo>
                    <a:cubicBezTo>
                      <a:pt x="1918" y="1123"/>
                      <a:pt x="868" y="1717"/>
                      <a:pt x="0" y="2493"/>
                    </a:cubicBezTo>
                    <a:cubicBezTo>
                      <a:pt x="1895" y="1123"/>
                      <a:pt x="4200" y="553"/>
                      <a:pt x="6483" y="484"/>
                    </a:cubicBezTo>
                    <a:cubicBezTo>
                      <a:pt x="6554" y="483"/>
                      <a:pt x="6626" y="483"/>
                      <a:pt x="6698" y="483"/>
                    </a:cubicBezTo>
                    <a:cubicBezTo>
                      <a:pt x="8910" y="483"/>
                      <a:pt x="11140" y="823"/>
                      <a:pt x="13285" y="1420"/>
                    </a:cubicBezTo>
                    <a:cubicBezTo>
                      <a:pt x="15521" y="1968"/>
                      <a:pt x="17690" y="2767"/>
                      <a:pt x="19835" y="3657"/>
                    </a:cubicBezTo>
                    <a:cubicBezTo>
                      <a:pt x="20885" y="4091"/>
                      <a:pt x="21958" y="4547"/>
                      <a:pt x="22985" y="5049"/>
                    </a:cubicBezTo>
                    <a:cubicBezTo>
                      <a:pt x="24058" y="5529"/>
                      <a:pt x="25085" y="6054"/>
                      <a:pt x="26112" y="6601"/>
                    </a:cubicBezTo>
                    <a:cubicBezTo>
                      <a:pt x="24172" y="5300"/>
                      <a:pt x="22118" y="4205"/>
                      <a:pt x="19995" y="3223"/>
                    </a:cubicBezTo>
                    <a:cubicBezTo>
                      <a:pt x="17895" y="2265"/>
                      <a:pt x="15681" y="1443"/>
                      <a:pt x="13422" y="849"/>
                    </a:cubicBezTo>
                    <a:cubicBezTo>
                      <a:pt x="11470" y="357"/>
                      <a:pt x="9451" y="0"/>
                      <a:pt x="7422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16"/>
              <p:cNvSpPr/>
              <p:nvPr/>
            </p:nvSpPr>
            <p:spPr>
              <a:xfrm flipH="1">
                <a:off x="470489" y="1722813"/>
                <a:ext cx="909189" cy="229865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2" extrusionOk="0">
                    <a:moveTo>
                      <a:pt x="7448" y="0"/>
                    </a:moveTo>
                    <a:cubicBezTo>
                      <a:pt x="7127" y="0"/>
                      <a:pt x="6805" y="9"/>
                      <a:pt x="6483" y="28"/>
                    </a:cubicBezTo>
                    <a:cubicBezTo>
                      <a:pt x="5296" y="119"/>
                      <a:pt x="4132" y="325"/>
                      <a:pt x="3014" y="713"/>
                    </a:cubicBezTo>
                    <a:cubicBezTo>
                      <a:pt x="1918" y="1124"/>
                      <a:pt x="868" y="1694"/>
                      <a:pt x="1" y="2493"/>
                    </a:cubicBezTo>
                    <a:cubicBezTo>
                      <a:pt x="1895" y="1124"/>
                      <a:pt x="4223" y="530"/>
                      <a:pt x="6483" y="484"/>
                    </a:cubicBezTo>
                    <a:cubicBezTo>
                      <a:pt x="6555" y="484"/>
                      <a:pt x="6628" y="483"/>
                      <a:pt x="6700" y="483"/>
                    </a:cubicBezTo>
                    <a:cubicBezTo>
                      <a:pt x="8932" y="483"/>
                      <a:pt x="11140" y="823"/>
                      <a:pt x="13285" y="1420"/>
                    </a:cubicBezTo>
                    <a:cubicBezTo>
                      <a:pt x="15522" y="1968"/>
                      <a:pt x="17690" y="2767"/>
                      <a:pt x="19836" y="3634"/>
                    </a:cubicBezTo>
                    <a:cubicBezTo>
                      <a:pt x="20909" y="4091"/>
                      <a:pt x="21959" y="4547"/>
                      <a:pt x="23009" y="5049"/>
                    </a:cubicBezTo>
                    <a:cubicBezTo>
                      <a:pt x="24059" y="5529"/>
                      <a:pt x="25086" y="6054"/>
                      <a:pt x="26113" y="6602"/>
                    </a:cubicBezTo>
                    <a:cubicBezTo>
                      <a:pt x="24196" y="5301"/>
                      <a:pt x="22118" y="4205"/>
                      <a:pt x="20018" y="3223"/>
                    </a:cubicBezTo>
                    <a:cubicBezTo>
                      <a:pt x="17896" y="2265"/>
                      <a:pt x="15705" y="1443"/>
                      <a:pt x="13445" y="827"/>
                    </a:cubicBezTo>
                    <a:cubicBezTo>
                      <a:pt x="11475" y="354"/>
                      <a:pt x="9471" y="0"/>
                      <a:pt x="7448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16"/>
              <p:cNvSpPr/>
              <p:nvPr/>
            </p:nvSpPr>
            <p:spPr>
              <a:xfrm flipH="1">
                <a:off x="494304" y="1844361"/>
                <a:ext cx="909224" cy="229900"/>
              </a:xfrm>
              <a:custGeom>
                <a:avLst/>
                <a:gdLst/>
                <a:ahLst/>
                <a:cxnLst/>
                <a:rect l="l" t="t" r="r" b="b"/>
                <a:pathLst>
                  <a:path w="26114" h="6603" extrusionOk="0">
                    <a:moveTo>
                      <a:pt x="7464" y="0"/>
                    </a:moveTo>
                    <a:cubicBezTo>
                      <a:pt x="7130" y="0"/>
                      <a:pt x="6795" y="10"/>
                      <a:pt x="6461" y="29"/>
                    </a:cubicBezTo>
                    <a:cubicBezTo>
                      <a:pt x="5274" y="98"/>
                      <a:pt x="4110" y="326"/>
                      <a:pt x="3014" y="714"/>
                    </a:cubicBezTo>
                    <a:cubicBezTo>
                      <a:pt x="1895" y="1125"/>
                      <a:pt x="868" y="1695"/>
                      <a:pt x="1" y="2471"/>
                    </a:cubicBezTo>
                    <a:cubicBezTo>
                      <a:pt x="1895" y="1102"/>
                      <a:pt x="4201" y="531"/>
                      <a:pt x="6483" y="486"/>
                    </a:cubicBezTo>
                    <a:cubicBezTo>
                      <a:pt x="6612" y="483"/>
                      <a:pt x="6740" y="482"/>
                      <a:pt x="6869" y="482"/>
                    </a:cubicBezTo>
                    <a:cubicBezTo>
                      <a:pt x="9023" y="482"/>
                      <a:pt x="11174" y="839"/>
                      <a:pt x="13285" y="1399"/>
                    </a:cubicBezTo>
                    <a:cubicBezTo>
                      <a:pt x="15499" y="1969"/>
                      <a:pt x="17691" y="2768"/>
                      <a:pt x="19813" y="3636"/>
                    </a:cubicBezTo>
                    <a:cubicBezTo>
                      <a:pt x="20886" y="4069"/>
                      <a:pt x="21936" y="4549"/>
                      <a:pt x="22986" y="5051"/>
                    </a:cubicBezTo>
                    <a:cubicBezTo>
                      <a:pt x="24036" y="5530"/>
                      <a:pt x="25086" y="6055"/>
                      <a:pt x="26113" y="6603"/>
                    </a:cubicBezTo>
                    <a:cubicBezTo>
                      <a:pt x="24173" y="5302"/>
                      <a:pt x="22119" y="4206"/>
                      <a:pt x="19996" y="3225"/>
                    </a:cubicBezTo>
                    <a:cubicBezTo>
                      <a:pt x="17873" y="2243"/>
                      <a:pt x="15682" y="1444"/>
                      <a:pt x="13422" y="828"/>
                    </a:cubicBezTo>
                    <a:cubicBezTo>
                      <a:pt x="11484" y="339"/>
                      <a:pt x="9479" y="0"/>
                      <a:pt x="7464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16"/>
              <p:cNvSpPr/>
              <p:nvPr/>
            </p:nvSpPr>
            <p:spPr>
              <a:xfrm flipH="1">
                <a:off x="518955" y="1965944"/>
                <a:ext cx="909189" cy="229134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581" extrusionOk="0">
                    <a:moveTo>
                      <a:pt x="7464" y="1"/>
                    </a:moveTo>
                    <a:cubicBezTo>
                      <a:pt x="7129" y="1"/>
                      <a:pt x="6795" y="10"/>
                      <a:pt x="6460" y="29"/>
                    </a:cubicBezTo>
                    <a:cubicBezTo>
                      <a:pt x="5296" y="98"/>
                      <a:pt x="4132" y="326"/>
                      <a:pt x="3013" y="714"/>
                    </a:cubicBezTo>
                    <a:cubicBezTo>
                      <a:pt x="1918" y="1125"/>
                      <a:pt x="868" y="1696"/>
                      <a:pt x="0" y="2472"/>
                    </a:cubicBezTo>
                    <a:cubicBezTo>
                      <a:pt x="1895" y="1102"/>
                      <a:pt x="4200" y="532"/>
                      <a:pt x="6483" y="486"/>
                    </a:cubicBezTo>
                    <a:cubicBezTo>
                      <a:pt x="6611" y="483"/>
                      <a:pt x="6740" y="482"/>
                      <a:pt x="6868" y="482"/>
                    </a:cubicBezTo>
                    <a:cubicBezTo>
                      <a:pt x="9024" y="482"/>
                      <a:pt x="11195" y="839"/>
                      <a:pt x="13285" y="1399"/>
                    </a:cubicBezTo>
                    <a:cubicBezTo>
                      <a:pt x="15522" y="1947"/>
                      <a:pt x="17690" y="2768"/>
                      <a:pt x="19836" y="3636"/>
                    </a:cubicBezTo>
                    <a:cubicBezTo>
                      <a:pt x="20886" y="4070"/>
                      <a:pt x="21958" y="4549"/>
                      <a:pt x="22985" y="5051"/>
                    </a:cubicBezTo>
                    <a:cubicBezTo>
                      <a:pt x="24058" y="5530"/>
                      <a:pt x="25085" y="6055"/>
                      <a:pt x="26113" y="6580"/>
                    </a:cubicBezTo>
                    <a:cubicBezTo>
                      <a:pt x="24172" y="5302"/>
                      <a:pt x="22118" y="4206"/>
                      <a:pt x="19995" y="3225"/>
                    </a:cubicBezTo>
                    <a:cubicBezTo>
                      <a:pt x="17895" y="2244"/>
                      <a:pt x="15681" y="1445"/>
                      <a:pt x="13422" y="828"/>
                    </a:cubicBezTo>
                    <a:cubicBezTo>
                      <a:pt x="11484" y="339"/>
                      <a:pt x="9478" y="1"/>
                      <a:pt x="7464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16"/>
              <p:cNvSpPr/>
              <p:nvPr/>
            </p:nvSpPr>
            <p:spPr>
              <a:xfrm flipH="1">
                <a:off x="543605" y="2087527"/>
                <a:ext cx="909189" cy="229134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581" extrusionOk="0">
                    <a:moveTo>
                      <a:pt x="7486" y="1"/>
                    </a:moveTo>
                    <a:cubicBezTo>
                      <a:pt x="7152" y="1"/>
                      <a:pt x="6818" y="10"/>
                      <a:pt x="6483" y="30"/>
                    </a:cubicBezTo>
                    <a:cubicBezTo>
                      <a:pt x="5296" y="98"/>
                      <a:pt x="4132" y="304"/>
                      <a:pt x="3014" y="714"/>
                    </a:cubicBezTo>
                    <a:cubicBezTo>
                      <a:pt x="1918" y="1103"/>
                      <a:pt x="868" y="1696"/>
                      <a:pt x="1" y="2472"/>
                    </a:cubicBezTo>
                    <a:cubicBezTo>
                      <a:pt x="1895" y="1103"/>
                      <a:pt x="4223" y="532"/>
                      <a:pt x="6483" y="486"/>
                    </a:cubicBezTo>
                    <a:cubicBezTo>
                      <a:pt x="6613" y="484"/>
                      <a:pt x="6742" y="482"/>
                      <a:pt x="6872" y="482"/>
                    </a:cubicBezTo>
                    <a:cubicBezTo>
                      <a:pt x="9045" y="482"/>
                      <a:pt x="11196" y="839"/>
                      <a:pt x="13285" y="1399"/>
                    </a:cubicBezTo>
                    <a:cubicBezTo>
                      <a:pt x="15522" y="1947"/>
                      <a:pt x="17690" y="2746"/>
                      <a:pt x="19836" y="3636"/>
                    </a:cubicBezTo>
                    <a:cubicBezTo>
                      <a:pt x="20909" y="4070"/>
                      <a:pt x="21959" y="4549"/>
                      <a:pt x="23009" y="5028"/>
                    </a:cubicBezTo>
                    <a:cubicBezTo>
                      <a:pt x="24059" y="5508"/>
                      <a:pt x="25086" y="6056"/>
                      <a:pt x="26113" y="6581"/>
                    </a:cubicBezTo>
                    <a:cubicBezTo>
                      <a:pt x="24196" y="5302"/>
                      <a:pt x="22118" y="4184"/>
                      <a:pt x="20019" y="3202"/>
                    </a:cubicBezTo>
                    <a:cubicBezTo>
                      <a:pt x="17896" y="2244"/>
                      <a:pt x="15705" y="1445"/>
                      <a:pt x="13445" y="829"/>
                    </a:cubicBezTo>
                    <a:cubicBezTo>
                      <a:pt x="11487" y="339"/>
                      <a:pt x="9496" y="1"/>
                      <a:pt x="7486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16"/>
              <p:cNvSpPr/>
              <p:nvPr/>
            </p:nvSpPr>
            <p:spPr>
              <a:xfrm flipH="1">
                <a:off x="567421" y="2208378"/>
                <a:ext cx="909189" cy="229865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2" extrusionOk="0">
                    <a:moveTo>
                      <a:pt x="7422" y="1"/>
                    </a:moveTo>
                    <a:cubicBezTo>
                      <a:pt x="7101" y="1"/>
                      <a:pt x="6781" y="9"/>
                      <a:pt x="6460" y="28"/>
                    </a:cubicBezTo>
                    <a:cubicBezTo>
                      <a:pt x="5273" y="119"/>
                      <a:pt x="4109" y="325"/>
                      <a:pt x="3013" y="713"/>
                    </a:cubicBezTo>
                    <a:cubicBezTo>
                      <a:pt x="1895" y="1124"/>
                      <a:pt x="867" y="1717"/>
                      <a:pt x="0" y="2493"/>
                    </a:cubicBezTo>
                    <a:cubicBezTo>
                      <a:pt x="1895" y="1124"/>
                      <a:pt x="4200" y="553"/>
                      <a:pt x="6482" y="485"/>
                    </a:cubicBezTo>
                    <a:cubicBezTo>
                      <a:pt x="6554" y="484"/>
                      <a:pt x="6626" y="484"/>
                      <a:pt x="6697" y="484"/>
                    </a:cubicBezTo>
                    <a:cubicBezTo>
                      <a:pt x="8908" y="484"/>
                      <a:pt x="11118" y="824"/>
                      <a:pt x="13284" y="1420"/>
                    </a:cubicBezTo>
                    <a:cubicBezTo>
                      <a:pt x="15498" y="1968"/>
                      <a:pt x="17690" y="2767"/>
                      <a:pt x="19812" y="3657"/>
                    </a:cubicBezTo>
                    <a:cubicBezTo>
                      <a:pt x="20885" y="4091"/>
                      <a:pt x="21935" y="4548"/>
                      <a:pt x="22985" y="5050"/>
                    </a:cubicBezTo>
                    <a:cubicBezTo>
                      <a:pt x="24035" y="5529"/>
                      <a:pt x="25085" y="6054"/>
                      <a:pt x="26112" y="6602"/>
                    </a:cubicBezTo>
                    <a:cubicBezTo>
                      <a:pt x="24172" y="5301"/>
                      <a:pt x="22118" y="4205"/>
                      <a:pt x="19995" y="3224"/>
                    </a:cubicBezTo>
                    <a:cubicBezTo>
                      <a:pt x="17872" y="2265"/>
                      <a:pt x="15681" y="1443"/>
                      <a:pt x="13421" y="850"/>
                    </a:cubicBezTo>
                    <a:cubicBezTo>
                      <a:pt x="11470" y="357"/>
                      <a:pt x="9451" y="1"/>
                      <a:pt x="7422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16"/>
              <p:cNvSpPr/>
              <p:nvPr/>
            </p:nvSpPr>
            <p:spPr>
              <a:xfrm flipH="1">
                <a:off x="592071" y="2329961"/>
                <a:ext cx="909189" cy="229900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3" extrusionOk="0">
                    <a:moveTo>
                      <a:pt x="7426" y="1"/>
                    </a:moveTo>
                    <a:cubicBezTo>
                      <a:pt x="7104" y="1"/>
                      <a:pt x="6782" y="10"/>
                      <a:pt x="6460" y="28"/>
                    </a:cubicBezTo>
                    <a:cubicBezTo>
                      <a:pt x="5296" y="97"/>
                      <a:pt x="4109" y="325"/>
                      <a:pt x="3013" y="713"/>
                    </a:cubicBezTo>
                    <a:cubicBezTo>
                      <a:pt x="1918" y="1124"/>
                      <a:pt x="868" y="1695"/>
                      <a:pt x="0" y="2494"/>
                    </a:cubicBezTo>
                    <a:cubicBezTo>
                      <a:pt x="1895" y="1124"/>
                      <a:pt x="4200" y="531"/>
                      <a:pt x="6483" y="485"/>
                    </a:cubicBezTo>
                    <a:cubicBezTo>
                      <a:pt x="6611" y="482"/>
                      <a:pt x="6739" y="481"/>
                      <a:pt x="6868" y="481"/>
                    </a:cubicBezTo>
                    <a:cubicBezTo>
                      <a:pt x="9024" y="481"/>
                      <a:pt x="11195" y="839"/>
                      <a:pt x="13285" y="1421"/>
                    </a:cubicBezTo>
                    <a:cubicBezTo>
                      <a:pt x="15522" y="1969"/>
                      <a:pt x="17690" y="2767"/>
                      <a:pt x="19836" y="3635"/>
                    </a:cubicBezTo>
                    <a:cubicBezTo>
                      <a:pt x="20886" y="4068"/>
                      <a:pt x="21958" y="4548"/>
                      <a:pt x="22986" y="5050"/>
                    </a:cubicBezTo>
                    <a:cubicBezTo>
                      <a:pt x="24058" y="5529"/>
                      <a:pt x="25085" y="6054"/>
                      <a:pt x="26113" y="6602"/>
                    </a:cubicBezTo>
                    <a:cubicBezTo>
                      <a:pt x="24172" y="5301"/>
                      <a:pt x="22118" y="4205"/>
                      <a:pt x="19995" y="3224"/>
                    </a:cubicBezTo>
                    <a:cubicBezTo>
                      <a:pt x="17895" y="2242"/>
                      <a:pt x="15681" y="1444"/>
                      <a:pt x="13422" y="827"/>
                    </a:cubicBezTo>
                    <a:cubicBezTo>
                      <a:pt x="11471" y="355"/>
                      <a:pt x="9453" y="1"/>
                      <a:pt x="7426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16"/>
              <p:cNvSpPr/>
              <p:nvPr/>
            </p:nvSpPr>
            <p:spPr>
              <a:xfrm flipH="1">
                <a:off x="616722" y="2451509"/>
                <a:ext cx="909189" cy="229935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4" extrusionOk="0">
                    <a:moveTo>
                      <a:pt x="7471" y="1"/>
                    </a:moveTo>
                    <a:cubicBezTo>
                      <a:pt x="7135" y="1"/>
                      <a:pt x="6798" y="10"/>
                      <a:pt x="6460" y="30"/>
                    </a:cubicBezTo>
                    <a:cubicBezTo>
                      <a:pt x="5296" y="98"/>
                      <a:pt x="4132" y="326"/>
                      <a:pt x="3014" y="714"/>
                    </a:cubicBezTo>
                    <a:cubicBezTo>
                      <a:pt x="1918" y="1125"/>
                      <a:pt x="868" y="1696"/>
                      <a:pt x="1" y="2472"/>
                    </a:cubicBezTo>
                    <a:cubicBezTo>
                      <a:pt x="1895" y="1102"/>
                      <a:pt x="4224" y="532"/>
                      <a:pt x="6483" y="486"/>
                    </a:cubicBezTo>
                    <a:cubicBezTo>
                      <a:pt x="6613" y="484"/>
                      <a:pt x="6743" y="482"/>
                      <a:pt x="6872" y="482"/>
                    </a:cubicBezTo>
                    <a:cubicBezTo>
                      <a:pt x="9045" y="482"/>
                      <a:pt x="11196" y="839"/>
                      <a:pt x="13285" y="1399"/>
                    </a:cubicBezTo>
                    <a:cubicBezTo>
                      <a:pt x="15522" y="1970"/>
                      <a:pt x="17690" y="2769"/>
                      <a:pt x="19836" y="3636"/>
                    </a:cubicBezTo>
                    <a:cubicBezTo>
                      <a:pt x="20909" y="4070"/>
                      <a:pt x="21959" y="4549"/>
                      <a:pt x="23009" y="5051"/>
                    </a:cubicBezTo>
                    <a:cubicBezTo>
                      <a:pt x="24059" y="5531"/>
                      <a:pt x="25086" y="6056"/>
                      <a:pt x="26113" y="6603"/>
                    </a:cubicBezTo>
                    <a:cubicBezTo>
                      <a:pt x="24196" y="5302"/>
                      <a:pt x="22119" y="4207"/>
                      <a:pt x="20019" y="3225"/>
                    </a:cubicBezTo>
                    <a:cubicBezTo>
                      <a:pt x="17896" y="2244"/>
                      <a:pt x="15705" y="1445"/>
                      <a:pt x="13445" y="829"/>
                    </a:cubicBezTo>
                    <a:cubicBezTo>
                      <a:pt x="11487" y="339"/>
                      <a:pt x="9496" y="1"/>
                      <a:pt x="7471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16"/>
              <p:cNvSpPr/>
              <p:nvPr/>
            </p:nvSpPr>
            <p:spPr>
              <a:xfrm flipH="1">
                <a:off x="640537" y="2573126"/>
                <a:ext cx="909189" cy="229099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580" extrusionOk="0">
                    <a:moveTo>
                      <a:pt x="7463" y="0"/>
                    </a:moveTo>
                    <a:cubicBezTo>
                      <a:pt x="7129" y="0"/>
                      <a:pt x="6794" y="9"/>
                      <a:pt x="6460" y="29"/>
                    </a:cubicBezTo>
                    <a:cubicBezTo>
                      <a:pt x="5273" y="97"/>
                      <a:pt x="4109" y="326"/>
                      <a:pt x="3013" y="714"/>
                    </a:cubicBezTo>
                    <a:cubicBezTo>
                      <a:pt x="1895" y="1125"/>
                      <a:pt x="867" y="1695"/>
                      <a:pt x="0" y="2471"/>
                    </a:cubicBezTo>
                    <a:cubicBezTo>
                      <a:pt x="1895" y="1102"/>
                      <a:pt x="4200" y="531"/>
                      <a:pt x="6482" y="485"/>
                    </a:cubicBezTo>
                    <a:cubicBezTo>
                      <a:pt x="6611" y="483"/>
                      <a:pt x="6739" y="482"/>
                      <a:pt x="6868" y="482"/>
                    </a:cubicBezTo>
                    <a:cubicBezTo>
                      <a:pt x="9022" y="482"/>
                      <a:pt x="11172" y="838"/>
                      <a:pt x="13262" y="1398"/>
                    </a:cubicBezTo>
                    <a:cubicBezTo>
                      <a:pt x="15498" y="1946"/>
                      <a:pt x="17667" y="2768"/>
                      <a:pt x="19812" y="3635"/>
                    </a:cubicBezTo>
                    <a:cubicBezTo>
                      <a:pt x="20885" y="4069"/>
                      <a:pt x="21935" y="4548"/>
                      <a:pt x="22985" y="5051"/>
                    </a:cubicBezTo>
                    <a:cubicBezTo>
                      <a:pt x="24035" y="5530"/>
                      <a:pt x="25085" y="6055"/>
                      <a:pt x="26112" y="6580"/>
                    </a:cubicBezTo>
                    <a:cubicBezTo>
                      <a:pt x="24172" y="5302"/>
                      <a:pt x="22118" y="4206"/>
                      <a:pt x="19995" y="3224"/>
                    </a:cubicBezTo>
                    <a:cubicBezTo>
                      <a:pt x="17872" y="2243"/>
                      <a:pt x="15681" y="1444"/>
                      <a:pt x="13421" y="828"/>
                    </a:cubicBezTo>
                    <a:cubicBezTo>
                      <a:pt x="11483" y="338"/>
                      <a:pt x="9478" y="0"/>
                      <a:pt x="7463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16"/>
              <p:cNvSpPr/>
              <p:nvPr/>
            </p:nvSpPr>
            <p:spPr>
              <a:xfrm flipH="1">
                <a:off x="1422538" y="1583891"/>
                <a:ext cx="340968" cy="1324040"/>
              </a:xfrm>
              <a:custGeom>
                <a:avLst/>
                <a:gdLst/>
                <a:ahLst/>
                <a:cxnLst/>
                <a:rect l="l" t="t" r="r" b="b"/>
                <a:pathLst>
                  <a:path w="9793" h="38028" extrusionOk="0">
                    <a:moveTo>
                      <a:pt x="9336" y="1"/>
                    </a:moveTo>
                    <a:lnTo>
                      <a:pt x="0" y="37845"/>
                    </a:lnTo>
                    <a:lnTo>
                      <a:pt x="2853" y="38028"/>
                    </a:lnTo>
                    <a:lnTo>
                      <a:pt x="9792" y="708"/>
                    </a:lnTo>
                    <a:lnTo>
                      <a:pt x="933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16"/>
              <p:cNvSpPr/>
              <p:nvPr/>
            </p:nvSpPr>
            <p:spPr>
              <a:xfrm flipH="1">
                <a:off x="1626012" y="2901525"/>
                <a:ext cx="137494" cy="285364"/>
              </a:xfrm>
              <a:custGeom>
                <a:avLst/>
                <a:gdLst/>
                <a:ahLst/>
                <a:cxnLst/>
                <a:rect l="l" t="t" r="r" b="b"/>
                <a:pathLst>
                  <a:path w="3949" h="8196" extrusionOk="0">
                    <a:moveTo>
                      <a:pt x="0" y="1"/>
                    </a:moveTo>
                    <a:lnTo>
                      <a:pt x="662" y="8195"/>
                    </a:lnTo>
                    <a:lnTo>
                      <a:pt x="1963" y="5776"/>
                    </a:lnTo>
                    <a:lnTo>
                      <a:pt x="3949" y="7419"/>
                    </a:lnTo>
                    <a:lnTo>
                      <a:pt x="2853" y="18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16"/>
              <p:cNvSpPr/>
              <p:nvPr/>
            </p:nvSpPr>
            <p:spPr>
              <a:xfrm flipH="1">
                <a:off x="2694108" y="1730926"/>
                <a:ext cx="85860" cy="34333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861" fill="none" extrusionOk="0">
                    <a:moveTo>
                      <a:pt x="1" y="9861"/>
                    </a:moveTo>
                    <a:lnTo>
                      <a:pt x="2466" y="0"/>
                    </a:lnTo>
                  </a:path>
                </a:pathLst>
              </a:custGeom>
              <a:noFill/>
              <a:ln w="19050" cap="rnd" cmpd="sng">
                <a:solidFill>
                  <a:srgbClr val="58C3C4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5"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18"/>
          <p:cNvSpPr txBox="1">
            <a:spLocks noGrp="1"/>
          </p:cNvSpPr>
          <p:nvPr>
            <p:ph type="title"/>
          </p:nvPr>
        </p:nvSpPr>
        <p:spPr>
          <a:xfrm>
            <a:off x="5391725" y="364400"/>
            <a:ext cx="3032400" cy="78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3" name="Google Shape;673;p18"/>
          <p:cNvSpPr/>
          <p:nvPr/>
        </p:nvSpPr>
        <p:spPr>
          <a:xfrm flipH="1">
            <a:off x="-1164498" y="-2667000"/>
            <a:ext cx="6453398" cy="7876256"/>
          </a:xfrm>
          <a:custGeom>
            <a:avLst/>
            <a:gdLst/>
            <a:ahLst/>
            <a:cxnLst/>
            <a:rect l="l" t="t" r="r" b="b"/>
            <a:pathLst>
              <a:path w="164617" h="155896" extrusionOk="0">
                <a:moveTo>
                  <a:pt x="69000" y="1"/>
                </a:moveTo>
                <a:cubicBezTo>
                  <a:pt x="65456" y="1"/>
                  <a:pt x="61916" y="124"/>
                  <a:pt x="58387" y="455"/>
                </a:cubicBezTo>
                <a:cubicBezTo>
                  <a:pt x="46381" y="1551"/>
                  <a:pt x="34603" y="5089"/>
                  <a:pt x="24058" y="10772"/>
                </a:cubicBezTo>
                <a:cubicBezTo>
                  <a:pt x="16252" y="14972"/>
                  <a:pt x="8925" y="20541"/>
                  <a:pt x="4748" y="28142"/>
                </a:cubicBezTo>
                <a:cubicBezTo>
                  <a:pt x="936" y="34990"/>
                  <a:pt x="0" y="43230"/>
                  <a:pt x="2146" y="50716"/>
                </a:cubicBezTo>
                <a:cubicBezTo>
                  <a:pt x="4291" y="58203"/>
                  <a:pt x="9496" y="64822"/>
                  <a:pt x="16412" y="68862"/>
                </a:cubicBezTo>
                <a:cubicBezTo>
                  <a:pt x="20474" y="71236"/>
                  <a:pt x="25040" y="72697"/>
                  <a:pt x="29262" y="74797"/>
                </a:cubicBezTo>
                <a:cubicBezTo>
                  <a:pt x="32412" y="76372"/>
                  <a:pt x="35471" y="78358"/>
                  <a:pt x="37411" y="81188"/>
                </a:cubicBezTo>
                <a:cubicBezTo>
                  <a:pt x="40857" y="86232"/>
                  <a:pt x="40150" y="92829"/>
                  <a:pt x="38780" y="98718"/>
                </a:cubicBezTo>
                <a:cubicBezTo>
                  <a:pt x="37411" y="104584"/>
                  <a:pt x="35494" y="110633"/>
                  <a:pt x="36909" y="116499"/>
                </a:cubicBezTo>
                <a:cubicBezTo>
                  <a:pt x="38278" y="122159"/>
                  <a:pt x="42935" y="126998"/>
                  <a:pt x="48709" y="128779"/>
                </a:cubicBezTo>
                <a:cubicBezTo>
                  <a:pt x="52886" y="130057"/>
                  <a:pt x="57474" y="129829"/>
                  <a:pt x="61560" y="131335"/>
                </a:cubicBezTo>
                <a:cubicBezTo>
                  <a:pt x="68316" y="133800"/>
                  <a:pt x="72585" y="141264"/>
                  <a:pt x="71147" y="148043"/>
                </a:cubicBezTo>
                <a:lnTo>
                  <a:pt x="99541" y="155895"/>
                </a:lnTo>
                <a:cubicBezTo>
                  <a:pt x="98674" y="144345"/>
                  <a:pt x="108147" y="132956"/>
                  <a:pt x="120084" y="131175"/>
                </a:cubicBezTo>
                <a:cubicBezTo>
                  <a:pt x="124467" y="130536"/>
                  <a:pt x="129146" y="130993"/>
                  <a:pt x="133117" y="129144"/>
                </a:cubicBezTo>
                <a:cubicBezTo>
                  <a:pt x="138618" y="126587"/>
                  <a:pt x="141129" y="120425"/>
                  <a:pt x="142270" y="114650"/>
                </a:cubicBezTo>
                <a:cubicBezTo>
                  <a:pt x="143434" y="108898"/>
                  <a:pt x="143800" y="102781"/>
                  <a:pt x="146995" y="97782"/>
                </a:cubicBezTo>
                <a:cubicBezTo>
                  <a:pt x="149209" y="94358"/>
                  <a:pt x="152587" y="91779"/>
                  <a:pt x="155212" y="88629"/>
                </a:cubicBezTo>
                <a:cubicBezTo>
                  <a:pt x="161535" y="81142"/>
                  <a:pt x="163338" y="71099"/>
                  <a:pt x="164046" y="61490"/>
                </a:cubicBezTo>
                <a:cubicBezTo>
                  <a:pt x="164616" y="53638"/>
                  <a:pt x="164502" y="45421"/>
                  <a:pt x="160850" y="38368"/>
                </a:cubicBezTo>
                <a:cubicBezTo>
                  <a:pt x="155509" y="28096"/>
                  <a:pt x="144051" y="22641"/>
                  <a:pt x="132592" y="18624"/>
                </a:cubicBezTo>
                <a:cubicBezTo>
                  <a:pt x="121865" y="3148"/>
                  <a:pt x="102006" y="1414"/>
                  <a:pt x="84020" y="501"/>
                </a:cubicBezTo>
                <a:cubicBezTo>
                  <a:pt x="79022" y="247"/>
                  <a:pt x="74007" y="1"/>
                  <a:pt x="6900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18"/>
          <p:cNvSpPr/>
          <p:nvPr/>
        </p:nvSpPr>
        <p:spPr>
          <a:xfrm flipH="1">
            <a:off x="-1129638" y="-967202"/>
            <a:ext cx="5696398" cy="4500721"/>
          </a:xfrm>
          <a:custGeom>
            <a:avLst/>
            <a:gdLst/>
            <a:ahLst/>
            <a:cxnLst/>
            <a:rect l="l" t="t" r="r" b="b"/>
            <a:pathLst>
              <a:path w="145307" h="114807" extrusionOk="0">
                <a:moveTo>
                  <a:pt x="29438" y="1"/>
                </a:moveTo>
                <a:cubicBezTo>
                  <a:pt x="29012" y="1"/>
                  <a:pt x="28572" y="26"/>
                  <a:pt x="28121" y="74"/>
                </a:cubicBezTo>
                <a:cubicBezTo>
                  <a:pt x="20155" y="942"/>
                  <a:pt x="8993" y="5507"/>
                  <a:pt x="4657" y="12605"/>
                </a:cubicBezTo>
                <a:cubicBezTo>
                  <a:pt x="0" y="20252"/>
                  <a:pt x="6642" y="27396"/>
                  <a:pt x="11162" y="33034"/>
                </a:cubicBezTo>
                <a:cubicBezTo>
                  <a:pt x="17827" y="41320"/>
                  <a:pt x="20726" y="52253"/>
                  <a:pt x="21958" y="62638"/>
                </a:cubicBezTo>
                <a:cubicBezTo>
                  <a:pt x="23556" y="76014"/>
                  <a:pt x="21136" y="92562"/>
                  <a:pt x="28714" y="104386"/>
                </a:cubicBezTo>
                <a:cubicBezTo>
                  <a:pt x="32175" y="109814"/>
                  <a:pt x="39445" y="111794"/>
                  <a:pt x="45925" y="111794"/>
                </a:cubicBezTo>
                <a:cubicBezTo>
                  <a:pt x="47266" y="111794"/>
                  <a:pt x="48573" y="111709"/>
                  <a:pt x="49805" y="111553"/>
                </a:cubicBezTo>
                <a:cubicBezTo>
                  <a:pt x="60830" y="110161"/>
                  <a:pt x="71010" y="104295"/>
                  <a:pt x="80437" y="98794"/>
                </a:cubicBezTo>
                <a:cubicBezTo>
                  <a:pt x="87113" y="94901"/>
                  <a:pt x="95864" y="87356"/>
                  <a:pt x="104411" y="87356"/>
                </a:cubicBezTo>
                <a:cubicBezTo>
                  <a:pt x="105887" y="87356"/>
                  <a:pt x="107357" y="87581"/>
                  <a:pt x="108808" y="88089"/>
                </a:cubicBezTo>
                <a:cubicBezTo>
                  <a:pt x="113510" y="89732"/>
                  <a:pt x="116364" y="94525"/>
                  <a:pt x="118053" y="99227"/>
                </a:cubicBezTo>
                <a:cubicBezTo>
                  <a:pt x="119262" y="102537"/>
                  <a:pt x="120084" y="105984"/>
                  <a:pt x="120518" y="109499"/>
                </a:cubicBezTo>
                <a:cubicBezTo>
                  <a:pt x="120632" y="110320"/>
                  <a:pt x="120723" y="111188"/>
                  <a:pt x="121111" y="111964"/>
                </a:cubicBezTo>
                <a:cubicBezTo>
                  <a:pt x="122171" y="114054"/>
                  <a:pt x="124792" y="114806"/>
                  <a:pt x="127310" y="114806"/>
                </a:cubicBezTo>
                <a:cubicBezTo>
                  <a:pt x="128752" y="114806"/>
                  <a:pt x="130160" y="114560"/>
                  <a:pt x="131223" y="114178"/>
                </a:cubicBezTo>
                <a:cubicBezTo>
                  <a:pt x="137431" y="111987"/>
                  <a:pt x="141996" y="105664"/>
                  <a:pt x="143640" y="98611"/>
                </a:cubicBezTo>
                <a:cubicBezTo>
                  <a:pt x="145306" y="91558"/>
                  <a:pt x="144325" y="83889"/>
                  <a:pt x="141974" y="76973"/>
                </a:cubicBezTo>
                <a:cubicBezTo>
                  <a:pt x="140421" y="72339"/>
                  <a:pt x="138207" y="67865"/>
                  <a:pt x="134898" y="64556"/>
                </a:cubicBezTo>
                <a:cubicBezTo>
                  <a:pt x="130004" y="59679"/>
                  <a:pt x="123901" y="57927"/>
                  <a:pt x="117401" y="57927"/>
                </a:cubicBezTo>
                <a:cubicBezTo>
                  <a:pt x="105952" y="57927"/>
                  <a:pt x="93270" y="63361"/>
                  <a:pt x="83792" y="66724"/>
                </a:cubicBezTo>
                <a:cubicBezTo>
                  <a:pt x="76428" y="69338"/>
                  <a:pt x="66010" y="72973"/>
                  <a:pt x="56581" y="72973"/>
                </a:cubicBezTo>
                <a:cubicBezTo>
                  <a:pt x="50695" y="72973"/>
                  <a:pt x="45195" y="71557"/>
                  <a:pt x="41063" y="67592"/>
                </a:cubicBezTo>
                <a:cubicBezTo>
                  <a:pt x="36863" y="63551"/>
                  <a:pt x="35060" y="57731"/>
                  <a:pt x="34192" y="51774"/>
                </a:cubicBezTo>
                <a:cubicBezTo>
                  <a:pt x="33645" y="47848"/>
                  <a:pt x="33508" y="43876"/>
                  <a:pt x="33371" y="40315"/>
                </a:cubicBezTo>
                <a:cubicBezTo>
                  <a:pt x="32960" y="29085"/>
                  <a:pt x="33987" y="17855"/>
                  <a:pt x="35311" y="6717"/>
                </a:cubicBezTo>
                <a:cubicBezTo>
                  <a:pt x="35885" y="1958"/>
                  <a:pt x="33215" y="1"/>
                  <a:pt x="2943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18"/>
          <p:cNvSpPr txBox="1">
            <a:spLocks noGrp="1"/>
          </p:cNvSpPr>
          <p:nvPr>
            <p:ph type="subTitle" idx="1"/>
          </p:nvPr>
        </p:nvSpPr>
        <p:spPr>
          <a:xfrm>
            <a:off x="5627100" y="2323200"/>
            <a:ext cx="2796900" cy="78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76" name="Google Shape;676;p18"/>
          <p:cNvSpPr txBox="1"/>
          <p:nvPr/>
        </p:nvSpPr>
        <p:spPr>
          <a:xfrm>
            <a:off x="5391650" y="3461650"/>
            <a:ext cx="3032400" cy="6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CREDITS: This presentation template was created by </a:t>
            </a:r>
            <a:r>
              <a:rPr lang="en" sz="1200" b="1">
                <a:solidFill>
                  <a:schemeClr val="accent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, including icons by </a:t>
            </a:r>
            <a:r>
              <a:rPr lang="en" sz="1200" b="1">
                <a:solidFill>
                  <a:schemeClr val="accent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, and infographics &amp; images by </a:t>
            </a:r>
            <a:r>
              <a:rPr lang="en" sz="1200" b="1">
                <a:solidFill>
                  <a:schemeClr val="accent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1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7" name="Google Shape;677;p18"/>
          <p:cNvSpPr txBox="1">
            <a:spLocks noGrp="1"/>
          </p:cNvSpPr>
          <p:nvPr>
            <p:ph type="subTitle" idx="2"/>
          </p:nvPr>
        </p:nvSpPr>
        <p:spPr>
          <a:xfrm>
            <a:off x="4777500" y="2031900"/>
            <a:ext cx="3646500" cy="29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3852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subTitle" idx="1"/>
          </p:nvPr>
        </p:nvSpPr>
        <p:spPr>
          <a:xfrm>
            <a:off x="720000" y="2180775"/>
            <a:ext cx="2338200" cy="61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subTitle" idx="2"/>
          </p:nvPr>
        </p:nvSpPr>
        <p:spPr>
          <a:xfrm>
            <a:off x="720000" y="3671900"/>
            <a:ext cx="2338200" cy="616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title" idx="3"/>
          </p:nvPr>
        </p:nvSpPr>
        <p:spPr>
          <a:xfrm>
            <a:off x="720000" y="1608075"/>
            <a:ext cx="23382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title" idx="4"/>
          </p:nvPr>
        </p:nvSpPr>
        <p:spPr>
          <a:xfrm>
            <a:off x="720000" y="3099200"/>
            <a:ext cx="23382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64" name="Google Shape;64;p5"/>
          <p:cNvSpPr/>
          <p:nvPr/>
        </p:nvSpPr>
        <p:spPr>
          <a:xfrm>
            <a:off x="4690474" y="-288070"/>
            <a:ext cx="4546115" cy="5525251"/>
          </a:xfrm>
          <a:custGeom>
            <a:avLst/>
            <a:gdLst/>
            <a:ahLst/>
            <a:cxnLst/>
            <a:rect l="l" t="t" r="r" b="b"/>
            <a:pathLst>
              <a:path w="118373" h="143868" extrusionOk="0">
                <a:moveTo>
                  <a:pt x="2260" y="0"/>
                </a:moveTo>
                <a:cubicBezTo>
                  <a:pt x="1" y="15613"/>
                  <a:pt x="2352" y="31864"/>
                  <a:pt x="8971" y="46176"/>
                </a:cubicBezTo>
                <a:lnTo>
                  <a:pt x="8971" y="46176"/>
                </a:lnTo>
                <a:cubicBezTo>
                  <a:pt x="12349" y="53457"/>
                  <a:pt x="16754" y="60213"/>
                  <a:pt x="20635" y="67243"/>
                </a:cubicBezTo>
                <a:lnTo>
                  <a:pt x="20635" y="67243"/>
                </a:lnTo>
                <a:cubicBezTo>
                  <a:pt x="22050" y="69777"/>
                  <a:pt x="23397" y="72379"/>
                  <a:pt x="24401" y="75095"/>
                </a:cubicBezTo>
                <a:lnTo>
                  <a:pt x="24401" y="75095"/>
                </a:lnTo>
                <a:cubicBezTo>
                  <a:pt x="27939" y="84842"/>
                  <a:pt x="26775" y="95615"/>
                  <a:pt x="24971" y="105841"/>
                </a:cubicBezTo>
                <a:lnTo>
                  <a:pt x="24971" y="105841"/>
                </a:lnTo>
                <a:cubicBezTo>
                  <a:pt x="24264" y="109904"/>
                  <a:pt x="23419" y="114035"/>
                  <a:pt x="21319" y="117573"/>
                </a:cubicBezTo>
                <a:lnTo>
                  <a:pt x="21319" y="117573"/>
                </a:lnTo>
                <a:cubicBezTo>
                  <a:pt x="18284" y="122617"/>
                  <a:pt x="13011" y="125859"/>
                  <a:pt x="9313" y="130424"/>
                </a:cubicBezTo>
                <a:lnTo>
                  <a:pt x="9313" y="130424"/>
                </a:lnTo>
                <a:cubicBezTo>
                  <a:pt x="6369" y="134076"/>
                  <a:pt x="4452" y="138572"/>
                  <a:pt x="3881" y="143251"/>
                </a:cubicBezTo>
                <a:lnTo>
                  <a:pt x="3881" y="143251"/>
                </a:lnTo>
                <a:lnTo>
                  <a:pt x="3744" y="143868"/>
                </a:lnTo>
                <a:lnTo>
                  <a:pt x="118373" y="143868"/>
                </a:lnTo>
                <a:lnTo>
                  <a:pt x="1183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>
            <a:spLocks noGrp="1"/>
          </p:cNvSpPr>
          <p:nvPr>
            <p:ph type="title"/>
          </p:nvPr>
        </p:nvSpPr>
        <p:spPr>
          <a:xfrm>
            <a:off x="4572000" y="445025"/>
            <a:ext cx="3852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" name="Google Shape;67;p6"/>
          <p:cNvGrpSpPr/>
          <p:nvPr/>
        </p:nvGrpSpPr>
        <p:grpSpPr>
          <a:xfrm rot="696193" flipH="1">
            <a:off x="-1912170" y="-1048206"/>
            <a:ext cx="6437373" cy="5056008"/>
            <a:chOff x="1367400" y="1176700"/>
            <a:chExt cx="4985625" cy="2814325"/>
          </a:xfrm>
        </p:grpSpPr>
        <p:sp>
          <p:nvSpPr>
            <p:cNvPr id="68" name="Google Shape;68;p6"/>
            <p:cNvSpPr/>
            <p:nvPr/>
          </p:nvSpPr>
          <p:spPr>
            <a:xfrm>
              <a:off x="1367400" y="1176700"/>
              <a:ext cx="4985625" cy="2673425"/>
            </a:xfrm>
            <a:custGeom>
              <a:avLst/>
              <a:gdLst/>
              <a:ahLst/>
              <a:cxnLst/>
              <a:rect l="l" t="t" r="r" b="b"/>
              <a:pathLst>
                <a:path w="199425" h="106937" extrusionOk="0">
                  <a:moveTo>
                    <a:pt x="0" y="0"/>
                  </a:moveTo>
                  <a:cubicBezTo>
                    <a:pt x="20429" y="41793"/>
                    <a:pt x="122253" y="52247"/>
                    <a:pt x="134829" y="79957"/>
                  </a:cubicBezTo>
                  <a:lnTo>
                    <a:pt x="134829" y="79957"/>
                  </a:lnTo>
                  <a:cubicBezTo>
                    <a:pt x="145055" y="106937"/>
                    <a:pt x="166534" y="79569"/>
                    <a:pt x="170460" y="72995"/>
                  </a:cubicBezTo>
                  <a:lnTo>
                    <a:pt x="170460" y="72995"/>
                  </a:lnTo>
                  <a:cubicBezTo>
                    <a:pt x="179818" y="57337"/>
                    <a:pt x="199425" y="31431"/>
                    <a:pt x="198558" y="0"/>
                  </a:cubicBezTo>
                  <a:lnTo>
                    <a:pt x="1985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367400" y="1176700"/>
              <a:ext cx="4035525" cy="2814325"/>
            </a:xfrm>
            <a:custGeom>
              <a:avLst/>
              <a:gdLst/>
              <a:ahLst/>
              <a:cxnLst/>
              <a:rect l="l" t="t" r="r" b="b"/>
              <a:pathLst>
                <a:path w="161421" h="112573" extrusionOk="0">
                  <a:moveTo>
                    <a:pt x="0" y="0"/>
                  </a:moveTo>
                  <a:cubicBezTo>
                    <a:pt x="20429" y="41793"/>
                    <a:pt x="122253" y="52247"/>
                    <a:pt x="134829" y="79957"/>
                  </a:cubicBezTo>
                  <a:cubicBezTo>
                    <a:pt x="142686" y="100646"/>
                    <a:pt x="151721" y="112572"/>
                    <a:pt x="157623" y="112572"/>
                  </a:cubicBezTo>
                  <a:cubicBezTo>
                    <a:pt x="159111" y="112572"/>
                    <a:pt x="160400" y="111814"/>
                    <a:pt x="161421" y="110246"/>
                  </a:cubicBezTo>
                  <a:cubicBezTo>
                    <a:pt x="151560" y="35242"/>
                    <a:pt x="52590" y="33531"/>
                    <a:pt x="42227" y="0"/>
                  </a:cubicBezTo>
                  <a:close/>
                </a:path>
              </a:pathLst>
            </a:custGeom>
            <a:solidFill>
              <a:srgbClr val="424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oogle Shape;70;p6"/>
          <p:cNvGrpSpPr/>
          <p:nvPr/>
        </p:nvGrpSpPr>
        <p:grpSpPr>
          <a:xfrm>
            <a:off x="-68993" y="-1451991"/>
            <a:ext cx="4943004" cy="3278487"/>
            <a:chOff x="-68993" y="-1451991"/>
            <a:chExt cx="4943004" cy="3278487"/>
          </a:xfrm>
        </p:grpSpPr>
        <p:grpSp>
          <p:nvGrpSpPr>
            <p:cNvPr id="71" name="Google Shape;71;p6"/>
            <p:cNvGrpSpPr/>
            <p:nvPr/>
          </p:nvGrpSpPr>
          <p:grpSpPr>
            <a:xfrm rot="1338152">
              <a:off x="445478" y="497828"/>
              <a:ext cx="763847" cy="767550"/>
              <a:chOff x="7881969" y="1962328"/>
              <a:chExt cx="763841" cy="767544"/>
            </a:xfrm>
          </p:grpSpPr>
          <p:sp>
            <p:nvSpPr>
              <p:cNvPr id="72" name="Google Shape;72;p6"/>
              <p:cNvSpPr/>
              <p:nvPr/>
            </p:nvSpPr>
            <p:spPr>
              <a:xfrm>
                <a:off x="8286094" y="2133861"/>
                <a:ext cx="37031" cy="68764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2544" extrusionOk="0">
                    <a:moveTo>
                      <a:pt x="1278" y="0"/>
                    </a:moveTo>
                    <a:cubicBezTo>
                      <a:pt x="1233" y="0"/>
                      <a:pt x="1210" y="23"/>
                      <a:pt x="1187" y="46"/>
                    </a:cubicBezTo>
                    <a:cubicBezTo>
                      <a:pt x="1096" y="229"/>
                      <a:pt x="959" y="411"/>
                      <a:pt x="845" y="594"/>
                    </a:cubicBezTo>
                    <a:cubicBezTo>
                      <a:pt x="730" y="776"/>
                      <a:pt x="616" y="936"/>
                      <a:pt x="525" y="1119"/>
                    </a:cubicBezTo>
                    <a:cubicBezTo>
                      <a:pt x="411" y="1301"/>
                      <a:pt x="320" y="1484"/>
                      <a:pt x="228" y="1689"/>
                    </a:cubicBezTo>
                    <a:cubicBezTo>
                      <a:pt x="183" y="1781"/>
                      <a:pt x="137" y="1895"/>
                      <a:pt x="69" y="2009"/>
                    </a:cubicBezTo>
                    <a:cubicBezTo>
                      <a:pt x="69" y="2055"/>
                      <a:pt x="46" y="2100"/>
                      <a:pt x="23" y="2123"/>
                    </a:cubicBezTo>
                    <a:cubicBezTo>
                      <a:pt x="23" y="2192"/>
                      <a:pt x="0" y="2260"/>
                      <a:pt x="0" y="2306"/>
                    </a:cubicBezTo>
                    <a:cubicBezTo>
                      <a:pt x="0" y="2351"/>
                      <a:pt x="0" y="2374"/>
                      <a:pt x="23" y="2420"/>
                    </a:cubicBezTo>
                    <a:cubicBezTo>
                      <a:pt x="46" y="2465"/>
                      <a:pt x="91" y="2511"/>
                      <a:pt x="160" y="2534"/>
                    </a:cubicBezTo>
                    <a:cubicBezTo>
                      <a:pt x="173" y="2541"/>
                      <a:pt x="189" y="2543"/>
                      <a:pt x="205" y="2543"/>
                    </a:cubicBezTo>
                    <a:cubicBezTo>
                      <a:pt x="244" y="2543"/>
                      <a:pt x="287" y="2527"/>
                      <a:pt x="320" y="2511"/>
                    </a:cubicBezTo>
                    <a:cubicBezTo>
                      <a:pt x="365" y="2488"/>
                      <a:pt x="411" y="2443"/>
                      <a:pt x="434" y="2374"/>
                    </a:cubicBezTo>
                    <a:cubicBezTo>
                      <a:pt x="457" y="2283"/>
                      <a:pt x="479" y="2192"/>
                      <a:pt x="502" y="2100"/>
                    </a:cubicBezTo>
                    <a:cubicBezTo>
                      <a:pt x="548" y="1963"/>
                      <a:pt x="571" y="1849"/>
                      <a:pt x="616" y="1735"/>
                    </a:cubicBezTo>
                    <a:cubicBezTo>
                      <a:pt x="685" y="1507"/>
                      <a:pt x="776" y="1279"/>
                      <a:pt x="867" y="1073"/>
                    </a:cubicBezTo>
                    <a:cubicBezTo>
                      <a:pt x="890" y="1027"/>
                      <a:pt x="913" y="959"/>
                      <a:pt x="936" y="913"/>
                    </a:cubicBezTo>
                    <a:cubicBezTo>
                      <a:pt x="936" y="913"/>
                      <a:pt x="936" y="936"/>
                      <a:pt x="936" y="936"/>
                    </a:cubicBezTo>
                    <a:cubicBezTo>
                      <a:pt x="982" y="799"/>
                      <a:pt x="1050" y="685"/>
                      <a:pt x="1119" y="548"/>
                    </a:cubicBezTo>
                    <a:cubicBezTo>
                      <a:pt x="1187" y="411"/>
                      <a:pt x="1278" y="274"/>
                      <a:pt x="1347" y="137"/>
                    </a:cubicBezTo>
                    <a:cubicBezTo>
                      <a:pt x="1370" y="92"/>
                      <a:pt x="1370" y="46"/>
                      <a:pt x="1324" y="23"/>
                    </a:cubicBezTo>
                    <a:cubicBezTo>
                      <a:pt x="1301" y="0"/>
                      <a:pt x="1301" y="0"/>
                      <a:pt x="1278" y="0"/>
                    </a:cubicBezTo>
                    <a:close/>
                  </a:path>
                </a:pathLst>
              </a:custGeom>
              <a:solidFill>
                <a:srgbClr val="FDA2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6"/>
              <p:cNvSpPr/>
              <p:nvPr/>
            </p:nvSpPr>
            <p:spPr>
              <a:xfrm>
                <a:off x="7915297" y="2182596"/>
                <a:ext cx="33950" cy="88875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3288" extrusionOk="0">
                    <a:moveTo>
                      <a:pt x="1004" y="1233"/>
                    </a:moveTo>
                    <a:cubicBezTo>
                      <a:pt x="1001" y="1252"/>
                      <a:pt x="996" y="1271"/>
                      <a:pt x="991" y="1290"/>
                    </a:cubicBezTo>
                    <a:lnTo>
                      <a:pt x="991" y="1290"/>
                    </a:lnTo>
                    <a:cubicBezTo>
                      <a:pt x="1004" y="1271"/>
                      <a:pt x="1004" y="1252"/>
                      <a:pt x="1004" y="1233"/>
                    </a:cubicBezTo>
                    <a:close/>
                    <a:moveTo>
                      <a:pt x="936" y="1507"/>
                    </a:moveTo>
                    <a:cubicBezTo>
                      <a:pt x="930" y="1519"/>
                      <a:pt x="924" y="1532"/>
                      <a:pt x="918" y="1547"/>
                    </a:cubicBezTo>
                    <a:lnTo>
                      <a:pt x="918" y="1547"/>
                    </a:lnTo>
                    <a:cubicBezTo>
                      <a:pt x="925" y="1538"/>
                      <a:pt x="936" y="1523"/>
                      <a:pt x="936" y="1507"/>
                    </a:cubicBezTo>
                    <a:close/>
                    <a:moveTo>
                      <a:pt x="890" y="1667"/>
                    </a:moveTo>
                    <a:lnTo>
                      <a:pt x="890" y="1667"/>
                    </a:lnTo>
                    <a:cubicBezTo>
                      <a:pt x="890" y="1674"/>
                      <a:pt x="888" y="1682"/>
                      <a:pt x="884" y="1688"/>
                    </a:cubicBezTo>
                    <a:lnTo>
                      <a:pt x="884" y="1688"/>
                    </a:lnTo>
                    <a:cubicBezTo>
                      <a:pt x="890" y="1686"/>
                      <a:pt x="890" y="1681"/>
                      <a:pt x="890" y="1667"/>
                    </a:cubicBezTo>
                    <a:close/>
                    <a:moveTo>
                      <a:pt x="1073" y="0"/>
                    </a:moveTo>
                    <a:cubicBezTo>
                      <a:pt x="1004" y="0"/>
                      <a:pt x="913" y="46"/>
                      <a:pt x="913" y="137"/>
                    </a:cubicBezTo>
                    <a:cubicBezTo>
                      <a:pt x="913" y="183"/>
                      <a:pt x="890" y="206"/>
                      <a:pt x="890" y="252"/>
                    </a:cubicBezTo>
                    <a:cubicBezTo>
                      <a:pt x="845" y="411"/>
                      <a:pt x="776" y="571"/>
                      <a:pt x="708" y="731"/>
                    </a:cubicBezTo>
                    <a:cubicBezTo>
                      <a:pt x="639" y="891"/>
                      <a:pt x="571" y="1050"/>
                      <a:pt x="502" y="1210"/>
                    </a:cubicBezTo>
                    <a:cubicBezTo>
                      <a:pt x="365" y="1575"/>
                      <a:pt x="274" y="1941"/>
                      <a:pt x="160" y="2306"/>
                    </a:cubicBezTo>
                    <a:cubicBezTo>
                      <a:pt x="160" y="2314"/>
                      <a:pt x="160" y="2322"/>
                      <a:pt x="160" y="2329"/>
                    </a:cubicBezTo>
                    <a:cubicBezTo>
                      <a:pt x="160" y="2374"/>
                      <a:pt x="137" y="2420"/>
                      <a:pt x="137" y="2466"/>
                    </a:cubicBezTo>
                    <a:cubicBezTo>
                      <a:pt x="137" y="2443"/>
                      <a:pt x="137" y="2443"/>
                      <a:pt x="137" y="2443"/>
                    </a:cubicBezTo>
                    <a:cubicBezTo>
                      <a:pt x="137" y="2443"/>
                      <a:pt x="137" y="2466"/>
                      <a:pt x="114" y="2466"/>
                    </a:cubicBezTo>
                    <a:lnTo>
                      <a:pt x="114" y="2488"/>
                    </a:lnTo>
                    <a:cubicBezTo>
                      <a:pt x="114" y="2557"/>
                      <a:pt x="91" y="2603"/>
                      <a:pt x="69" y="2671"/>
                    </a:cubicBezTo>
                    <a:cubicBezTo>
                      <a:pt x="46" y="2717"/>
                      <a:pt x="46" y="2762"/>
                      <a:pt x="23" y="2808"/>
                    </a:cubicBezTo>
                    <a:cubicBezTo>
                      <a:pt x="23" y="2831"/>
                      <a:pt x="0" y="2876"/>
                      <a:pt x="0" y="2922"/>
                    </a:cubicBezTo>
                    <a:cubicBezTo>
                      <a:pt x="0" y="2945"/>
                      <a:pt x="0" y="2991"/>
                      <a:pt x="0" y="3036"/>
                    </a:cubicBezTo>
                    <a:cubicBezTo>
                      <a:pt x="0" y="3082"/>
                      <a:pt x="0" y="3128"/>
                      <a:pt x="23" y="3196"/>
                    </a:cubicBezTo>
                    <a:cubicBezTo>
                      <a:pt x="69" y="3242"/>
                      <a:pt x="114" y="3265"/>
                      <a:pt x="183" y="3287"/>
                    </a:cubicBezTo>
                    <a:cubicBezTo>
                      <a:pt x="297" y="3287"/>
                      <a:pt x="411" y="3219"/>
                      <a:pt x="434" y="3082"/>
                    </a:cubicBezTo>
                    <a:cubicBezTo>
                      <a:pt x="457" y="2991"/>
                      <a:pt x="502" y="2922"/>
                      <a:pt x="525" y="2831"/>
                    </a:cubicBezTo>
                    <a:cubicBezTo>
                      <a:pt x="548" y="2762"/>
                      <a:pt x="594" y="2671"/>
                      <a:pt x="616" y="2580"/>
                    </a:cubicBezTo>
                    <a:cubicBezTo>
                      <a:pt x="685" y="2374"/>
                      <a:pt x="753" y="2146"/>
                      <a:pt x="822" y="1941"/>
                    </a:cubicBezTo>
                    <a:lnTo>
                      <a:pt x="799" y="1941"/>
                    </a:lnTo>
                    <a:lnTo>
                      <a:pt x="822" y="1918"/>
                    </a:lnTo>
                    <a:cubicBezTo>
                      <a:pt x="822" y="1903"/>
                      <a:pt x="822" y="1887"/>
                      <a:pt x="822" y="1872"/>
                    </a:cubicBezTo>
                    <a:cubicBezTo>
                      <a:pt x="822" y="1849"/>
                      <a:pt x="845" y="1849"/>
                      <a:pt x="845" y="1827"/>
                    </a:cubicBezTo>
                    <a:cubicBezTo>
                      <a:pt x="845" y="1827"/>
                      <a:pt x="845" y="1849"/>
                      <a:pt x="845" y="1849"/>
                    </a:cubicBezTo>
                    <a:cubicBezTo>
                      <a:pt x="845" y="1804"/>
                      <a:pt x="867" y="1758"/>
                      <a:pt x="867" y="1712"/>
                    </a:cubicBezTo>
                    <a:cubicBezTo>
                      <a:pt x="867" y="1712"/>
                      <a:pt x="878" y="1702"/>
                      <a:pt x="884" y="1688"/>
                    </a:cubicBezTo>
                    <a:lnTo>
                      <a:pt x="884" y="1688"/>
                    </a:lnTo>
                    <a:cubicBezTo>
                      <a:pt x="881" y="1690"/>
                      <a:pt x="876" y="1690"/>
                      <a:pt x="867" y="1690"/>
                    </a:cubicBezTo>
                    <a:lnTo>
                      <a:pt x="890" y="1667"/>
                    </a:lnTo>
                    <a:lnTo>
                      <a:pt x="890" y="1667"/>
                    </a:lnTo>
                    <a:cubicBezTo>
                      <a:pt x="890" y="1667"/>
                      <a:pt x="890" y="1667"/>
                      <a:pt x="890" y="1667"/>
                    </a:cubicBezTo>
                    <a:cubicBezTo>
                      <a:pt x="890" y="1633"/>
                      <a:pt x="903" y="1587"/>
                      <a:pt x="918" y="1547"/>
                    </a:cubicBezTo>
                    <a:lnTo>
                      <a:pt x="918" y="1547"/>
                    </a:lnTo>
                    <a:cubicBezTo>
                      <a:pt x="915" y="1550"/>
                      <a:pt x="913" y="1553"/>
                      <a:pt x="913" y="1553"/>
                    </a:cubicBezTo>
                    <a:cubicBezTo>
                      <a:pt x="932" y="1477"/>
                      <a:pt x="967" y="1385"/>
                      <a:pt x="991" y="1290"/>
                    </a:cubicBezTo>
                    <a:lnTo>
                      <a:pt x="991" y="1290"/>
                    </a:lnTo>
                    <a:cubicBezTo>
                      <a:pt x="989" y="1294"/>
                      <a:pt x="985" y="1298"/>
                      <a:pt x="982" y="1302"/>
                    </a:cubicBezTo>
                    <a:cubicBezTo>
                      <a:pt x="1050" y="1096"/>
                      <a:pt x="1073" y="914"/>
                      <a:pt x="1141" y="731"/>
                    </a:cubicBezTo>
                    <a:cubicBezTo>
                      <a:pt x="1164" y="640"/>
                      <a:pt x="1187" y="525"/>
                      <a:pt x="1210" y="434"/>
                    </a:cubicBezTo>
                    <a:cubicBezTo>
                      <a:pt x="1210" y="343"/>
                      <a:pt x="1233" y="274"/>
                      <a:pt x="1255" y="183"/>
                    </a:cubicBezTo>
                    <a:cubicBezTo>
                      <a:pt x="1255" y="92"/>
                      <a:pt x="1187" y="0"/>
                      <a:pt x="1096" y="0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6"/>
              <p:cNvSpPr/>
              <p:nvPr/>
            </p:nvSpPr>
            <p:spPr>
              <a:xfrm>
                <a:off x="7889375" y="2186299"/>
                <a:ext cx="60493" cy="176722"/>
              </a:xfrm>
              <a:custGeom>
                <a:avLst/>
                <a:gdLst/>
                <a:ahLst/>
                <a:cxnLst/>
                <a:rect l="l" t="t" r="r" b="b"/>
                <a:pathLst>
                  <a:path w="2238" h="6538" extrusionOk="0">
                    <a:moveTo>
                      <a:pt x="948" y="2750"/>
                    </a:moveTo>
                    <a:lnTo>
                      <a:pt x="948" y="2750"/>
                    </a:lnTo>
                    <a:cubicBezTo>
                      <a:pt x="942" y="2762"/>
                      <a:pt x="936" y="2774"/>
                      <a:pt x="936" y="2785"/>
                    </a:cubicBezTo>
                    <a:cubicBezTo>
                      <a:pt x="940" y="2774"/>
                      <a:pt x="944" y="2762"/>
                      <a:pt x="948" y="2750"/>
                    </a:cubicBezTo>
                    <a:close/>
                    <a:moveTo>
                      <a:pt x="2055" y="0"/>
                    </a:moveTo>
                    <a:cubicBezTo>
                      <a:pt x="1986" y="0"/>
                      <a:pt x="1918" y="46"/>
                      <a:pt x="1918" y="115"/>
                    </a:cubicBezTo>
                    <a:cubicBezTo>
                      <a:pt x="1895" y="160"/>
                      <a:pt x="1895" y="183"/>
                      <a:pt x="1895" y="229"/>
                    </a:cubicBezTo>
                    <a:cubicBezTo>
                      <a:pt x="1872" y="229"/>
                      <a:pt x="1872" y="229"/>
                      <a:pt x="1872" y="252"/>
                    </a:cubicBezTo>
                    <a:cubicBezTo>
                      <a:pt x="1872" y="229"/>
                      <a:pt x="1872" y="229"/>
                      <a:pt x="1872" y="229"/>
                    </a:cubicBezTo>
                    <a:cubicBezTo>
                      <a:pt x="1804" y="480"/>
                      <a:pt x="1712" y="708"/>
                      <a:pt x="1621" y="959"/>
                    </a:cubicBezTo>
                    <a:cubicBezTo>
                      <a:pt x="1575" y="1073"/>
                      <a:pt x="1530" y="1187"/>
                      <a:pt x="1484" y="1301"/>
                    </a:cubicBezTo>
                    <a:cubicBezTo>
                      <a:pt x="1438" y="1416"/>
                      <a:pt x="1393" y="1553"/>
                      <a:pt x="1347" y="1667"/>
                    </a:cubicBezTo>
                    <a:cubicBezTo>
                      <a:pt x="1279" y="1849"/>
                      <a:pt x="1187" y="2032"/>
                      <a:pt x="1142" y="2192"/>
                    </a:cubicBezTo>
                    <a:cubicBezTo>
                      <a:pt x="1081" y="2374"/>
                      <a:pt x="1020" y="2539"/>
                      <a:pt x="959" y="2717"/>
                    </a:cubicBezTo>
                    <a:lnTo>
                      <a:pt x="959" y="2717"/>
                    </a:lnTo>
                    <a:cubicBezTo>
                      <a:pt x="959" y="2717"/>
                      <a:pt x="959" y="2717"/>
                      <a:pt x="959" y="2717"/>
                    </a:cubicBezTo>
                    <a:lnTo>
                      <a:pt x="959" y="2717"/>
                    </a:lnTo>
                    <a:lnTo>
                      <a:pt x="957" y="2723"/>
                    </a:lnTo>
                    <a:lnTo>
                      <a:pt x="957" y="2723"/>
                    </a:lnTo>
                    <a:cubicBezTo>
                      <a:pt x="954" y="2732"/>
                      <a:pt x="951" y="2741"/>
                      <a:pt x="948" y="2750"/>
                    </a:cubicBezTo>
                    <a:lnTo>
                      <a:pt x="948" y="2750"/>
                    </a:lnTo>
                    <a:cubicBezTo>
                      <a:pt x="949" y="2749"/>
                      <a:pt x="950" y="2747"/>
                      <a:pt x="951" y="2745"/>
                    </a:cubicBezTo>
                    <a:lnTo>
                      <a:pt x="951" y="2745"/>
                    </a:lnTo>
                    <a:lnTo>
                      <a:pt x="891" y="2945"/>
                    </a:lnTo>
                    <a:cubicBezTo>
                      <a:pt x="799" y="3310"/>
                      <a:pt x="662" y="3652"/>
                      <a:pt x="571" y="4018"/>
                    </a:cubicBezTo>
                    <a:cubicBezTo>
                      <a:pt x="503" y="4200"/>
                      <a:pt x="457" y="4406"/>
                      <a:pt x="411" y="4588"/>
                    </a:cubicBezTo>
                    <a:cubicBezTo>
                      <a:pt x="366" y="4794"/>
                      <a:pt x="320" y="4976"/>
                      <a:pt x="251" y="5159"/>
                    </a:cubicBezTo>
                    <a:cubicBezTo>
                      <a:pt x="251" y="5182"/>
                      <a:pt x="251" y="5227"/>
                      <a:pt x="229" y="5250"/>
                    </a:cubicBezTo>
                    <a:cubicBezTo>
                      <a:pt x="183" y="5410"/>
                      <a:pt x="137" y="5593"/>
                      <a:pt x="115" y="5752"/>
                    </a:cubicBezTo>
                    <a:cubicBezTo>
                      <a:pt x="92" y="5821"/>
                      <a:pt x="69" y="5912"/>
                      <a:pt x="46" y="5981"/>
                    </a:cubicBezTo>
                    <a:cubicBezTo>
                      <a:pt x="23" y="6095"/>
                      <a:pt x="0" y="6209"/>
                      <a:pt x="46" y="6346"/>
                    </a:cubicBezTo>
                    <a:cubicBezTo>
                      <a:pt x="92" y="6437"/>
                      <a:pt x="183" y="6528"/>
                      <a:pt x="274" y="6528"/>
                    </a:cubicBezTo>
                    <a:cubicBezTo>
                      <a:pt x="294" y="6535"/>
                      <a:pt x="312" y="6538"/>
                      <a:pt x="329" y="6538"/>
                    </a:cubicBezTo>
                    <a:cubicBezTo>
                      <a:pt x="370" y="6538"/>
                      <a:pt x="402" y="6522"/>
                      <a:pt x="434" y="6506"/>
                    </a:cubicBezTo>
                    <a:cubicBezTo>
                      <a:pt x="480" y="6506"/>
                      <a:pt x="525" y="6460"/>
                      <a:pt x="571" y="6414"/>
                    </a:cubicBezTo>
                    <a:cubicBezTo>
                      <a:pt x="617" y="6369"/>
                      <a:pt x="640" y="6323"/>
                      <a:pt x="640" y="6277"/>
                    </a:cubicBezTo>
                    <a:cubicBezTo>
                      <a:pt x="662" y="6209"/>
                      <a:pt x="685" y="6140"/>
                      <a:pt x="685" y="6095"/>
                    </a:cubicBezTo>
                    <a:cubicBezTo>
                      <a:pt x="708" y="6026"/>
                      <a:pt x="731" y="5958"/>
                      <a:pt x="731" y="5889"/>
                    </a:cubicBezTo>
                    <a:cubicBezTo>
                      <a:pt x="776" y="5752"/>
                      <a:pt x="799" y="5615"/>
                      <a:pt x="845" y="5479"/>
                    </a:cubicBezTo>
                    <a:cubicBezTo>
                      <a:pt x="845" y="5473"/>
                      <a:pt x="845" y="5467"/>
                      <a:pt x="845" y="5456"/>
                    </a:cubicBezTo>
                    <a:cubicBezTo>
                      <a:pt x="868" y="5433"/>
                      <a:pt x="868" y="5387"/>
                      <a:pt x="868" y="5364"/>
                    </a:cubicBezTo>
                    <a:cubicBezTo>
                      <a:pt x="959" y="5022"/>
                      <a:pt x="1050" y="4680"/>
                      <a:pt x="1142" y="4337"/>
                    </a:cubicBezTo>
                    <a:cubicBezTo>
                      <a:pt x="1210" y="4086"/>
                      <a:pt x="1301" y="3812"/>
                      <a:pt x="1393" y="3561"/>
                    </a:cubicBezTo>
                    <a:cubicBezTo>
                      <a:pt x="1416" y="3401"/>
                      <a:pt x="1461" y="3264"/>
                      <a:pt x="1507" y="3128"/>
                    </a:cubicBezTo>
                    <a:cubicBezTo>
                      <a:pt x="1530" y="3036"/>
                      <a:pt x="1553" y="2968"/>
                      <a:pt x="1575" y="2876"/>
                    </a:cubicBezTo>
                    <a:cubicBezTo>
                      <a:pt x="1598" y="2785"/>
                      <a:pt x="1621" y="2671"/>
                      <a:pt x="1667" y="2580"/>
                    </a:cubicBezTo>
                    <a:cubicBezTo>
                      <a:pt x="1689" y="2511"/>
                      <a:pt x="1689" y="2420"/>
                      <a:pt x="1712" y="2351"/>
                    </a:cubicBezTo>
                    <a:cubicBezTo>
                      <a:pt x="1712" y="2351"/>
                      <a:pt x="1712" y="2351"/>
                      <a:pt x="1712" y="2374"/>
                    </a:cubicBezTo>
                    <a:cubicBezTo>
                      <a:pt x="1758" y="2214"/>
                      <a:pt x="1804" y="2055"/>
                      <a:pt x="1849" y="1895"/>
                    </a:cubicBezTo>
                    <a:cubicBezTo>
                      <a:pt x="1895" y="1712"/>
                      <a:pt x="1918" y="1507"/>
                      <a:pt x="1941" y="1324"/>
                    </a:cubicBezTo>
                    <a:cubicBezTo>
                      <a:pt x="2009" y="936"/>
                      <a:pt x="2123" y="548"/>
                      <a:pt x="2214" y="160"/>
                    </a:cubicBezTo>
                    <a:cubicBezTo>
                      <a:pt x="2237" y="92"/>
                      <a:pt x="2169" y="0"/>
                      <a:pt x="2078" y="0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6"/>
              <p:cNvSpPr/>
              <p:nvPr/>
            </p:nvSpPr>
            <p:spPr>
              <a:xfrm>
                <a:off x="7930082" y="2184434"/>
                <a:ext cx="22246" cy="64818"/>
              </a:xfrm>
              <a:custGeom>
                <a:avLst/>
                <a:gdLst/>
                <a:ahLst/>
                <a:cxnLst/>
                <a:rect l="l" t="t" r="r" b="b"/>
                <a:pathLst>
                  <a:path w="823" h="2398" extrusionOk="0">
                    <a:moveTo>
                      <a:pt x="708" y="1"/>
                    </a:moveTo>
                    <a:cubicBezTo>
                      <a:pt x="686" y="1"/>
                      <a:pt x="663" y="24"/>
                      <a:pt x="663" y="47"/>
                    </a:cubicBezTo>
                    <a:cubicBezTo>
                      <a:pt x="640" y="115"/>
                      <a:pt x="617" y="184"/>
                      <a:pt x="594" y="252"/>
                    </a:cubicBezTo>
                    <a:cubicBezTo>
                      <a:pt x="594" y="321"/>
                      <a:pt x="572" y="389"/>
                      <a:pt x="549" y="457"/>
                    </a:cubicBezTo>
                    <a:cubicBezTo>
                      <a:pt x="549" y="435"/>
                      <a:pt x="549" y="435"/>
                      <a:pt x="549" y="435"/>
                    </a:cubicBezTo>
                    <a:cubicBezTo>
                      <a:pt x="526" y="503"/>
                      <a:pt x="503" y="594"/>
                      <a:pt x="480" y="686"/>
                    </a:cubicBezTo>
                    <a:cubicBezTo>
                      <a:pt x="457" y="777"/>
                      <a:pt x="412" y="868"/>
                      <a:pt x="389" y="960"/>
                    </a:cubicBezTo>
                    <a:cubicBezTo>
                      <a:pt x="343" y="1142"/>
                      <a:pt x="298" y="1325"/>
                      <a:pt x="252" y="1507"/>
                    </a:cubicBezTo>
                    <a:cubicBezTo>
                      <a:pt x="252" y="1507"/>
                      <a:pt x="252" y="1507"/>
                      <a:pt x="252" y="1485"/>
                    </a:cubicBezTo>
                    <a:cubicBezTo>
                      <a:pt x="183" y="1759"/>
                      <a:pt x="92" y="2010"/>
                      <a:pt x="1" y="2283"/>
                    </a:cubicBezTo>
                    <a:cubicBezTo>
                      <a:pt x="1" y="2306"/>
                      <a:pt x="1" y="2329"/>
                      <a:pt x="1" y="2352"/>
                    </a:cubicBezTo>
                    <a:cubicBezTo>
                      <a:pt x="24" y="2375"/>
                      <a:pt x="24" y="2375"/>
                      <a:pt x="47" y="2398"/>
                    </a:cubicBezTo>
                    <a:lnTo>
                      <a:pt x="115" y="2398"/>
                    </a:lnTo>
                    <a:cubicBezTo>
                      <a:pt x="138" y="2375"/>
                      <a:pt x="161" y="2375"/>
                      <a:pt x="161" y="2352"/>
                    </a:cubicBezTo>
                    <a:cubicBezTo>
                      <a:pt x="206" y="2238"/>
                      <a:pt x="229" y="2124"/>
                      <a:pt x="275" y="2010"/>
                    </a:cubicBezTo>
                    <a:cubicBezTo>
                      <a:pt x="298" y="1918"/>
                      <a:pt x="320" y="1804"/>
                      <a:pt x="343" y="1713"/>
                    </a:cubicBezTo>
                    <a:cubicBezTo>
                      <a:pt x="412" y="1530"/>
                      <a:pt x="457" y="1325"/>
                      <a:pt x="503" y="1142"/>
                    </a:cubicBezTo>
                    <a:cubicBezTo>
                      <a:pt x="503" y="1142"/>
                      <a:pt x="503" y="1165"/>
                      <a:pt x="503" y="1165"/>
                    </a:cubicBezTo>
                    <a:cubicBezTo>
                      <a:pt x="526" y="1074"/>
                      <a:pt x="549" y="1005"/>
                      <a:pt x="572" y="914"/>
                    </a:cubicBezTo>
                    <a:cubicBezTo>
                      <a:pt x="594" y="823"/>
                      <a:pt x="640" y="754"/>
                      <a:pt x="663" y="663"/>
                    </a:cubicBezTo>
                    <a:cubicBezTo>
                      <a:pt x="686" y="572"/>
                      <a:pt x="708" y="480"/>
                      <a:pt x="731" y="366"/>
                    </a:cubicBezTo>
                    <a:cubicBezTo>
                      <a:pt x="754" y="298"/>
                      <a:pt x="777" y="206"/>
                      <a:pt x="800" y="138"/>
                    </a:cubicBezTo>
                    <a:cubicBezTo>
                      <a:pt x="800" y="115"/>
                      <a:pt x="800" y="115"/>
                      <a:pt x="800" y="115"/>
                    </a:cubicBezTo>
                    <a:cubicBezTo>
                      <a:pt x="800" y="92"/>
                      <a:pt x="823" y="69"/>
                      <a:pt x="800" y="47"/>
                    </a:cubicBezTo>
                    <a:cubicBezTo>
                      <a:pt x="800" y="24"/>
                      <a:pt x="777" y="1"/>
                      <a:pt x="754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6"/>
              <p:cNvSpPr/>
              <p:nvPr/>
            </p:nvSpPr>
            <p:spPr>
              <a:xfrm>
                <a:off x="7928244" y="2184434"/>
                <a:ext cx="25327" cy="69386"/>
              </a:xfrm>
              <a:custGeom>
                <a:avLst/>
                <a:gdLst/>
                <a:ahLst/>
                <a:cxnLst/>
                <a:rect l="l" t="t" r="r" b="b"/>
                <a:pathLst>
                  <a:path w="937" h="2567" extrusionOk="0">
                    <a:moveTo>
                      <a:pt x="845" y="1"/>
                    </a:moveTo>
                    <a:cubicBezTo>
                      <a:pt x="822" y="1"/>
                      <a:pt x="799" y="24"/>
                      <a:pt x="776" y="69"/>
                    </a:cubicBezTo>
                    <a:cubicBezTo>
                      <a:pt x="708" y="252"/>
                      <a:pt x="662" y="435"/>
                      <a:pt x="594" y="617"/>
                    </a:cubicBezTo>
                    <a:cubicBezTo>
                      <a:pt x="525" y="823"/>
                      <a:pt x="480" y="1028"/>
                      <a:pt x="434" y="1234"/>
                    </a:cubicBezTo>
                    <a:cubicBezTo>
                      <a:pt x="434" y="1211"/>
                      <a:pt x="434" y="1211"/>
                      <a:pt x="434" y="1211"/>
                    </a:cubicBezTo>
                    <a:cubicBezTo>
                      <a:pt x="366" y="1393"/>
                      <a:pt x="320" y="1599"/>
                      <a:pt x="251" y="1781"/>
                    </a:cubicBezTo>
                    <a:cubicBezTo>
                      <a:pt x="183" y="2010"/>
                      <a:pt x="115" y="2215"/>
                      <a:pt x="23" y="2443"/>
                    </a:cubicBezTo>
                    <a:cubicBezTo>
                      <a:pt x="0" y="2489"/>
                      <a:pt x="23" y="2535"/>
                      <a:pt x="69" y="2557"/>
                    </a:cubicBezTo>
                    <a:cubicBezTo>
                      <a:pt x="81" y="2564"/>
                      <a:pt x="95" y="2566"/>
                      <a:pt x="109" y="2566"/>
                    </a:cubicBezTo>
                    <a:cubicBezTo>
                      <a:pt x="146" y="2566"/>
                      <a:pt x="183" y="2545"/>
                      <a:pt x="183" y="2512"/>
                    </a:cubicBezTo>
                    <a:cubicBezTo>
                      <a:pt x="229" y="2375"/>
                      <a:pt x="274" y="2238"/>
                      <a:pt x="320" y="2101"/>
                    </a:cubicBezTo>
                    <a:cubicBezTo>
                      <a:pt x="343" y="2055"/>
                      <a:pt x="366" y="1987"/>
                      <a:pt x="366" y="1941"/>
                    </a:cubicBezTo>
                    <a:cubicBezTo>
                      <a:pt x="388" y="1895"/>
                      <a:pt x="411" y="1827"/>
                      <a:pt x="434" y="1781"/>
                    </a:cubicBezTo>
                    <a:cubicBezTo>
                      <a:pt x="503" y="1530"/>
                      <a:pt x="571" y="1279"/>
                      <a:pt x="640" y="1051"/>
                    </a:cubicBezTo>
                    <a:cubicBezTo>
                      <a:pt x="685" y="891"/>
                      <a:pt x="731" y="754"/>
                      <a:pt x="776" y="594"/>
                    </a:cubicBezTo>
                    <a:cubicBezTo>
                      <a:pt x="822" y="435"/>
                      <a:pt x="868" y="275"/>
                      <a:pt x="936" y="115"/>
                    </a:cubicBezTo>
                    <a:cubicBezTo>
                      <a:pt x="936" y="92"/>
                      <a:pt x="936" y="92"/>
                      <a:pt x="936" y="69"/>
                    </a:cubicBezTo>
                    <a:cubicBezTo>
                      <a:pt x="913" y="47"/>
                      <a:pt x="913" y="24"/>
                      <a:pt x="891" y="24"/>
                    </a:cubicBezTo>
                    <a:cubicBezTo>
                      <a:pt x="868" y="24"/>
                      <a:pt x="868" y="1"/>
                      <a:pt x="845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6"/>
              <p:cNvSpPr/>
              <p:nvPr/>
            </p:nvSpPr>
            <p:spPr>
              <a:xfrm>
                <a:off x="7925162" y="2187542"/>
                <a:ext cx="29625" cy="80063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2962" extrusionOk="0">
                    <a:moveTo>
                      <a:pt x="1005" y="0"/>
                    </a:moveTo>
                    <a:cubicBezTo>
                      <a:pt x="959" y="0"/>
                      <a:pt x="936" y="0"/>
                      <a:pt x="913" y="46"/>
                    </a:cubicBezTo>
                    <a:cubicBezTo>
                      <a:pt x="822" y="251"/>
                      <a:pt x="754" y="502"/>
                      <a:pt x="685" y="731"/>
                    </a:cubicBezTo>
                    <a:cubicBezTo>
                      <a:pt x="662" y="845"/>
                      <a:pt x="617" y="959"/>
                      <a:pt x="594" y="1073"/>
                    </a:cubicBezTo>
                    <a:cubicBezTo>
                      <a:pt x="548" y="1187"/>
                      <a:pt x="525" y="1301"/>
                      <a:pt x="480" y="1392"/>
                    </a:cubicBezTo>
                    <a:cubicBezTo>
                      <a:pt x="434" y="1529"/>
                      <a:pt x="411" y="1644"/>
                      <a:pt x="365" y="1758"/>
                    </a:cubicBezTo>
                    <a:cubicBezTo>
                      <a:pt x="320" y="1872"/>
                      <a:pt x="274" y="1986"/>
                      <a:pt x="229" y="2100"/>
                    </a:cubicBezTo>
                    <a:cubicBezTo>
                      <a:pt x="160" y="2328"/>
                      <a:pt x="92" y="2579"/>
                      <a:pt x="0" y="2808"/>
                    </a:cubicBezTo>
                    <a:cubicBezTo>
                      <a:pt x="0" y="2830"/>
                      <a:pt x="0" y="2853"/>
                      <a:pt x="0" y="2899"/>
                    </a:cubicBezTo>
                    <a:cubicBezTo>
                      <a:pt x="23" y="2922"/>
                      <a:pt x="46" y="2945"/>
                      <a:pt x="69" y="2945"/>
                    </a:cubicBezTo>
                    <a:cubicBezTo>
                      <a:pt x="80" y="2956"/>
                      <a:pt x="92" y="2962"/>
                      <a:pt x="103" y="2962"/>
                    </a:cubicBezTo>
                    <a:cubicBezTo>
                      <a:pt x="114" y="2962"/>
                      <a:pt x="126" y="2956"/>
                      <a:pt x="137" y="2945"/>
                    </a:cubicBezTo>
                    <a:cubicBezTo>
                      <a:pt x="160" y="2945"/>
                      <a:pt x="183" y="2922"/>
                      <a:pt x="206" y="2899"/>
                    </a:cubicBezTo>
                    <a:cubicBezTo>
                      <a:pt x="274" y="2648"/>
                      <a:pt x="343" y="2420"/>
                      <a:pt x="411" y="2168"/>
                    </a:cubicBezTo>
                    <a:cubicBezTo>
                      <a:pt x="480" y="1940"/>
                      <a:pt x="571" y="1712"/>
                      <a:pt x="639" y="1484"/>
                    </a:cubicBezTo>
                    <a:cubicBezTo>
                      <a:pt x="662" y="1392"/>
                      <a:pt x="685" y="1278"/>
                      <a:pt x="731" y="1187"/>
                    </a:cubicBezTo>
                    <a:cubicBezTo>
                      <a:pt x="754" y="1050"/>
                      <a:pt x="799" y="913"/>
                      <a:pt x="845" y="799"/>
                    </a:cubicBezTo>
                    <a:cubicBezTo>
                      <a:pt x="868" y="685"/>
                      <a:pt x="913" y="571"/>
                      <a:pt x="936" y="479"/>
                    </a:cubicBezTo>
                    <a:cubicBezTo>
                      <a:pt x="982" y="342"/>
                      <a:pt x="1027" y="228"/>
                      <a:pt x="1073" y="114"/>
                    </a:cubicBezTo>
                    <a:cubicBezTo>
                      <a:pt x="1096" y="69"/>
                      <a:pt x="1073" y="23"/>
                      <a:pt x="1027" y="0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6"/>
              <p:cNvSpPr/>
              <p:nvPr/>
            </p:nvSpPr>
            <p:spPr>
              <a:xfrm>
                <a:off x="7949219" y="2199868"/>
                <a:ext cx="58628" cy="17942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6638" extrusionOk="0">
                    <a:moveTo>
                      <a:pt x="1507" y="2694"/>
                    </a:moveTo>
                    <a:lnTo>
                      <a:pt x="1507" y="2694"/>
                    </a:lnTo>
                    <a:cubicBezTo>
                      <a:pt x="1507" y="2694"/>
                      <a:pt x="1507" y="2717"/>
                      <a:pt x="1484" y="2717"/>
                    </a:cubicBezTo>
                    <a:cubicBezTo>
                      <a:pt x="1484" y="2740"/>
                      <a:pt x="1484" y="2762"/>
                      <a:pt x="1484" y="2762"/>
                    </a:cubicBezTo>
                    <a:cubicBezTo>
                      <a:pt x="1484" y="2740"/>
                      <a:pt x="1507" y="2717"/>
                      <a:pt x="1507" y="2694"/>
                    </a:cubicBezTo>
                    <a:close/>
                    <a:moveTo>
                      <a:pt x="1096" y="4292"/>
                    </a:moveTo>
                    <a:lnTo>
                      <a:pt x="1096" y="4292"/>
                    </a:lnTo>
                    <a:lnTo>
                      <a:pt x="1096" y="4292"/>
                    </a:lnTo>
                    <a:cubicBezTo>
                      <a:pt x="1096" y="4292"/>
                      <a:pt x="1096" y="4292"/>
                      <a:pt x="1096" y="4292"/>
                    </a:cubicBezTo>
                    <a:close/>
                    <a:moveTo>
                      <a:pt x="1096" y="4292"/>
                    </a:moveTo>
                    <a:lnTo>
                      <a:pt x="1096" y="4292"/>
                    </a:lnTo>
                    <a:cubicBezTo>
                      <a:pt x="1094" y="4297"/>
                      <a:pt x="1093" y="4302"/>
                      <a:pt x="1091" y="4307"/>
                    </a:cubicBezTo>
                    <a:lnTo>
                      <a:pt x="1091" y="4307"/>
                    </a:lnTo>
                    <a:cubicBezTo>
                      <a:pt x="1096" y="4300"/>
                      <a:pt x="1096" y="4292"/>
                      <a:pt x="1096" y="4292"/>
                    </a:cubicBezTo>
                    <a:close/>
                    <a:moveTo>
                      <a:pt x="2009" y="1"/>
                    </a:moveTo>
                    <a:cubicBezTo>
                      <a:pt x="1941" y="1"/>
                      <a:pt x="1895" y="46"/>
                      <a:pt x="1872" y="92"/>
                    </a:cubicBezTo>
                    <a:cubicBezTo>
                      <a:pt x="1826" y="183"/>
                      <a:pt x="1781" y="252"/>
                      <a:pt x="1735" y="343"/>
                    </a:cubicBezTo>
                    <a:cubicBezTo>
                      <a:pt x="1690" y="434"/>
                      <a:pt x="1644" y="548"/>
                      <a:pt x="1621" y="663"/>
                    </a:cubicBezTo>
                    <a:cubicBezTo>
                      <a:pt x="1530" y="868"/>
                      <a:pt x="1461" y="1073"/>
                      <a:pt x="1370" y="1279"/>
                    </a:cubicBezTo>
                    <a:cubicBezTo>
                      <a:pt x="1302" y="1439"/>
                      <a:pt x="1256" y="1598"/>
                      <a:pt x="1187" y="1758"/>
                    </a:cubicBezTo>
                    <a:cubicBezTo>
                      <a:pt x="1119" y="1941"/>
                      <a:pt x="1050" y="2123"/>
                      <a:pt x="1005" y="2329"/>
                    </a:cubicBezTo>
                    <a:cubicBezTo>
                      <a:pt x="1005" y="2340"/>
                      <a:pt x="1005" y="2346"/>
                      <a:pt x="1005" y="2352"/>
                    </a:cubicBezTo>
                    <a:cubicBezTo>
                      <a:pt x="1005" y="2374"/>
                      <a:pt x="982" y="2420"/>
                      <a:pt x="982" y="2443"/>
                    </a:cubicBezTo>
                    <a:cubicBezTo>
                      <a:pt x="982" y="2443"/>
                      <a:pt x="982" y="2420"/>
                      <a:pt x="982" y="2397"/>
                    </a:cubicBezTo>
                    <a:cubicBezTo>
                      <a:pt x="936" y="2557"/>
                      <a:pt x="891" y="2694"/>
                      <a:pt x="868" y="2854"/>
                    </a:cubicBezTo>
                    <a:cubicBezTo>
                      <a:pt x="845" y="2968"/>
                      <a:pt x="799" y="3105"/>
                      <a:pt x="777" y="3219"/>
                    </a:cubicBezTo>
                    <a:cubicBezTo>
                      <a:pt x="731" y="3356"/>
                      <a:pt x="708" y="3470"/>
                      <a:pt x="685" y="3607"/>
                    </a:cubicBezTo>
                    <a:cubicBezTo>
                      <a:pt x="662" y="3721"/>
                      <a:pt x="640" y="3835"/>
                      <a:pt x="594" y="3927"/>
                    </a:cubicBezTo>
                    <a:cubicBezTo>
                      <a:pt x="597" y="3927"/>
                      <a:pt x="600" y="3926"/>
                      <a:pt x="602" y="3925"/>
                    </a:cubicBezTo>
                    <a:lnTo>
                      <a:pt x="602" y="3925"/>
                    </a:lnTo>
                    <a:cubicBezTo>
                      <a:pt x="585" y="3979"/>
                      <a:pt x="571" y="4033"/>
                      <a:pt x="571" y="4086"/>
                    </a:cubicBezTo>
                    <a:cubicBezTo>
                      <a:pt x="548" y="4109"/>
                      <a:pt x="548" y="4109"/>
                      <a:pt x="548" y="4132"/>
                    </a:cubicBezTo>
                    <a:cubicBezTo>
                      <a:pt x="548" y="4132"/>
                      <a:pt x="548" y="4109"/>
                      <a:pt x="548" y="4109"/>
                    </a:cubicBezTo>
                    <a:cubicBezTo>
                      <a:pt x="525" y="4200"/>
                      <a:pt x="503" y="4269"/>
                      <a:pt x="480" y="4337"/>
                    </a:cubicBezTo>
                    <a:cubicBezTo>
                      <a:pt x="457" y="4474"/>
                      <a:pt x="411" y="4634"/>
                      <a:pt x="366" y="4771"/>
                    </a:cubicBezTo>
                    <a:cubicBezTo>
                      <a:pt x="343" y="4931"/>
                      <a:pt x="297" y="5091"/>
                      <a:pt x="252" y="5250"/>
                    </a:cubicBezTo>
                    <a:cubicBezTo>
                      <a:pt x="183" y="5456"/>
                      <a:pt x="137" y="5684"/>
                      <a:pt x="92" y="5890"/>
                    </a:cubicBezTo>
                    <a:cubicBezTo>
                      <a:pt x="46" y="5981"/>
                      <a:pt x="46" y="6095"/>
                      <a:pt x="23" y="6186"/>
                    </a:cubicBezTo>
                    <a:cubicBezTo>
                      <a:pt x="0" y="6232"/>
                      <a:pt x="0" y="6255"/>
                      <a:pt x="0" y="6278"/>
                    </a:cubicBezTo>
                    <a:cubicBezTo>
                      <a:pt x="0" y="6300"/>
                      <a:pt x="0" y="6300"/>
                      <a:pt x="0" y="6323"/>
                    </a:cubicBezTo>
                    <a:cubicBezTo>
                      <a:pt x="0" y="6369"/>
                      <a:pt x="0" y="6414"/>
                      <a:pt x="0" y="6460"/>
                    </a:cubicBezTo>
                    <a:cubicBezTo>
                      <a:pt x="23" y="6460"/>
                      <a:pt x="23" y="6483"/>
                      <a:pt x="23" y="6483"/>
                    </a:cubicBezTo>
                    <a:cubicBezTo>
                      <a:pt x="46" y="6551"/>
                      <a:pt x="115" y="6620"/>
                      <a:pt x="206" y="6620"/>
                    </a:cubicBezTo>
                    <a:cubicBezTo>
                      <a:pt x="229" y="6631"/>
                      <a:pt x="252" y="6637"/>
                      <a:pt x="272" y="6637"/>
                    </a:cubicBezTo>
                    <a:cubicBezTo>
                      <a:pt x="291" y="6637"/>
                      <a:pt x="309" y="6631"/>
                      <a:pt x="320" y="6620"/>
                    </a:cubicBezTo>
                    <a:cubicBezTo>
                      <a:pt x="343" y="6597"/>
                      <a:pt x="366" y="6597"/>
                      <a:pt x="388" y="6574"/>
                    </a:cubicBezTo>
                    <a:cubicBezTo>
                      <a:pt x="480" y="6506"/>
                      <a:pt x="503" y="6392"/>
                      <a:pt x="525" y="6278"/>
                    </a:cubicBezTo>
                    <a:cubicBezTo>
                      <a:pt x="548" y="6209"/>
                      <a:pt x="571" y="6118"/>
                      <a:pt x="594" y="6026"/>
                    </a:cubicBezTo>
                    <a:cubicBezTo>
                      <a:pt x="640" y="5890"/>
                      <a:pt x="685" y="5753"/>
                      <a:pt x="731" y="5638"/>
                    </a:cubicBezTo>
                    <a:cubicBezTo>
                      <a:pt x="777" y="5433"/>
                      <a:pt x="822" y="5250"/>
                      <a:pt x="868" y="5068"/>
                    </a:cubicBezTo>
                    <a:cubicBezTo>
                      <a:pt x="913" y="4931"/>
                      <a:pt x="936" y="4817"/>
                      <a:pt x="982" y="4703"/>
                    </a:cubicBezTo>
                    <a:cubicBezTo>
                      <a:pt x="1004" y="4571"/>
                      <a:pt x="1047" y="4439"/>
                      <a:pt x="1091" y="4307"/>
                    </a:cubicBezTo>
                    <a:lnTo>
                      <a:pt x="1091" y="4307"/>
                    </a:lnTo>
                    <a:cubicBezTo>
                      <a:pt x="1089" y="4310"/>
                      <a:pt x="1085" y="4313"/>
                      <a:pt x="1080" y="4314"/>
                    </a:cubicBezTo>
                    <a:lnTo>
                      <a:pt x="1080" y="4314"/>
                    </a:lnTo>
                    <a:cubicBezTo>
                      <a:pt x="1087" y="4301"/>
                      <a:pt x="1096" y="4292"/>
                      <a:pt x="1096" y="4292"/>
                    </a:cubicBezTo>
                    <a:lnTo>
                      <a:pt x="1096" y="4292"/>
                    </a:lnTo>
                    <a:lnTo>
                      <a:pt x="1073" y="4315"/>
                    </a:lnTo>
                    <a:cubicBezTo>
                      <a:pt x="1096" y="4292"/>
                      <a:pt x="1096" y="4269"/>
                      <a:pt x="1096" y="4269"/>
                    </a:cubicBezTo>
                    <a:cubicBezTo>
                      <a:pt x="1142" y="4109"/>
                      <a:pt x="1187" y="3972"/>
                      <a:pt x="1210" y="3812"/>
                    </a:cubicBezTo>
                    <a:cubicBezTo>
                      <a:pt x="1279" y="3607"/>
                      <a:pt x="1324" y="3379"/>
                      <a:pt x="1370" y="3150"/>
                    </a:cubicBezTo>
                    <a:cubicBezTo>
                      <a:pt x="1370" y="3150"/>
                      <a:pt x="1370" y="3173"/>
                      <a:pt x="1370" y="3173"/>
                    </a:cubicBezTo>
                    <a:cubicBezTo>
                      <a:pt x="1416" y="3014"/>
                      <a:pt x="1461" y="2877"/>
                      <a:pt x="1484" y="2717"/>
                    </a:cubicBezTo>
                    <a:cubicBezTo>
                      <a:pt x="1553" y="2511"/>
                      <a:pt x="1598" y="2283"/>
                      <a:pt x="1667" y="2055"/>
                    </a:cubicBezTo>
                    <a:cubicBezTo>
                      <a:pt x="1712" y="1849"/>
                      <a:pt x="1781" y="1644"/>
                      <a:pt x="1826" y="1439"/>
                    </a:cubicBezTo>
                    <a:cubicBezTo>
                      <a:pt x="1872" y="1142"/>
                      <a:pt x="1941" y="845"/>
                      <a:pt x="2009" y="548"/>
                    </a:cubicBezTo>
                    <a:cubicBezTo>
                      <a:pt x="2032" y="503"/>
                      <a:pt x="2055" y="434"/>
                      <a:pt x="2055" y="389"/>
                    </a:cubicBezTo>
                    <a:cubicBezTo>
                      <a:pt x="2078" y="320"/>
                      <a:pt x="2100" y="252"/>
                      <a:pt x="2146" y="206"/>
                    </a:cubicBezTo>
                    <a:cubicBezTo>
                      <a:pt x="2169" y="138"/>
                      <a:pt x="2123" y="46"/>
                      <a:pt x="2055" y="23"/>
                    </a:cubicBezTo>
                    <a:cubicBezTo>
                      <a:pt x="2032" y="1"/>
                      <a:pt x="2032" y="1"/>
                      <a:pt x="2009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6"/>
              <p:cNvSpPr/>
              <p:nvPr/>
            </p:nvSpPr>
            <p:spPr>
              <a:xfrm>
                <a:off x="7984385" y="2202328"/>
                <a:ext cx="23462" cy="67899"/>
              </a:xfrm>
              <a:custGeom>
                <a:avLst/>
                <a:gdLst/>
                <a:ahLst/>
                <a:cxnLst/>
                <a:rect l="l" t="t" r="r" b="b"/>
                <a:pathLst>
                  <a:path w="868" h="2512" extrusionOk="0">
                    <a:moveTo>
                      <a:pt x="799" y="1"/>
                    </a:moveTo>
                    <a:cubicBezTo>
                      <a:pt x="754" y="1"/>
                      <a:pt x="731" y="1"/>
                      <a:pt x="708" y="47"/>
                    </a:cubicBezTo>
                    <a:cubicBezTo>
                      <a:pt x="662" y="229"/>
                      <a:pt x="594" y="412"/>
                      <a:pt x="548" y="617"/>
                    </a:cubicBezTo>
                    <a:cubicBezTo>
                      <a:pt x="480" y="823"/>
                      <a:pt x="411" y="1028"/>
                      <a:pt x="343" y="1256"/>
                    </a:cubicBezTo>
                    <a:cubicBezTo>
                      <a:pt x="297" y="1439"/>
                      <a:pt x="229" y="1621"/>
                      <a:pt x="183" y="1804"/>
                    </a:cubicBezTo>
                    <a:cubicBezTo>
                      <a:pt x="115" y="1987"/>
                      <a:pt x="46" y="2192"/>
                      <a:pt x="1" y="2375"/>
                    </a:cubicBezTo>
                    <a:cubicBezTo>
                      <a:pt x="1" y="2398"/>
                      <a:pt x="1" y="2420"/>
                      <a:pt x="1" y="2443"/>
                    </a:cubicBezTo>
                    <a:cubicBezTo>
                      <a:pt x="1" y="2466"/>
                      <a:pt x="23" y="2489"/>
                      <a:pt x="46" y="2512"/>
                    </a:cubicBezTo>
                    <a:lnTo>
                      <a:pt x="115" y="2512"/>
                    </a:lnTo>
                    <a:cubicBezTo>
                      <a:pt x="137" y="2489"/>
                      <a:pt x="160" y="2466"/>
                      <a:pt x="160" y="2443"/>
                    </a:cubicBezTo>
                    <a:cubicBezTo>
                      <a:pt x="229" y="2261"/>
                      <a:pt x="297" y="2078"/>
                      <a:pt x="343" y="1873"/>
                    </a:cubicBezTo>
                    <a:cubicBezTo>
                      <a:pt x="389" y="1690"/>
                      <a:pt x="457" y="1507"/>
                      <a:pt x="503" y="1302"/>
                    </a:cubicBezTo>
                    <a:cubicBezTo>
                      <a:pt x="571" y="1097"/>
                      <a:pt x="617" y="891"/>
                      <a:pt x="685" y="686"/>
                    </a:cubicBezTo>
                    <a:cubicBezTo>
                      <a:pt x="708" y="594"/>
                      <a:pt x="731" y="526"/>
                      <a:pt x="777" y="435"/>
                    </a:cubicBezTo>
                    <a:cubicBezTo>
                      <a:pt x="799" y="320"/>
                      <a:pt x="822" y="206"/>
                      <a:pt x="868" y="115"/>
                    </a:cubicBezTo>
                    <a:cubicBezTo>
                      <a:pt x="868" y="92"/>
                      <a:pt x="868" y="69"/>
                      <a:pt x="868" y="47"/>
                    </a:cubicBezTo>
                    <a:cubicBezTo>
                      <a:pt x="868" y="24"/>
                      <a:pt x="845" y="1"/>
                      <a:pt x="822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6"/>
              <p:cNvSpPr/>
              <p:nvPr/>
            </p:nvSpPr>
            <p:spPr>
              <a:xfrm>
                <a:off x="7981304" y="2206031"/>
                <a:ext cx="25327" cy="76549"/>
              </a:xfrm>
              <a:custGeom>
                <a:avLst/>
                <a:gdLst/>
                <a:ahLst/>
                <a:cxnLst/>
                <a:rect l="l" t="t" r="r" b="b"/>
                <a:pathLst>
                  <a:path w="937" h="2832" extrusionOk="0">
                    <a:moveTo>
                      <a:pt x="868" y="1"/>
                    </a:moveTo>
                    <a:cubicBezTo>
                      <a:pt x="845" y="1"/>
                      <a:pt x="822" y="1"/>
                      <a:pt x="822" y="24"/>
                    </a:cubicBezTo>
                    <a:cubicBezTo>
                      <a:pt x="799" y="24"/>
                      <a:pt x="776" y="47"/>
                      <a:pt x="776" y="69"/>
                    </a:cubicBezTo>
                    <a:cubicBezTo>
                      <a:pt x="754" y="183"/>
                      <a:pt x="731" y="275"/>
                      <a:pt x="685" y="389"/>
                    </a:cubicBezTo>
                    <a:cubicBezTo>
                      <a:pt x="685" y="389"/>
                      <a:pt x="685" y="389"/>
                      <a:pt x="708" y="366"/>
                    </a:cubicBezTo>
                    <a:lnTo>
                      <a:pt x="708" y="366"/>
                    </a:lnTo>
                    <a:cubicBezTo>
                      <a:pt x="662" y="503"/>
                      <a:pt x="617" y="640"/>
                      <a:pt x="571" y="777"/>
                    </a:cubicBezTo>
                    <a:cubicBezTo>
                      <a:pt x="548" y="891"/>
                      <a:pt x="503" y="1028"/>
                      <a:pt x="480" y="1142"/>
                    </a:cubicBezTo>
                    <a:cubicBezTo>
                      <a:pt x="388" y="1416"/>
                      <a:pt x="320" y="1713"/>
                      <a:pt x="229" y="2009"/>
                    </a:cubicBezTo>
                    <a:cubicBezTo>
                      <a:pt x="229" y="2009"/>
                      <a:pt x="229" y="1987"/>
                      <a:pt x="229" y="1987"/>
                    </a:cubicBezTo>
                    <a:cubicBezTo>
                      <a:pt x="206" y="2101"/>
                      <a:pt x="183" y="2215"/>
                      <a:pt x="137" y="2329"/>
                    </a:cubicBezTo>
                    <a:cubicBezTo>
                      <a:pt x="115" y="2466"/>
                      <a:pt x="46" y="2580"/>
                      <a:pt x="0" y="2717"/>
                    </a:cubicBezTo>
                    <a:cubicBezTo>
                      <a:pt x="0" y="2763"/>
                      <a:pt x="0" y="2808"/>
                      <a:pt x="46" y="2831"/>
                    </a:cubicBezTo>
                    <a:cubicBezTo>
                      <a:pt x="92" y="2831"/>
                      <a:pt x="137" y="2831"/>
                      <a:pt x="160" y="2786"/>
                    </a:cubicBezTo>
                    <a:cubicBezTo>
                      <a:pt x="183" y="2694"/>
                      <a:pt x="229" y="2626"/>
                      <a:pt x="251" y="2557"/>
                    </a:cubicBezTo>
                    <a:cubicBezTo>
                      <a:pt x="251" y="2512"/>
                      <a:pt x="274" y="2466"/>
                      <a:pt x="274" y="2443"/>
                    </a:cubicBezTo>
                    <a:cubicBezTo>
                      <a:pt x="297" y="2398"/>
                      <a:pt x="297" y="2375"/>
                      <a:pt x="320" y="2352"/>
                    </a:cubicBezTo>
                    <a:cubicBezTo>
                      <a:pt x="343" y="2215"/>
                      <a:pt x="366" y="2101"/>
                      <a:pt x="411" y="1987"/>
                    </a:cubicBezTo>
                    <a:cubicBezTo>
                      <a:pt x="480" y="1690"/>
                      <a:pt x="571" y="1393"/>
                      <a:pt x="639" y="1096"/>
                    </a:cubicBezTo>
                    <a:cubicBezTo>
                      <a:pt x="639" y="1096"/>
                      <a:pt x="639" y="1119"/>
                      <a:pt x="639" y="1119"/>
                    </a:cubicBezTo>
                    <a:cubicBezTo>
                      <a:pt x="685" y="960"/>
                      <a:pt x="754" y="800"/>
                      <a:pt x="799" y="640"/>
                    </a:cubicBezTo>
                    <a:cubicBezTo>
                      <a:pt x="845" y="457"/>
                      <a:pt x="891" y="275"/>
                      <a:pt x="936" y="92"/>
                    </a:cubicBezTo>
                    <a:cubicBezTo>
                      <a:pt x="936" y="69"/>
                      <a:pt x="936" y="47"/>
                      <a:pt x="936" y="24"/>
                    </a:cubicBezTo>
                    <a:cubicBezTo>
                      <a:pt x="913" y="24"/>
                      <a:pt x="891" y="1"/>
                      <a:pt x="868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6"/>
              <p:cNvSpPr/>
              <p:nvPr/>
            </p:nvSpPr>
            <p:spPr>
              <a:xfrm>
                <a:off x="7981304" y="2207896"/>
                <a:ext cx="25949" cy="77144"/>
              </a:xfrm>
              <a:custGeom>
                <a:avLst/>
                <a:gdLst/>
                <a:ahLst/>
                <a:cxnLst/>
                <a:rect l="l" t="t" r="r" b="b"/>
                <a:pathLst>
                  <a:path w="960" h="2854" extrusionOk="0">
                    <a:moveTo>
                      <a:pt x="868" y="0"/>
                    </a:moveTo>
                    <a:cubicBezTo>
                      <a:pt x="822" y="0"/>
                      <a:pt x="799" y="23"/>
                      <a:pt x="776" y="69"/>
                    </a:cubicBezTo>
                    <a:cubicBezTo>
                      <a:pt x="776" y="114"/>
                      <a:pt x="754" y="183"/>
                      <a:pt x="754" y="251"/>
                    </a:cubicBezTo>
                    <a:cubicBezTo>
                      <a:pt x="754" y="274"/>
                      <a:pt x="731" y="297"/>
                      <a:pt x="731" y="320"/>
                    </a:cubicBezTo>
                    <a:cubicBezTo>
                      <a:pt x="708" y="366"/>
                      <a:pt x="708" y="388"/>
                      <a:pt x="708" y="434"/>
                    </a:cubicBezTo>
                    <a:cubicBezTo>
                      <a:pt x="708" y="434"/>
                      <a:pt x="708" y="411"/>
                      <a:pt x="708" y="411"/>
                    </a:cubicBezTo>
                    <a:cubicBezTo>
                      <a:pt x="639" y="639"/>
                      <a:pt x="571" y="868"/>
                      <a:pt x="503" y="1096"/>
                    </a:cubicBezTo>
                    <a:cubicBezTo>
                      <a:pt x="411" y="1324"/>
                      <a:pt x="366" y="1552"/>
                      <a:pt x="297" y="1758"/>
                    </a:cubicBezTo>
                    <a:cubicBezTo>
                      <a:pt x="297" y="1758"/>
                      <a:pt x="297" y="1758"/>
                      <a:pt x="297" y="1735"/>
                    </a:cubicBezTo>
                    <a:cubicBezTo>
                      <a:pt x="274" y="1826"/>
                      <a:pt x="274" y="1895"/>
                      <a:pt x="251" y="1963"/>
                    </a:cubicBezTo>
                    <a:cubicBezTo>
                      <a:pt x="206" y="2032"/>
                      <a:pt x="183" y="2123"/>
                      <a:pt x="160" y="2192"/>
                    </a:cubicBezTo>
                    <a:cubicBezTo>
                      <a:pt x="115" y="2374"/>
                      <a:pt x="69" y="2557"/>
                      <a:pt x="0" y="2739"/>
                    </a:cubicBezTo>
                    <a:cubicBezTo>
                      <a:pt x="0" y="2762"/>
                      <a:pt x="0" y="2785"/>
                      <a:pt x="0" y="2808"/>
                    </a:cubicBezTo>
                    <a:cubicBezTo>
                      <a:pt x="23" y="2808"/>
                      <a:pt x="23" y="2831"/>
                      <a:pt x="46" y="2853"/>
                    </a:cubicBezTo>
                    <a:lnTo>
                      <a:pt x="115" y="2853"/>
                    </a:lnTo>
                    <a:cubicBezTo>
                      <a:pt x="137" y="2831"/>
                      <a:pt x="160" y="2831"/>
                      <a:pt x="160" y="2808"/>
                    </a:cubicBezTo>
                    <a:cubicBezTo>
                      <a:pt x="229" y="2580"/>
                      <a:pt x="274" y="2374"/>
                      <a:pt x="343" y="2169"/>
                    </a:cubicBezTo>
                    <a:cubicBezTo>
                      <a:pt x="388" y="2077"/>
                      <a:pt x="411" y="1963"/>
                      <a:pt x="434" y="1872"/>
                    </a:cubicBezTo>
                    <a:cubicBezTo>
                      <a:pt x="457" y="1781"/>
                      <a:pt x="480" y="1689"/>
                      <a:pt x="525" y="1598"/>
                    </a:cubicBezTo>
                    <a:cubicBezTo>
                      <a:pt x="516" y="1598"/>
                      <a:pt x="511" y="1602"/>
                      <a:pt x="508" y="1606"/>
                    </a:cubicBezTo>
                    <a:lnTo>
                      <a:pt x="508" y="1606"/>
                    </a:lnTo>
                    <a:cubicBezTo>
                      <a:pt x="551" y="1476"/>
                      <a:pt x="595" y="1365"/>
                      <a:pt x="617" y="1233"/>
                    </a:cubicBezTo>
                    <a:cubicBezTo>
                      <a:pt x="662" y="1119"/>
                      <a:pt x="685" y="1005"/>
                      <a:pt x="731" y="891"/>
                    </a:cubicBezTo>
                    <a:cubicBezTo>
                      <a:pt x="776" y="754"/>
                      <a:pt x="822" y="617"/>
                      <a:pt x="845" y="480"/>
                    </a:cubicBezTo>
                    <a:cubicBezTo>
                      <a:pt x="868" y="411"/>
                      <a:pt x="891" y="366"/>
                      <a:pt x="913" y="297"/>
                    </a:cubicBezTo>
                    <a:cubicBezTo>
                      <a:pt x="913" y="229"/>
                      <a:pt x="936" y="160"/>
                      <a:pt x="959" y="92"/>
                    </a:cubicBezTo>
                    <a:cubicBezTo>
                      <a:pt x="959" y="46"/>
                      <a:pt x="913" y="0"/>
                      <a:pt x="891" y="0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6"/>
              <p:cNvSpPr/>
              <p:nvPr/>
            </p:nvSpPr>
            <p:spPr>
              <a:xfrm>
                <a:off x="8005361" y="2216518"/>
                <a:ext cx="58628" cy="178101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6589" extrusionOk="0">
                    <a:moveTo>
                      <a:pt x="617" y="5913"/>
                    </a:moveTo>
                    <a:lnTo>
                      <a:pt x="617" y="5913"/>
                    </a:lnTo>
                    <a:cubicBezTo>
                      <a:pt x="612" y="5925"/>
                      <a:pt x="607" y="5937"/>
                      <a:pt x="603" y="5949"/>
                    </a:cubicBezTo>
                    <a:lnTo>
                      <a:pt x="603" y="5949"/>
                    </a:lnTo>
                    <a:cubicBezTo>
                      <a:pt x="617" y="5935"/>
                      <a:pt x="617" y="5932"/>
                      <a:pt x="617" y="5913"/>
                    </a:cubicBezTo>
                    <a:close/>
                    <a:moveTo>
                      <a:pt x="2009" y="1"/>
                    </a:moveTo>
                    <a:cubicBezTo>
                      <a:pt x="1941" y="1"/>
                      <a:pt x="1872" y="47"/>
                      <a:pt x="1849" y="92"/>
                    </a:cubicBezTo>
                    <a:cubicBezTo>
                      <a:pt x="1849" y="183"/>
                      <a:pt x="1827" y="252"/>
                      <a:pt x="1804" y="320"/>
                    </a:cubicBezTo>
                    <a:lnTo>
                      <a:pt x="1804" y="275"/>
                    </a:lnTo>
                    <a:cubicBezTo>
                      <a:pt x="1758" y="412"/>
                      <a:pt x="1735" y="549"/>
                      <a:pt x="1690" y="663"/>
                    </a:cubicBezTo>
                    <a:cubicBezTo>
                      <a:pt x="1644" y="800"/>
                      <a:pt x="1598" y="914"/>
                      <a:pt x="1553" y="1051"/>
                    </a:cubicBezTo>
                    <a:cubicBezTo>
                      <a:pt x="1461" y="1302"/>
                      <a:pt x="1347" y="1530"/>
                      <a:pt x="1256" y="1781"/>
                    </a:cubicBezTo>
                    <a:cubicBezTo>
                      <a:pt x="1210" y="1895"/>
                      <a:pt x="1165" y="2010"/>
                      <a:pt x="1119" y="2124"/>
                    </a:cubicBezTo>
                    <a:cubicBezTo>
                      <a:pt x="1073" y="2261"/>
                      <a:pt x="1028" y="2398"/>
                      <a:pt x="982" y="2512"/>
                    </a:cubicBezTo>
                    <a:cubicBezTo>
                      <a:pt x="914" y="2786"/>
                      <a:pt x="845" y="3059"/>
                      <a:pt x="777" y="3333"/>
                    </a:cubicBezTo>
                    <a:cubicBezTo>
                      <a:pt x="708" y="3493"/>
                      <a:pt x="663" y="3653"/>
                      <a:pt x="617" y="3836"/>
                    </a:cubicBezTo>
                    <a:cubicBezTo>
                      <a:pt x="594" y="3950"/>
                      <a:pt x="571" y="4064"/>
                      <a:pt x="526" y="4201"/>
                    </a:cubicBezTo>
                    <a:cubicBezTo>
                      <a:pt x="503" y="4292"/>
                      <a:pt x="480" y="4361"/>
                      <a:pt x="457" y="4452"/>
                    </a:cubicBezTo>
                    <a:cubicBezTo>
                      <a:pt x="457" y="4497"/>
                      <a:pt x="434" y="4566"/>
                      <a:pt x="411" y="4612"/>
                    </a:cubicBezTo>
                    <a:cubicBezTo>
                      <a:pt x="416" y="4607"/>
                      <a:pt x="420" y="4603"/>
                      <a:pt x="423" y="4600"/>
                    </a:cubicBezTo>
                    <a:lnTo>
                      <a:pt x="423" y="4600"/>
                    </a:lnTo>
                    <a:cubicBezTo>
                      <a:pt x="417" y="4611"/>
                      <a:pt x="411" y="4623"/>
                      <a:pt x="411" y="4634"/>
                    </a:cubicBezTo>
                    <a:cubicBezTo>
                      <a:pt x="411" y="4680"/>
                      <a:pt x="389" y="4726"/>
                      <a:pt x="366" y="4771"/>
                    </a:cubicBezTo>
                    <a:cubicBezTo>
                      <a:pt x="388" y="4749"/>
                      <a:pt x="389" y="4749"/>
                      <a:pt x="389" y="4749"/>
                    </a:cubicBezTo>
                    <a:lnTo>
                      <a:pt x="389" y="4749"/>
                    </a:lnTo>
                    <a:cubicBezTo>
                      <a:pt x="389" y="4771"/>
                      <a:pt x="366" y="4771"/>
                      <a:pt x="366" y="4794"/>
                    </a:cubicBezTo>
                    <a:cubicBezTo>
                      <a:pt x="343" y="4908"/>
                      <a:pt x="297" y="5022"/>
                      <a:pt x="274" y="5159"/>
                    </a:cubicBezTo>
                    <a:cubicBezTo>
                      <a:pt x="252" y="5251"/>
                      <a:pt x="229" y="5342"/>
                      <a:pt x="206" y="5433"/>
                    </a:cubicBezTo>
                    <a:cubicBezTo>
                      <a:pt x="160" y="5593"/>
                      <a:pt x="115" y="5776"/>
                      <a:pt x="69" y="5935"/>
                    </a:cubicBezTo>
                    <a:cubicBezTo>
                      <a:pt x="69" y="6004"/>
                      <a:pt x="46" y="6095"/>
                      <a:pt x="23" y="6164"/>
                    </a:cubicBezTo>
                    <a:cubicBezTo>
                      <a:pt x="23" y="6187"/>
                      <a:pt x="1" y="6232"/>
                      <a:pt x="1" y="6255"/>
                    </a:cubicBezTo>
                    <a:cubicBezTo>
                      <a:pt x="1" y="6301"/>
                      <a:pt x="1" y="6346"/>
                      <a:pt x="23" y="6415"/>
                    </a:cubicBezTo>
                    <a:lnTo>
                      <a:pt x="1" y="6392"/>
                    </a:lnTo>
                    <a:lnTo>
                      <a:pt x="1" y="6392"/>
                    </a:lnTo>
                    <a:cubicBezTo>
                      <a:pt x="23" y="6415"/>
                      <a:pt x="23" y="6460"/>
                      <a:pt x="46" y="6483"/>
                    </a:cubicBezTo>
                    <a:cubicBezTo>
                      <a:pt x="69" y="6529"/>
                      <a:pt x="115" y="6552"/>
                      <a:pt x="138" y="6575"/>
                    </a:cubicBezTo>
                    <a:cubicBezTo>
                      <a:pt x="163" y="6583"/>
                      <a:pt x="191" y="6588"/>
                      <a:pt x="220" y="6588"/>
                    </a:cubicBezTo>
                    <a:cubicBezTo>
                      <a:pt x="270" y="6588"/>
                      <a:pt x="322" y="6572"/>
                      <a:pt x="366" y="6529"/>
                    </a:cubicBezTo>
                    <a:cubicBezTo>
                      <a:pt x="411" y="6483"/>
                      <a:pt x="457" y="6438"/>
                      <a:pt x="480" y="6369"/>
                    </a:cubicBezTo>
                    <a:cubicBezTo>
                      <a:pt x="503" y="6346"/>
                      <a:pt x="503" y="6301"/>
                      <a:pt x="503" y="6255"/>
                    </a:cubicBezTo>
                    <a:cubicBezTo>
                      <a:pt x="543" y="6153"/>
                      <a:pt x="566" y="6051"/>
                      <a:pt x="603" y="5949"/>
                    </a:cubicBezTo>
                    <a:lnTo>
                      <a:pt x="603" y="5949"/>
                    </a:lnTo>
                    <a:cubicBezTo>
                      <a:pt x="600" y="5952"/>
                      <a:pt x="597" y="5955"/>
                      <a:pt x="594" y="5958"/>
                    </a:cubicBezTo>
                    <a:cubicBezTo>
                      <a:pt x="640" y="5821"/>
                      <a:pt x="685" y="5684"/>
                      <a:pt x="708" y="5547"/>
                    </a:cubicBezTo>
                    <a:cubicBezTo>
                      <a:pt x="708" y="5570"/>
                      <a:pt x="708" y="5593"/>
                      <a:pt x="708" y="5616"/>
                    </a:cubicBezTo>
                    <a:cubicBezTo>
                      <a:pt x="708" y="5547"/>
                      <a:pt x="731" y="5479"/>
                      <a:pt x="754" y="5410"/>
                    </a:cubicBezTo>
                    <a:cubicBezTo>
                      <a:pt x="754" y="5388"/>
                      <a:pt x="777" y="5365"/>
                      <a:pt x="777" y="5342"/>
                    </a:cubicBezTo>
                    <a:lnTo>
                      <a:pt x="777" y="5342"/>
                    </a:lnTo>
                    <a:cubicBezTo>
                      <a:pt x="777" y="5342"/>
                      <a:pt x="776" y="5365"/>
                      <a:pt x="754" y="5388"/>
                    </a:cubicBezTo>
                    <a:cubicBezTo>
                      <a:pt x="845" y="5137"/>
                      <a:pt x="914" y="4885"/>
                      <a:pt x="982" y="4634"/>
                    </a:cubicBezTo>
                    <a:cubicBezTo>
                      <a:pt x="982" y="4634"/>
                      <a:pt x="982" y="4634"/>
                      <a:pt x="982" y="4657"/>
                    </a:cubicBezTo>
                    <a:cubicBezTo>
                      <a:pt x="982" y="4612"/>
                      <a:pt x="1005" y="4589"/>
                      <a:pt x="1005" y="4566"/>
                    </a:cubicBezTo>
                    <a:cubicBezTo>
                      <a:pt x="1005" y="4589"/>
                      <a:pt x="1005" y="4589"/>
                      <a:pt x="1005" y="4612"/>
                    </a:cubicBezTo>
                    <a:cubicBezTo>
                      <a:pt x="1051" y="4406"/>
                      <a:pt x="1119" y="4224"/>
                      <a:pt x="1165" y="4018"/>
                    </a:cubicBezTo>
                    <a:cubicBezTo>
                      <a:pt x="1210" y="3858"/>
                      <a:pt x="1256" y="3721"/>
                      <a:pt x="1302" y="3562"/>
                    </a:cubicBezTo>
                    <a:cubicBezTo>
                      <a:pt x="1370" y="3402"/>
                      <a:pt x="1393" y="3242"/>
                      <a:pt x="1439" y="3082"/>
                    </a:cubicBezTo>
                    <a:cubicBezTo>
                      <a:pt x="1461" y="2991"/>
                      <a:pt x="1507" y="2900"/>
                      <a:pt x="1530" y="2831"/>
                    </a:cubicBezTo>
                    <a:cubicBezTo>
                      <a:pt x="1525" y="2831"/>
                      <a:pt x="1521" y="2831"/>
                      <a:pt x="1518" y="2831"/>
                    </a:cubicBezTo>
                    <a:lnTo>
                      <a:pt x="1518" y="2831"/>
                    </a:lnTo>
                    <a:cubicBezTo>
                      <a:pt x="1524" y="2826"/>
                      <a:pt x="1530" y="2820"/>
                      <a:pt x="1530" y="2808"/>
                    </a:cubicBezTo>
                    <a:cubicBezTo>
                      <a:pt x="1530" y="2808"/>
                      <a:pt x="1530" y="2786"/>
                      <a:pt x="1530" y="2786"/>
                    </a:cubicBezTo>
                    <a:cubicBezTo>
                      <a:pt x="1553" y="2694"/>
                      <a:pt x="1576" y="2603"/>
                      <a:pt x="1621" y="2512"/>
                    </a:cubicBezTo>
                    <a:cubicBezTo>
                      <a:pt x="1644" y="2398"/>
                      <a:pt x="1690" y="2306"/>
                      <a:pt x="1712" y="2192"/>
                    </a:cubicBezTo>
                    <a:cubicBezTo>
                      <a:pt x="1781" y="1964"/>
                      <a:pt x="1849" y="1736"/>
                      <a:pt x="1895" y="1507"/>
                    </a:cubicBezTo>
                    <a:cubicBezTo>
                      <a:pt x="1918" y="1416"/>
                      <a:pt x="1918" y="1302"/>
                      <a:pt x="1941" y="1211"/>
                    </a:cubicBezTo>
                    <a:cubicBezTo>
                      <a:pt x="1964" y="1096"/>
                      <a:pt x="1986" y="1005"/>
                      <a:pt x="2009" y="891"/>
                    </a:cubicBezTo>
                    <a:cubicBezTo>
                      <a:pt x="2055" y="686"/>
                      <a:pt x="2100" y="480"/>
                      <a:pt x="2146" y="252"/>
                    </a:cubicBezTo>
                    <a:cubicBezTo>
                      <a:pt x="2146" y="252"/>
                      <a:pt x="2146" y="252"/>
                      <a:pt x="2169" y="229"/>
                    </a:cubicBezTo>
                    <a:cubicBezTo>
                      <a:pt x="2169" y="183"/>
                      <a:pt x="2169" y="161"/>
                      <a:pt x="2169" y="115"/>
                    </a:cubicBezTo>
                    <a:cubicBezTo>
                      <a:pt x="2146" y="69"/>
                      <a:pt x="2123" y="24"/>
                      <a:pt x="2078" y="24"/>
                    </a:cubicBezTo>
                    <a:cubicBezTo>
                      <a:pt x="2055" y="1"/>
                      <a:pt x="2032" y="1"/>
                      <a:pt x="2009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6"/>
              <p:cNvSpPr/>
              <p:nvPr/>
            </p:nvSpPr>
            <p:spPr>
              <a:xfrm>
                <a:off x="8047933" y="2220843"/>
                <a:ext cx="17921" cy="5087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1882" extrusionOk="0">
                    <a:moveTo>
                      <a:pt x="571" y="1"/>
                    </a:moveTo>
                    <a:cubicBezTo>
                      <a:pt x="525" y="1"/>
                      <a:pt x="503" y="23"/>
                      <a:pt x="480" y="69"/>
                    </a:cubicBezTo>
                    <a:cubicBezTo>
                      <a:pt x="480" y="92"/>
                      <a:pt x="480" y="138"/>
                      <a:pt x="457" y="183"/>
                    </a:cubicBezTo>
                    <a:cubicBezTo>
                      <a:pt x="411" y="343"/>
                      <a:pt x="366" y="480"/>
                      <a:pt x="320" y="640"/>
                    </a:cubicBezTo>
                    <a:cubicBezTo>
                      <a:pt x="274" y="822"/>
                      <a:pt x="229" y="982"/>
                      <a:pt x="183" y="1165"/>
                    </a:cubicBezTo>
                    <a:cubicBezTo>
                      <a:pt x="206" y="1142"/>
                      <a:pt x="206" y="1142"/>
                      <a:pt x="206" y="1142"/>
                    </a:cubicBezTo>
                    <a:lnTo>
                      <a:pt x="206" y="1142"/>
                    </a:lnTo>
                    <a:cubicBezTo>
                      <a:pt x="137" y="1347"/>
                      <a:pt x="69" y="1553"/>
                      <a:pt x="1" y="1758"/>
                    </a:cubicBezTo>
                    <a:cubicBezTo>
                      <a:pt x="1" y="1781"/>
                      <a:pt x="1" y="1804"/>
                      <a:pt x="1" y="1827"/>
                    </a:cubicBezTo>
                    <a:cubicBezTo>
                      <a:pt x="23" y="1850"/>
                      <a:pt x="23" y="1872"/>
                      <a:pt x="46" y="1872"/>
                    </a:cubicBezTo>
                    <a:cubicBezTo>
                      <a:pt x="58" y="1878"/>
                      <a:pt x="72" y="1881"/>
                      <a:pt x="86" y="1881"/>
                    </a:cubicBezTo>
                    <a:cubicBezTo>
                      <a:pt x="125" y="1881"/>
                      <a:pt x="166" y="1860"/>
                      <a:pt x="183" y="1827"/>
                    </a:cubicBezTo>
                    <a:cubicBezTo>
                      <a:pt x="206" y="1713"/>
                      <a:pt x="252" y="1598"/>
                      <a:pt x="274" y="1507"/>
                    </a:cubicBezTo>
                    <a:cubicBezTo>
                      <a:pt x="297" y="1393"/>
                      <a:pt x="320" y="1279"/>
                      <a:pt x="366" y="1165"/>
                    </a:cubicBezTo>
                    <a:cubicBezTo>
                      <a:pt x="411" y="959"/>
                      <a:pt x="480" y="731"/>
                      <a:pt x="548" y="503"/>
                    </a:cubicBezTo>
                    <a:lnTo>
                      <a:pt x="548" y="503"/>
                    </a:lnTo>
                    <a:cubicBezTo>
                      <a:pt x="548" y="503"/>
                      <a:pt x="536" y="503"/>
                      <a:pt x="529" y="512"/>
                    </a:cubicBezTo>
                    <a:lnTo>
                      <a:pt x="529" y="512"/>
                    </a:lnTo>
                    <a:cubicBezTo>
                      <a:pt x="574" y="358"/>
                      <a:pt x="617" y="225"/>
                      <a:pt x="640" y="92"/>
                    </a:cubicBezTo>
                    <a:cubicBezTo>
                      <a:pt x="662" y="46"/>
                      <a:pt x="617" y="1"/>
                      <a:pt x="571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6"/>
              <p:cNvSpPr/>
              <p:nvPr/>
            </p:nvSpPr>
            <p:spPr>
              <a:xfrm>
                <a:off x="8044851" y="2222087"/>
                <a:ext cx="21624" cy="5862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2169" extrusionOk="0">
                    <a:moveTo>
                      <a:pt x="662" y="480"/>
                    </a:moveTo>
                    <a:lnTo>
                      <a:pt x="662" y="480"/>
                    </a:lnTo>
                    <a:cubicBezTo>
                      <a:pt x="661" y="485"/>
                      <a:pt x="659" y="489"/>
                      <a:pt x="657" y="494"/>
                    </a:cubicBezTo>
                    <a:lnTo>
                      <a:pt x="657" y="494"/>
                    </a:lnTo>
                    <a:cubicBezTo>
                      <a:pt x="662" y="488"/>
                      <a:pt x="662" y="480"/>
                      <a:pt x="662" y="480"/>
                    </a:cubicBezTo>
                    <a:close/>
                    <a:moveTo>
                      <a:pt x="708" y="0"/>
                    </a:moveTo>
                    <a:cubicBezTo>
                      <a:pt x="662" y="0"/>
                      <a:pt x="639" y="23"/>
                      <a:pt x="617" y="69"/>
                    </a:cubicBezTo>
                    <a:cubicBezTo>
                      <a:pt x="548" y="229"/>
                      <a:pt x="503" y="411"/>
                      <a:pt x="457" y="594"/>
                    </a:cubicBezTo>
                    <a:cubicBezTo>
                      <a:pt x="411" y="754"/>
                      <a:pt x="366" y="913"/>
                      <a:pt x="320" y="1096"/>
                    </a:cubicBezTo>
                    <a:cubicBezTo>
                      <a:pt x="320" y="1073"/>
                      <a:pt x="320" y="1073"/>
                      <a:pt x="320" y="1073"/>
                    </a:cubicBezTo>
                    <a:cubicBezTo>
                      <a:pt x="274" y="1233"/>
                      <a:pt x="229" y="1370"/>
                      <a:pt x="183" y="1530"/>
                    </a:cubicBezTo>
                    <a:cubicBezTo>
                      <a:pt x="137" y="1712"/>
                      <a:pt x="69" y="1872"/>
                      <a:pt x="23" y="2055"/>
                    </a:cubicBezTo>
                    <a:cubicBezTo>
                      <a:pt x="0" y="2100"/>
                      <a:pt x="23" y="2146"/>
                      <a:pt x="46" y="2169"/>
                    </a:cubicBezTo>
                    <a:cubicBezTo>
                      <a:pt x="92" y="2169"/>
                      <a:pt x="160" y="2169"/>
                      <a:pt x="160" y="2123"/>
                    </a:cubicBezTo>
                    <a:cubicBezTo>
                      <a:pt x="251" y="1849"/>
                      <a:pt x="343" y="1575"/>
                      <a:pt x="434" y="1301"/>
                    </a:cubicBezTo>
                    <a:cubicBezTo>
                      <a:pt x="501" y="1032"/>
                      <a:pt x="569" y="763"/>
                      <a:pt x="657" y="494"/>
                    </a:cubicBezTo>
                    <a:lnTo>
                      <a:pt x="657" y="494"/>
                    </a:lnTo>
                    <a:cubicBezTo>
                      <a:pt x="654" y="499"/>
                      <a:pt x="649" y="502"/>
                      <a:pt x="639" y="502"/>
                    </a:cubicBezTo>
                    <a:cubicBezTo>
                      <a:pt x="685" y="366"/>
                      <a:pt x="731" y="251"/>
                      <a:pt x="776" y="114"/>
                    </a:cubicBezTo>
                    <a:cubicBezTo>
                      <a:pt x="799" y="92"/>
                      <a:pt x="776" y="23"/>
                      <a:pt x="731" y="23"/>
                    </a:cubicBezTo>
                    <a:cubicBezTo>
                      <a:pt x="731" y="0"/>
                      <a:pt x="708" y="0"/>
                      <a:pt x="708" y="0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6"/>
              <p:cNvSpPr/>
              <p:nvPr/>
            </p:nvSpPr>
            <p:spPr>
              <a:xfrm>
                <a:off x="7944894" y="2206031"/>
                <a:ext cx="17921" cy="4154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1537" extrusionOk="0">
                    <a:moveTo>
                      <a:pt x="526" y="1"/>
                    </a:moveTo>
                    <a:cubicBezTo>
                      <a:pt x="457" y="1"/>
                      <a:pt x="412" y="47"/>
                      <a:pt x="389" y="92"/>
                    </a:cubicBezTo>
                    <a:cubicBezTo>
                      <a:pt x="320" y="320"/>
                      <a:pt x="275" y="526"/>
                      <a:pt x="206" y="754"/>
                    </a:cubicBezTo>
                    <a:cubicBezTo>
                      <a:pt x="183" y="845"/>
                      <a:pt x="160" y="937"/>
                      <a:pt x="115" y="1028"/>
                    </a:cubicBezTo>
                    <a:cubicBezTo>
                      <a:pt x="92" y="1142"/>
                      <a:pt x="46" y="1256"/>
                      <a:pt x="24" y="1348"/>
                    </a:cubicBezTo>
                    <a:cubicBezTo>
                      <a:pt x="1" y="1439"/>
                      <a:pt x="46" y="1507"/>
                      <a:pt x="115" y="1530"/>
                    </a:cubicBezTo>
                    <a:cubicBezTo>
                      <a:pt x="131" y="1534"/>
                      <a:pt x="146" y="1536"/>
                      <a:pt x="161" y="1536"/>
                    </a:cubicBezTo>
                    <a:cubicBezTo>
                      <a:pt x="229" y="1536"/>
                      <a:pt x="279" y="1495"/>
                      <a:pt x="297" y="1439"/>
                    </a:cubicBezTo>
                    <a:cubicBezTo>
                      <a:pt x="320" y="1370"/>
                      <a:pt x="343" y="1325"/>
                      <a:pt x="343" y="1279"/>
                    </a:cubicBezTo>
                    <a:cubicBezTo>
                      <a:pt x="366" y="1233"/>
                      <a:pt x="366" y="1188"/>
                      <a:pt x="389" y="1142"/>
                    </a:cubicBezTo>
                    <a:cubicBezTo>
                      <a:pt x="412" y="1051"/>
                      <a:pt x="434" y="937"/>
                      <a:pt x="457" y="845"/>
                    </a:cubicBezTo>
                    <a:cubicBezTo>
                      <a:pt x="526" y="617"/>
                      <a:pt x="571" y="389"/>
                      <a:pt x="640" y="161"/>
                    </a:cubicBezTo>
                    <a:cubicBezTo>
                      <a:pt x="663" y="92"/>
                      <a:pt x="617" y="24"/>
                      <a:pt x="548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7999198" y="2221465"/>
                <a:ext cx="17299" cy="43843"/>
              </a:xfrm>
              <a:custGeom>
                <a:avLst/>
                <a:gdLst/>
                <a:ahLst/>
                <a:cxnLst/>
                <a:rect l="l" t="t" r="r" b="b"/>
                <a:pathLst>
                  <a:path w="640" h="1622" extrusionOk="0">
                    <a:moveTo>
                      <a:pt x="525" y="0"/>
                    </a:moveTo>
                    <a:cubicBezTo>
                      <a:pt x="480" y="0"/>
                      <a:pt x="434" y="23"/>
                      <a:pt x="411" y="69"/>
                    </a:cubicBezTo>
                    <a:cubicBezTo>
                      <a:pt x="388" y="183"/>
                      <a:pt x="343" y="320"/>
                      <a:pt x="320" y="434"/>
                    </a:cubicBezTo>
                    <a:cubicBezTo>
                      <a:pt x="274" y="548"/>
                      <a:pt x="251" y="640"/>
                      <a:pt x="206" y="754"/>
                    </a:cubicBezTo>
                    <a:cubicBezTo>
                      <a:pt x="183" y="868"/>
                      <a:pt x="137" y="982"/>
                      <a:pt x="92" y="1096"/>
                    </a:cubicBezTo>
                    <a:cubicBezTo>
                      <a:pt x="92" y="1165"/>
                      <a:pt x="69" y="1210"/>
                      <a:pt x="46" y="1279"/>
                    </a:cubicBezTo>
                    <a:cubicBezTo>
                      <a:pt x="23" y="1302"/>
                      <a:pt x="23" y="1324"/>
                      <a:pt x="23" y="1370"/>
                    </a:cubicBezTo>
                    <a:cubicBezTo>
                      <a:pt x="0" y="1416"/>
                      <a:pt x="0" y="1438"/>
                      <a:pt x="0" y="1484"/>
                    </a:cubicBezTo>
                    <a:cubicBezTo>
                      <a:pt x="0" y="1507"/>
                      <a:pt x="0" y="1530"/>
                      <a:pt x="0" y="1553"/>
                    </a:cubicBezTo>
                    <a:cubicBezTo>
                      <a:pt x="23" y="1575"/>
                      <a:pt x="46" y="1598"/>
                      <a:pt x="92" y="1621"/>
                    </a:cubicBezTo>
                    <a:cubicBezTo>
                      <a:pt x="114" y="1621"/>
                      <a:pt x="160" y="1621"/>
                      <a:pt x="183" y="1598"/>
                    </a:cubicBezTo>
                    <a:cubicBezTo>
                      <a:pt x="229" y="1598"/>
                      <a:pt x="251" y="1553"/>
                      <a:pt x="251" y="1530"/>
                    </a:cubicBezTo>
                    <a:cubicBezTo>
                      <a:pt x="274" y="1461"/>
                      <a:pt x="297" y="1416"/>
                      <a:pt x="297" y="1347"/>
                    </a:cubicBezTo>
                    <a:cubicBezTo>
                      <a:pt x="320" y="1302"/>
                      <a:pt x="320" y="1233"/>
                      <a:pt x="343" y="1165"/>
                    </a:cubicBezTo>
                    <a:cubicBezTo>
                      <a:pt x="366" y="1050"/>
                      <a:pt x="411" y="936"/>
                      <a:pt x="434" y="822"/>
                    </a:cubicBezTo>
                    <a:cubicBezTo>
                      <a:pt x="457" y="708"/>
                      <a:pt x="480" y="594"/>
                      <a:pt x="502" y="503"/>
                    </a:cubicBezTo>
                    <a:cubicBezTo>
                      <a:pt x="548" y="366"/>
                      <a:pt x="571" y="252"/>
                      <a:pt x="617" y="115"/>
                    </a:cubicBezTo>
                    <a:cubicBezTo>
                      <a:pt x="639" y="69"/>
                      <a:pt x="594" y="0"/>
                      <a:pt x="548" y="0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6"/>
              <p:cNvSpPr/>
              <p:nvPr/>
            </p:nvSpPr>
            <p:spPr>
              <a:xfrm>
                <a:off x="8057799" y="2238737"/>
                <a:ext cx="15461" cy="45059"/>
              </a:xfrm>
              <a:custGeom>
                <a:avLst/>
                <a:gdLst/>
                <a:ahLst/>
                <a:cxnLst/>
                <a:rect l="l" t="t" r="r" b="b"/>
                <a:pathLst>
                  <a:path w="572" h="1667" extrusionOk="0">
                    <a:moveTo>
                      <a:pt x="480" y="1"/>
                    </a:moveTo>
                    <a:cubicBezTo>
                      <a:pt x="434" y="1"/>
                      <a:pt x="389" y="23"/>
                      <a:pt x="389" y="69"/>
                    </a:cubicBezTo>
                    <a:cubicBezTo>
                      <a:pt x="366" y="183"/>
                      <a:pt x="343" y="320"/>
                      <a:pt x="320" y="434"/>
                    </a:cubicBezTo>
                    <a:cubicBezTo>
                      <a:pt x="275" y="548"/>
                      <a:pt x="229" y="685"/>
                      <a:pt x="206" y="799"/>
                    </a:cubicBezTo>
                    <a:cubicBezTo>
                      <a:pt x="160" y="914"/>
                      <a:pt x="138" y="1028"/>
                      <a:pt x="92" y="1165"/>
                    </a:cubicBezTo>
                    <a:cubicBezTo>
                      <a:pt x="46" y="1279"/>
                      <a:pt x="24" y="1416"/>
                      <a:pt x="1" y="1553"/>
                    </a:cubicBezTo>
                    <a:cubicBezTo>
                      <a:pt x="1" y="1576"/>
                      <a:pt x="24" y="1598"/>
                      <a:pt x="46" y="1621"/>
                    </a:cubicBezTo>
                    <a:cubicBezTo>
                      <a:pt x="69" y="1644"/>
                      <a:pt x="92" y="1667"/>
                      <a:pt x="115" y="1667"/>
                    </a:cubicBezTo>
                    <a:cubicBezTo>
                      <a:pt x="160" y="1667"/>
                      <a:pt x="183" y="1644"/>
                      <a:pt x="206" y="1621"/>
                    </a:cubicBezTo>
                    <a:cubicBezTo>
                      <a:pt x="229" y="1598"/>
                      <a:pt x="229" y="1576"/>
                      <a:pt x="229" y="1553"/>
                    </a:cubicBezTo>
                    <a:cubicBezTo>
                      <a:pt x="229" y="1530"/>
                      <a:pt x="229" y="1530"/>
                      <a:pt x="252" y="1507"/>
                    </a:cubicBezTo>
                    <a:cubicBezTo>
                      <a:pt x="275" y="1302"/>
                      <a:pt x="343" y="1073"/>
                      <a:pt x="389" y="868"/>
                    </a:cubicBezTo>
                    <a:cubicBezTo>
                      <a:pt x="434" y="731"/>
                      <a:pt x="457" y="617"/>
                      <a:pt x="503" y="480"/>
                    </a:cubicBezTo>
                    <a:cubicBezTo>
                      <a:pt x="526" y="366"/>
                      <a:pt x="549" y="252"/>
                      <a:pt x="571" y="138"/>
                    </a:cubicBezTo>
                    <a:cubicBezTo>
                      <a:pt x="571" y="69"/>
                      <a:pt x="549" y="23"/>
                      <a:pt x="503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6"/>
              <p:cNvSpPr/>
              <p:nvPr/>
            </p:nvSpPr>
            <p:spPr>
              <a:xfrm>
                <a:off x="7983764" y="2306609"/>
                <a:ext cx="14218" cy="32896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217" extrusionOk="0">
                    <a:moveTo>
                      <a:pt x="412" y="0"/>
                    </a:moveTo>
                    <a:cubicBezTo>
                      <a:pt x="366" y="0"/>
                      <a:pt x="320" y="23"/>
                      <a:pt x="320" y="69"/>
                    </a:cubicBezTo>
                    <a:cubicBezTo>
                      <a:pt x="252" y="229"/>
                      <a:pt x="206" y="411"/>
                      <a:pt x="138" y="571"/>
                    </a:cubicBezTo>
                    <a:cubicBezTo>
                      <a:pt x="92" y="731"/>
                      <a:pt x="24" y="913"/>
                      <a:pt x="1" y="1073"/>
                    </a:cubicBezTo>
                    <a:cubicBezTo>
                      <a:pt x="1" y="1142"/>
                      <a:pt x="46" y="1210"/>
                      <a:pt x="115" y="1210"/>
                    </a:cubicBezTo>
                    <a:cubicBezTo>
                      <a:pt x="127" y="1214"/>
                      <a:pt x="138" y="1216"/>
                      <a:pt x="149" y="1216"/>
                    </a:cubicBezTo>
                    <a:cubicBezTo>
                      <a:pt x="199" y="1216"/>
                      <a:pt x="233" y="1175"/>
                      <a:pt x="252" y="1119"/>
                    </a:cubicBezTo>
                    <a:cubicBezTo>
                      <a:pt x="297" y="868"/>
                      <a:pt x="366" y="617"/>
                      <a:pt x="434" y="366"/>
                    </a:cubicBezTo>
                    <a:cubicBezTo>
                      <a:pt x="457" y="297"/>
                      <a:pt x="503" y="229"/>
                      <a:pt x="526" y="160"/>
                    </a:cubicBezTo>
                    <a:cubicBezTo>
                      <a:pt x="526" y="114"/>
                      <a:pt x="526" y="92"/>
                      <a:pt x="526" y="69"/>
                    </a:cubicBezTo>
                    <a:cubicBezTo>
                      <a:pt x="503" y="46"/>
                      <a:pt x="480" y="23"/>
                      <a:pt x="457" y="0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8041770" y="2323882"/>
                <a:ext cx="11731" cy="31030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148" extrusionOk="0">
                    <a:moveTo>
                      <a:pt x="320" y="0"/>
                    </a:moveTo>
                    <a:cubicBezTo>
                      <a:pt x="297" y="0"/>
                      <a:pt x="251" y="23"/>
                      <a:pt x="229" y="69"/>
                    </a:cubicBezTo>
                    <a:cubicBezTo>
                      <a:pt x="206" y="137"/>
                      <a:pt x="160" y="206"/>
                      <a:pt x="137" y="297"/>
                    </a:cubicBezTo>
                    <a:cubicBezTo>
                      <a:pt x="114" y="389"/>
                      <a:pt x="92" y="457"/>
                      <a:pt x="69" y="548"/>
                    </a:cubicBezTo>
                    <a:cubicBezTo>
                      <a:pt x="46" y="617"/>
                      <a:pt x="23" y="708"/>
                      <a:pt x="23" y="777"/>
                    </a:cubicBezTo>
                    <a:cubicBezTo>
                      <a:pt x="0" y="868"/>
                      <a:pt x="0" y="959"/>
                      <a:pt x="0" y="1050"/>
                    </a:cubicBezTo>
                    <a:cubicBezTo>
                      <a:pt x="0" y="1096"/>
                      <a:pt x="46" y="1142"/>
                      <a:pt x="92" y="1142"/>
                    </a:cubicBezTo>
                    <a:cubicBezTo>
                      <a:pt x="100" y="1146"/>
                      <a:pt x="108" y="1148"/>
                      <a:pt x="117" y="1148"/>
                    </a:cubicBezTo>
                    <a:cubicBezTo>
                      <a:pt x="159" y="1148"/>
                      <a:pt x="206" y="1107"/>
                      <a:pt x="206" y="1050"/>
                    </a:cubicBezTo>
                    <a:cubicBezTo>
                      <a:pt x="206" y="936"/>
                      <a:pt x="229" y="799"/>
                      <a:pt x="274" y="685"/>
                    </a:cubicBezTo>
                    <a:cubicBezTo>
                      <a:pt x="297" y="571"/>
                      <a:pt x="320" y="434"/>
                      <a:pt x="343" y="320"/>
                    </a:cubicBezTo>
                    <a:cubicBezTo>
                      <a:pt x="365" y="274"/>
                      <a:pt x="388" y="206"/>
                      <a:pt x="411" y="160"/>
                    </a:cubicBezTo>
                    <a:cubicBezTo>
                      <a:pt x="434" y="92"/>
                      <a:pt x="411" y="46"/>
                      <a:pt x="365" y="23"/>
                    </a:cubicBezTo>
                    <a:cubicBezTo>
                      <a:pt x="365" y="0"/>
                      <a:pt x="343" y="0"/>
                      <a:pt x="320" y="0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6"/>
              <p:cNvSpPr/>
              <p:nvPr/>
            </p:nvSpPr>
            <p:spPr>
              <a:xfrm>
                <a:off x="7972060" y="2581153"/>
                <a:ext cx="117851" cy="148719"/>
              </a:xfrm>
              <a:custGeom>
                <a:avLst/>
                <a:gdLst/>
                <a:ahLst/>
                <a:cxnLst/>
                <a:rect l="l" t="t" r="r" b="b"/>
                <a:pathLst>
                  <a:path w="4360" h="5502" extrusionOk="0">
                    <a:moveTo>
                      <a:pt x="160" y="1"/>
                    </a:moveTo>
                    <a:cubicBezTo>
                      <a:pt x="114" y="1"/>
                      <a:pt x="68" y="23"/>
                      <a:pt x="23" y="46"/>
                    </a:cubicBezTo>
                    <a:cubicBezTo>
                      <a:pt x="0" y="69"/>
                      <a:pt x="0" y="115"/>
                      <a:pt x="0" y="160"/>
                    </a:cubicBezTo>
                    <a:cubicBezTo>
                      <a:pt x="68" y="1439"/>
                      <a:pt x="457" y="2626"/>
                      <a:pt x="1141" y="3584"/>
                    </a:cubicBezTo>
                    <a:cubicBezTo>
                      <a:pt x="1484" y="4064"/>
                      <a:pt x="1917" y="4474"/>
                      <a:pt x="2397" y="4817"/>
                    </a:cubicBezTo>
                    <a:cubicBezTo>
                      <a:pt x="2899" y="5159"/>
                      <a:pt x="3492" y="5387"/>
                      <a:pt x="4131" y="5502"/>
                    </a:cubicBezTo>
                    <a:lnTo>
                      <a:pt x="4200" y="5502"/>
                    </a:lnTo>
                    <a:cubicBezTo>
                      <a:pt x="4223" y="5502"/>
                      <a:pt x="4246" y="5502"/>
                      <a:pt x="4268" y="5479"/>
                    </a:cubicBezTo>
                    <a:cubicBezTo>
                      <a:pt x="4314" y="5479"/>
                      <a:pt x="4337" y="5433"/>
                      <a:pt x="4337" y="5387"/>
                    </a:cubicBezTo>
                    <a:cubicBezTo>
                      <a:pt x="4360" y="5342"/>
                      <a:pt x="4360" y="5296"/>
                      <a:pt x="4337" y="5250"/>
                    </a:cubicBezTo>
                    <a:cubicBezTo>
                      <a:pt x="4314" y="5228"/>
                      <a:pt x="4268" y="5182"/>
                      <a:pt x="4223" y="5182"/>
                    </a:cubicBezTo>
                    <a:cubicBezTo>
                      <a:pt x="3880" y="5113"/>
                      <a:pt x="3561" y="5022"/>
                      <a:pt x="3241" y="4885"/>
                    </a:cubicBezTo>
                    <a:cubicBezTo>
                      <a:pt x="2922" y="4748"/>
                      <a:pt x="2602" y="4566"/>
                      <a:pt x="2328" y="4337"/>
                    </a:cubicBezTo>
                    <a:cubicBezTo>
                      <a:pt x="2009" y="4086"/>
                      <a:pt x="1735" y="3812"/>
                      <a:pt x="1506" y="3493"/>
                    </a:cubicBezTo>
                    <a:cubicBezTo>
                      <a:pt x="1210" y="3105"/>
                      <a:pt x="959" y="2671"/>
                      <a:pt x="776" y="2215"/>
                    </a:cubicBezTo>
                    <a:cubicBezTo>
                      <a:pt x="571" y="1690"/>
                      <a:pt x="434" y="1142"/>
                      <a:pt x="365" y="571"/>
                    </a:cubicBezTo>
                    <a:cubicBezTo>
                      <a:pt x="342" y="411"/>
                      <a:pt x="342" y="297"/>
                      <a:pt x="320" y="160"/>
                    </a:cubicBezTo>
                    <a:cubicBezTo>
                      <a:pt x="320" y="115"/>
                      <a:pt x="320" y="69"/>
                      <a:pt x="274" y="46"/>
                    </a:cubicBezTo>
                    <a:cubicBezTo>
                      <a:pt x="251" y="1"/>
                      <a:pt x="205" y="1"/>
                      <a:pt x="1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6"/>
              <p:cNvSpPr/>
              <p:nvPr/>
            </p:nvSpPr>
            <p:spPr>
              <a:xfrm>
                <a:off x="8009064" y="2520687"/>
                <a:ext cx="50627" cy="117256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4338" extrusionOk="0">
                    <a:moveTo>
                      <a:pt x="274" y="1"/>
                    </a:moveTo>
                    <a:cubicBezTo>
                      <a:pt x="229" y="1"/>
                      <a:pt x="183" y="24"/>
                      <a:pt x="137" y="46"/>
                    </a:cubicBezTo>
                    <a:cubicBezTo>
                      <a:pt x="115" y="92"/>
                      <a:pt x="92" y="138"/>
                      <a:pt x="92" y="161"/>
                    </a:cubicBezTo>
                    <a:cubicBezTo>
                      <a:pt x="1" y="914"/>
                      <a:pt x="69" y="1713"/>
                      <a:pt x="320" y="2443"/>
                    </a:cubicBezTo>
                    <a:cubicBezTo>
                      <a:pt x="457" y="2831"/>
                      <a:pt x="617" y="3173"/>
                      <a:pt x="822" y="3493"/>
                    </a:cubicBezTo>
                    <a:cubicBezTo>
                      <a:pt x="936" y="3653"/>
                      <a:pt x="1050" y="3790"/>
                      <a:pt x="1165" y="3927"/>
                    </a:cubicBezTo>
                    <a:cubicBezTo>
                      <a:pt x="1279" y="4064"/>
                      <a:pt x="1439" y="4178"/>
                      <a:pt x="1598" y="4315"/>
                    </a:cubicBezTo>
                    <a:cubicBezTo>
                      <a:pt x="1621" y="4338"/>
                      <a:pt x="1644" y="4338"/>
                      <a:pt x="1690" y="4338"/>
                    </a:cubicBezTo>
                    <a:lnTo>
                      <a:pt x="1735" y="4338"/>
                    </a:lnTo>
                    <a:cubicBezTo>
                      <a:pt x="1781" y="4338"/>
                      <a:pt x="1827" y="4292"/>
                      <a:pt x="1827" y="4269"/>
                    </a:cubicBezTo>
                    <a:cubicBezTo>
                      <a:pt x="1849" y="4223"/>
                      <a:pt x="1872" y="4178"/>
                      <a:pt x="1849" y="4132"/>
                    </a:cubicBezTo>
                    <a:cubicBezTo>
                      <a:pt x="1849" y="4086"/>
                      <a:pt x="1827" y="4064"/>
                      <a:pt x="1781" y="4041"/>
                    </a:cubicBezTo>
                    <a:cubicBezTo>
                      <a:pt x="1575" y="3858"/>
                      <a:pt x="1393" y="3676"/>
                      <a:pt x="1210" y="3447"/>
                    </a:cubicBezTo>
                    <a:cubicBezTo>
                      <a:pt x="1028" y="3196"/>
                      <a:pt x="868" y="2900"/>
                      <a:pt x="731" y="2580"/>
                    </a:cubicBezTo>
                    <a:lnTo>
                      <a:pt x="708" y="2557"/>
                    </a:lnTo>
                    <a:cubicBezTo>
                      <a:pt x="571" y="2169"/>
                      <a:pt x="480" y="1758"/>
                      <a:pt x="411" y="1347"/>
                    </a:cubicBezTo>
                    <a:cubicBezTo>
                      <a:pt x="389" y="937"/>
                      <a:pt x="389" y="549"/>
                      <a:pt x="434" y="183"/>
                    </a:cubicBezTo>
                    <a:cubicBezTo>
                      <a:pt x="434" y="138"/>
                      <a:pt x="411" y="69"/>
                      <a:pt x="389" y="46"/>
                    </a:cubicBezTo>
                    <a:cubicBezTo>
                      <a:pt x="366" y="24"/>
                      <a:pt x="320" y="1"/>
                      <a:pt x="2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6"/>
              <p:cNvSpPr/>
              <p:nvPr/>
            </p:nvSpPr>
            <p:spPr>
              <a:xfrm>
                <a:off x="8418109" y="2033282"/>
                <a:ext cx="87631" cy="151800"/>
              </a:xfrm>
              <a:custGeom>
                <a:avLst/>
                <a:gdLst/>
                <a:ahLst/>
                <a:cxnLst/>
                <a:rect l="l" t="t" r="r" b="b"/>
                <a:pathLst>
                  <a:path w="3242" h="5616" extrusionOk="0">
                    <a:moveTo>
                      <a:pt x="138" y="1"/>
                    </a:moveTo>
                    <a:cubicBezTo>
                      <a:pt x="92" y="24"/>
                      <a:pt x="46" y="46"/>
                      <a:pt x="24" y="92"/>
                    </a:cubicBezTo>
                    <a:cubicBezTo>
                      <a:pt x="1" y="115"/>
                      <a:pt x="1" y="183"/>
                      <a:pt x="1" y="229"/>
                    </a:cubicBezTo>
                    <a:cubicBezTo>
                      <a:pt x="24" y="275"/>
                      <a:pt x="46" y="298"/>
                      <a:pt x="92" y="320"/>
                    </a:cubicBezTo>
                    <a:cubicBezTo>
                      <a:pt x="297" y="412"/>
                      <a:pt x="503" y="549"/>
                      <a:pt x="708" y="708"/>
                    </a:cubicBezTo>
                    <a:lnTo>
                      <a:pt x="731" y="731"/>
                    </a:lnTo>
                    <a:cubicBezTo>
                      <a:pt x="1051" y="959"/>
                      <a:pt x="1325" y="1256"/>
                      <a:pt x="1576" y="1599"/>
                    </a:cubicBezTo>
                    <a:cubicBezTo>
                      <a:pt x="1918" y="2055"/>
                      <a:pt x="2192" y="2557"/>
                      <a:pt x="2420" y="3128"/>
                    </a:cubicBezTo>
                    <a:cubicBezTo>
                      <a:pt x="2648" y="3676"/>
                      <a:pt x="2785" y="4223"/>
                      <a:pt x="2854" y="4771"/>
                    </a:cubicBezTo>
                    <a:lnTo>
                      <a:pt x="2877" y="4817"/>
                    </a:lnTo>
                    <a:cubicBezTo>
                      <a:pt x="2900" y="5045"/>
                      <a:pt x="2900" y="5251"/>
                      <a:pt x="2900" y="5433"/>
                    </a:cubicBezTo>
                    <a:cubicBezTo>
                      <a:pt x="2900" y="5479"/>
                      <a:pt x="2900" y="5524"/>
                      <a:pt x="2945" y="5570"/>
                    </a:cubicBezTo>
                    <a:cubicBezTo>
                      <a:pt x="2968" y="5593"/>
                      <a:pt x="3014" y="5616"/>
                      <a:pt x="3059" y="5616"/>
                    </a:cubicBezTo>
                    <a:cubicBezTo>
                      <a:pt x="3151" y="5616"/>
                      <a:pt x="3219" y="5547"/>
                      <a:pt x="3242" y="5456"/>
                    </a:cubicBezTo>
                    <a:cubicBezTo>
                      <a:pt x="3242" y="4977"/>
                      <a:pt x="3173" y="4475"/>
                      <a:pt x="3036" y="3927"/>
                    </a:cubicBezTo>
                    <a:cubicBezTo>
                      <a:pt x="2922" y="3402"/>
                      <a:pt x="2717" y="2877"/>
                      <a:pt x="2443" y="2352"/>
                    </a:cubicBezTo>
                    <a:cubicBezTo>
                      <a:pt x="2192" y="1850"/>
                      <a:pt x="1872" y="1393"/>
                      <a:pt x="1507" y="982"/>
                    </a:cubicBezTo>
                    <a:cubicBezTo>
                      <a:pt x="1142" y="571"/>
                      <a:pt x="708" y="252"/>
                      <a:pt x="252" y="24"/>
                    </a:cubicBezTo>
                    <a:cubicBezTo>
                      <a:pt x="229" y="1"/>
                      <a:pt x="206" y="1"/>
                      <a:pt x="1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6"/>
              <p:cNvSpPr/>
              <p:nvPr/>
            </p:nvSpPr>
            <p:spPr>
              <a:xfrm>
                <a:off x="8437868" y="1962328"/>
                <a:ext cx="84550" cy="104930"/>
              </a:xfrm>
              <a:custGeom>
                <a:avLst/>
                <a:gdLst/>
                <a:ahLst/>
                <a:cxnLst/>
                <a:rect l="l" t="t" r="r" b="b"/>
                <a:pathLst>
                  <a:path w="3128" h="3882" extrusionOk="0">
                    <a:moveTo>
                      <a:pt x="183" y="1"/>
                    </a:moveTo>
                    <a:cubicBezTo>
                      <a:pt x="160" y="1"/>
                      <a:pt x="137" y="24"/>
                      <a:pt x="91" y="24"/>
                    </a:cubicBezTo>
                    <a:cubicBezTo>
                      <a:pt x="69" y="47"/>
                      <a:pt x="46" y="92"/>
                      <a:pt x="23" y="138"/>
                    </a:cubicBezTo>
                    <a:cubicBezTo>
                      <a:pt x="0" y="183"/>
                      <a:pt x="23" y="229"/>
                      <a:pt x="46" y="252"/>
                    </a:cubicBezTo>
                    <a:cubicBezTo>
                      <a:pt x="69" y="298"/>
                      <a:pt x="91" y="320"/>
                      <a:pt x="137" y="343"/>
                    </a:cubicBezTo>
                    <a:lnTo>
                      <a:pt x="183" y="343"/>
                    </a:lnTo>
                    <a:cubicBezTo>
                      <a:pt x="434" y="480"/>
                      <a:pt x="662" y="617"/>
                      <a:pt x="913" y="800"/>
                    </a:cubicBezTo>
                    <a:cubicBezTo>
                      <a:pt x="1187" y="1028"/>
                      <a:pt x="1461" y="1302"/>
                      <a:pt x="1712" y="1621"/>
                    </a:cubicBezTo>
                    <a:lnTo>
                      <a:pt x="1735" y="1667"/>
                    </a:lnTo>
                    <a:cubicBezTo>
                      <a:pt x="2077" y="2124"/>
                      <a:pt x="2351" y="2649"/>
                      <a:pt x="2602" y="3219"/>
                    </a:cubicBezTo>
                    <a:lnTo>
                      <a:pt x="2579" y="3174"/>
                    </a:lnTo>
                    <a:lnTo>
                      <a:pt x="2579" y="3174"/>
                    </a:lnTo>
                    <a:cubicBezTo>
                      <a:pt x="2648" y="3379"/>
                      <a:pt x="2716" y="3562"/>
                      <a:pt x="2785" y="3744"/>
                    </a:cubicBezTo>
                    <a:cubicBezTo>
                      <a:pt x="2808" y="3836"/>
                      <a:pt x="2876" y="3881"/>
                      <a:pt x="2945" y="3881"/>
                    </a:cubicBezTo>
                    <a:lnTo>
                      <a:pt x="2990" y="3881"/>
                    </a:lnTo>
                    <a:cubicBezTo>
                      <a:pt x="3036" y="3858"/>
                      <a:pt x="3082" y="3836"/>
                      <a:pt x="3104" y="3790"/>
                    </a:cubicBezTo>
                    <a:cubicBezTo>
                      <a:pt x="3127" y="3744"/>
                      <a:pt x="3127" y="3699"/>
                      <a:pt x="3104" y="3676"/>
                    </a:cubicBezTo>
                    <a:cubicBezTo>
                      <a:pt x="2853" y="2854"/>
                      <a:pt x="2488" y="2146"/>
                      <a:pt x="2054" y="1530"/>
                    </a:cubicBezTo>
                    <a:cubicBezTo>
                      <a:pt x="1826" y="1211"/>
                      <a:pt x="1552" y="914"/>
                      <a:pt x="1256" y="663"/>
                    </a:cubicBezTo>
                    <a:cubicBezTo>
                      <a:pt x="1119" y="526"/>
                      <a:pt x="936" y="412"/>
                      <a:pt x="776" y="298"/>
                    </a:cubicBezTo>
                    <a:cubicBezTo>
                      <a:pt x="616" y="206"/>
                      <a:pt x="457" y="115"/>
                      <a:pt x="228" y="24"/>
                    </a:cubicBezTo>
                    <a:cubicBezTo>
                      <a:pt x="228" y="1"/>
                      <a:pt x="206" y="1"/>
                      <a:pt x="1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4" name="Google Shape;94;p6"/>
              <p:cNvGrpSpPr/>
              <p:nvPr/>
            </p:nvGrpSpPr>
            <p:grpSpPr>
              <a:xfrm>
                <a:off x="7881969" y="2107317"/>
                <a:ext cx="763841" cy="546655"/>
                <a:chOff x="7881969" y="2107317"/>
                <a:chExt cx="763841" cy="546655"/>
              </a:xfrm>
            </p:grpSpPr>
            <p:sp>
              <p:nvSpPr>
                <p:cNvPr id="95" name="Google Shape;95;p6"/>
                <p:cNvSpPr/>
                <p:nvPr/>
              </p:nvSpPr>
              <p:spPr>
                <a:xfrm>
                  <a:off x="8125049" y="2113507"/>
                  <a:ext cx="251136" cy="536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1" h="19859" extrusionOk="0">
                      <a:moveTo>
                        <a:pt x="7716" y="0"/>
                      </a:moveTo>
                      <a:cubicBezTo>
                        <a:pt x="7624" y="0"/>
                        <a:pt x="7556" y="0"/>
                        <a:pt x="7487" y="23"/>
                      </a:cubicBezTo>
                      <a:cubicBezTo>
                        <a:pt x="7282" y="69"/>
                        <a:pt x="7122" y="114"/>
                        <a:pt x="6985" y="183"/>
                      </a:cubicBezTo>
                      <a:cubicBezTo>
                        <a:pt x="6825" y="274"/>
                        <a:pt x="6688" y="365"/>
                        <a:pt x="6529" y="479"/>
                      </a:cubicBezTo>
                      <a:cubicBezTo>
                        <a:pt x="6415" y="594"/>
                        <a:pt x="6300" y="730"/>
                        <a:pt x="6186" y="845"/>
                      </a:cubicBezTo>
                      <a:cubicBezTo>
                        <a:pt x="5981" y="1096"/>
                        <a:pt x="5798" y="1324"/>
                        <a:pt x="5661" y="1552"/>
                      </a:cubicBezTo>
                      <a:cubicBezTo>
                        <a:pt x="5593" y="1643"/>
                        <a:pt x="5547" y="1735"/>
                        <a:pt x="5479" y="1849"/>
                      </a:cubicBezTo>
                      <a:lnTo>
                        <a:pt x="5456" y="1872"/>
                      </a:lnTo>
                      <a:cubicBezTo>
                        <a:pt x="5387" y="2009"/>
                        <a:pt x="5296" y="2146"/>
                        <a:pt x="5205" y="2283"/>
                      </a:cubicBezTo>
                      <a:lnTo>
                        <a:pt x="5068" y="2511"/>
                      </a:lnTo>
                      <a:lnTo>
                        <a:pt x="4977" y="2648"/>
                      </a:lnTo>
                      <a:lnTo>
                        <a:pt x="4931" y="2693"/>
                      </a:lnTo>
                      <a:lnTo>
                        <a:pt x="4885" y="2762"/>
                      </a:lnTo>
                      <a:cubicBezTo>
                        <a:pt x="4862" y="2830"/>
                        <a:pt x="4817" y="2876"/>
                        <a:pt x="4771" y="2945"/>
                      </a:cubicBezTo>
                      <a:cubicBezTo>
                        <a:pt x="4748" y="2990"/>
                        <a:pt x="4726" y="3036"/>
                        <a:pt x="4703" y="3081"/>
                      </a:cubicBezTo>
                      <a:lnTo>
                        <a:pt x="4680" y="3104"/>
                      </a:lnTo>
                      <a:lnTo>
                        <a:pt x="4657" y="3150"/>
                      </a:lnTo>
                      <a:cubicBezTo>
                        <a:pt x="4611" y="3241"/>
                        <a:pt x="4520" y="3401"/>
                        <a:pt x="4429" y="3492"/>
                      </a:cubicBezTo>
                      <a:lnTo>
                        <a:pt x="4406" y="3538"/>
                      </a:lnTo>
                      <a:lnTo>
                        <a:pt x="4360" y="3538"/>
                      </a:lnTo>
                      <a:cubicBezTo>
                        <a:pt x="4315" y="3561"/>
                        <a:pt x="4246" y="3606"/>
                        <a:pt x="4201" y="3629"/>
                      </a:cubicBezTo>
                      <a:cubicBezTo>
                        <a:pt x="4132" y="3675"/>
                        <a:pt x="4086" y="3743"/>
                        <a:pt x="4018" y="3835"/>
                      </a:cubicBezTo>
                      <a:cubicBezTo>
                        <a:pt x="3858" y="4040"/>
                        <a:pt x="3790" y="4314"/>
                        <a:pt x="3744" y="4565"/>
                      </a:cubicBezTo>
                      <a:lnTo>
                        <a:pt x="3744" y="4588"/>
                      </a:lnTo>
                      <a:lnTo>
                        <a:pt x="3721" y="4679"/>
                      </a:lnTo>
                      <a:lnTo>
                        <a:pt x="3698" y="4748"/>
                      </a:lnTo>
                      <a:lnTo>
                        <a:pt x="3698" y="4771"/>
                      </a:lnTo>
                      <a:lnTo>
                        <a:pt x="3676" y="4839"/>
                      </a:lnTo>
                      <a:lnTo>
                        <a:pt x="3653" y="4930"/>
                      </a:lnTo>
                      <a:lnTo>
                        <a:pt x="3653" y="4976"/>
                      </a:lnTo>
                      <a:lnTo>
                        <a:pt x="3630" y="5022"/>
                      </a:lnTo>
                      <a:lnTo>
                        <a:pt x="3607" y="5136"/>
                      </a:lnTo>
                      <a:lnTo>
                        <a:pt x="3584" y="5227"/>
                      </a:lnTo>
                      <a:lnTo>
                        <a:pt x="3584" y="5273"/>
                      </a:lnTo>
                      <a:lnTo>
                        <a:pt x="3561" y="5341"/>
                      </a:lnTo>
                      <a:lnTo>
                        <a:pt x="3539" y="5410"/>
                      </a:lnTo>
                      <a:cubicBezTo>
                        <a:pt x="3516" y="5501"/>
                        <a:pt x="3493" y="5615"/>
                        <a:pt x="3470" y="5706"/>
                      </a:cubicBezTo>
                      <a:cubicBezTo>
                        <a:pt x="3516" y="5798"/>
                        <a:pt x="3516" y="5889"/>
                        <a:pt x="3516" y="5980"/>
                      </a:cubicBezTo>
                      <a:cubicBezTo>
                        <a:pt x="3493" y="6049"/>
                        <a:pt x="3447" y="6117"/>
                        <a:pt x="3424" y="6186"/>
                      </a:cubicBezTo>
                      <a:cubicBezTo>
                        <a:pt x="3402" y="6209"/>
                        <a:pt x="3402" y="6231"/>
                        <a:pt x="3379" y="6254"/>
                      </a:cubicBezTo>
                      <a:cubicBezTo>
                        <a:pt x="3333" y="6391"/>
                        <a:pt x="3265" y="6505"/>
                        <a:pt x="3219" y="6619"/>
                      </a:cubicBezTo>
                      <a:cubicBezTo>
                        <a:pt x="3219" y="6642"/>
                        <a:pt x="3219" y="6642"/>
                        <a:pt x="3196" y="6665"/>
                      </a:cubicBezTo>
                      <a:lnTo>
                        <a:pt x="3105" y="6985"/>
                      </a:lnTo>
                      <a:cubicBezTo>
                        <a:pt x="3014" y="7327"/>
                        <a:pt x="2922" y="7692"/>
                        <a:pt x="2808" y="8035"/>
                      </a:cubicBezTo>
                      <a:lnTo>
                        <a:pt x="2808" y="8057"/>
                      </a:lnTo>
                      <a:lnTo>
                        <a:pt x="2785" y="8126"/>
                      </a:lnTo>
                      <a:cubicBezTo>
                        <a:pt x="2763" y="8217"/>
                        <a:pt x="2763" y="8286"/>
                        <a:pt x="2740" y="8377"/>
                      </a:cubicBezTo>
                      <a:lnTo>
                        <a:pt x="2717" y="8468"/>
                      </a:lnTo>
                      <a:cubicBezTo>
                        <a:pt x="2717" y="8537"/>
                        <a:pt x="2694" y="8605"/>
                        <a:pt x="2694" y="8674"/>
                      </a:cubicBezTo>
                      <a:lnTo>
                        <a:pt x="2694" y="8742"/>
                      </a:lnTo>
                      <a:cubicBezTo>
                        <a:pt x="2671" y="8811"/>
                        <a:pt x="2671" y="8902"/>
                        <a:pt x="2648" y="8970"/>
                      </a:cubicBezTo>
                      <a:cubicBezTo>
                        <a:pt x="2557" y="9267"/>
                        <a:pt x="2466" y="9541"/>
                        <a:pt x="2375" y="9838"/>
                      </a:cubicBezTo>
                      <a:cubicBezTo>
                        <a:pt x="2306" y="9998"/>
                        <a:pt x="2260" y="10134"/>
                        <a:pt x="2238" y="10271"/>
                      </a:cubicBezTo>
                      <a:cubicBezTo>
                        <a:pt x="2192" y="10431"/>
                        <a:pt x="2169" y="10614"/>
                        <a:pt x="2123" y="10774"/>
                      </a:cubicBezTo>
                      <a:cubicBezTo>
                        <a:pt x="2101" y="10911"/>
                        <a:pt x="2055" y="11047"/>
                        <a:pt x="2032" y="11207"/>
                      </a:cubicBezTo>
                      <a:cubicBezTo>
                        <a:pt x="1986" y="11321"/>
                        <a:pt x="1964" y="11436"/>
                        <a:pt x="1941" y="11550"/>
                      </a:cubicBezTo>
                      <a:lnTo>
                        <a:pt x="1918" y="11595"/>
                      </a:lnTo>
                      <a:cubicBezTo>
                        <a:pt x="1918" y="11687"/>
                        <a:pt x="1895" y="11755"/>
                        <a:pt x="1872" y="11824"/>
                      </a:cubicBezTo>
                      <a:cubicBezTo>
                        <a:pt x="1827" y="11915"/>
                        <a:pt x="1804" y="11983"/>
                        <a:pt x="1735" y="12052"/>
                      </a:cubicBezTo>
                      <a:cubicBezTo>
                        <a:pt x="1713" y="12075"/>
                        <a:pt x="1667" y="12097"/>
                        <a:pt x="1644" y="12097"/>
                      </a:cubicBezTo>
                      <a:cubicBezTo>
                        <a:pt x="1598" y="12234"/>
                        <a:pt x="1553" y="12371"/>
                        <a:pt x="1530" y="12508"/>
                      </a:cubicBezTo>
                      <a:lnTo>
                        <a:pt x="1462" y="12668"/>
                      </a:lnTo>
                      <a:lnTo>
                        <a:pt x="1439" y="12759"/>
                      </a:lnTo>
                      <a:lnTo>
                        <a:pt x="1370" y="12942"/>
                      </a:lnTo>
                      <a:lnTo>
                        <a:pt x="1279" y="13307"/>
                      </a:lnTo>
                      <a:lnTo>
                        <a:pt x="1233" y="13444"/>
                      </a:lnTo>
                      <a:lnTo>
                        <a:pt x="1210" y="13490"/>
                      </a:lnTo>
                      <a:cubicBezTo>
                        <a:pt x="1165" y="13604"/>
                        <a:pt x="1142" y="13741"/>
                        <a:pt x="1096" y="13855"/>
                      </a:cubicBezTo>
                      <a:cubicBezTo>
                        <a:pt x="937" y="14357"/>
                        <a:pt x="777" y="14859"/>
                        <a:pt x="640" y="15384"/>
                      </a:cubicBezTo>
                      <a:lnTo>
                        <a:pt x="526" y="15704"/>
                      </a:lnTo>
                      <a:lnTo>
                        <a:pt x="457" y="15955"/>
                      </a:lnTo>
                      <a:lnTo>
                        <a:pt x="434" y="16001"/>
                      </a:lnTo>
                      <a:cubicBezTo>
                        <a:pt x="366" y="16229"/>
                        <a:pt x="320" y="16457"/>
                        <a:pt x="252" y="16663"/>
                      </a:cubicBezTo>
                      <a:cubicBezTo>
                        <a:pt x="206" y="16822"/>
                        <a:pt x="183" y="16982"/>
                        <a:pt x="138" y="17142"/>
                      </a:cubicBezTo>
                      <a:cubicBezTo>
                        <a:pt x="115" y="17210"/>
                        <a:pt x="92" y="17279"/>
                        <a:pt x="92" y="17347"/>
                      </a:cubicBezTo>
                      <a:lnTo>
                        <a:pt x="69" y="17416"/>
                      </a:lnTo>
                      <a:lnTo>
                        <a:pt x="46" y="17507"/>
                      </a:lnTo>
                      <a:lnTo>
                        <a:pt x="46" y="17553"/>
                      </a:lnTo>
                      <a:cubicBezTo>
                        <a:pt x="24" y="17621"/>
                        <a:pt x="1" y="17712"/>
                        <a:pt x="1" y="17781"/>
                      </a:cubicBezTo>
                      <a:cubicBezTo>
                        <a:pt x="1" y="17849"/>
                        <a:pt x="1" y="17941"/>
                        <a:pt x="24" y="18055"/>
                      </a:cubicBezTo>
                      <a:cubicBezTo>
                        <a:pt x="69" y="18237"/>
                        <a:pt x="183" y="18397"/>
                        <a:pt x="297" y="18534"/>
                      </a:cubicBezTo>
                      <a:cubicBezTo>
                        <a:pt x="457" y="18740"/>
                        <a:pt x="685" y="18854"/>
                        <a:pt x="891" y="18968"/>
                      </a:cubicBezTo>
                      <a:cubicBezTo>
                        <a:pt x="1188" y="19150"/>
                        <a:pt x="1507" y="19265"/>
                        <a:pt x="1735" y="19333"/>
                      </a:cubicBezTo>
                      <a:lnTo>
                        <a:pt x="1827" y="19356"/>
                      </a:lnTo>
                      <a:lnTo>
                        <a:pt x="1918" y="19379"/>
                      </a:lnTo>
                      <a:cubicBezTo>
                        <a:pt x="1986" y="19424"/>
                        <a:pt x="2078" y="19447"/>
                        <a:pt x="2146" y="19470"/>
                      </a:cubicBezTo>
                      <a:cubicBezTo>
                        <a:pt x="2283" y="19516"/>
                        <a:pt x="2443" y="19561"/>
                        <a:pt x="2603" y="19584"/>
                      </a:cubicBezTo>
                      <a:lnTo>
                        <a:pt x="2694" y="19607"/>
                      </a:lnTo>
                      <a:lnTo>
                        <a:pt x="2740" y="19607"/>
                      </a:lnTo>
                      <a:lnTo>
                        <a:pt x="2877" y="19653"/>
                      </a:lnTo>
                      <a:lnTo>
                        <a:pt x="3036" y="19698"/>
                      </a:lnTo>
                      <a:cubicBezTo>
                        <a:pt x="3105" y="19698"/>
                        <a:pt x="3173" y="19721"/>
                        <a:pt x="3219" y="19744"/>
                      </a:cubicBezTo>
                      <a:lnTo>
                        <a:pt x="3288" y="19744"/>
                      </a:lnTo>
                      <a:lnTo>
                        <a:pt x="3424" y="19767"/>
                      </a:lnTo>
                      <a:lnTo>
                        <a:pt x="3493" y="19790"/>
                      </a:lnTo>
                      <a:cubicBezTo>
                        <a:pt x="3676" y="19835"/>
                        <a:pt x="3813" y="19858"/>
                        <a:pt x="3972" y="19858"/>
                      </a:cubicBezTo>
                      <a:lnTo>
                        <a:pt x="4269" y="19858"/>
                      </a:lnTo>
                      <a:cubicBezTo>
                        <a:pt x="4315" y="19858"/>
                        <a:pt x="4360" y="19835"/>
                        <a:pt x="4406" y="19835"/>
                      </a:cubicBezTo>
                      <a:lnTo>
                        <a:pt x="4680" y="19835"/>
                      </a:lnTo>
                      <a:cubicBezTo>
                        <a:pt x="4885" y="19812"/>
                        <a:pt x="5091" y="19653"/>
                        <a:pt x="5136" y="19424"/>
                      </a:cubicBezTo>
                      <a:cubicBezTo>
                        <a:pt x="5205" y="19219"/>
                        <a:pt x="5228" y="18991"/>
                        <a:pt x="5273" y="18808"/>
                      </a:cubicBezTo>
                      <a:lnTo>
                        <a:pt x="5273" y="18762"/>
                      </a:lnTo>
                      <a:cubicBezTo>
                        <a:pt x="5296" y="18603"/>
                        <a:pt x="5319" y="18466"/>
                        <a:pt x="5342" y="18329"/>
                      </a:cubicBezTo>
                      <a:lnTo>
                        <a:pt x="5365" y="18283"/>
                      </a:lnTo>
                      <a:lnTo>
                        <a:pt x="5365" y="18283"/>
                      </a:lnTo>
                      <a:lnTo>
                        <a:pt x="5342" y="18306"/>
                      </a:lnTo>
                      <a:cubicBezTo>
                        <a:pt x="5410" y="18078"/>
                        <a:pt x="5456" y="17872"/>
                        <a:pt x="5524" y="17644"/>
                      </a:cubicBezTo>
                      <a:lnTo>
                        <a:pt x="5593" y="17393"/>
                      </a:lnTo>
                      <a:cubicBezTo>
                        <a:pt x="5684" y="17051"/>
                        <a:pt x="5775" y="16754"/>
                        <a:pt x="5867" y="16480"/>
                      </a:cubicBezTo>
                      <a:cubicBezTo>
                        <a:pt x="5912" y="16366"/>
                        <a:pt x="5935" y="16252"/>
                        <a:pt x="5981" y="16138"/>
                      </a:cubicBezTo>
                      <a:lnTo>
                        <a:pt x="6004" y="16069"/>
                      </a:lnTo>
                      <a:cubicBezTo>
                        <a:pt x="6049" y="15909"/>
                        <a:pt x="6095" y="15749"/>
                        <a:pt x="6164" y="15590"/>
                      </a:cubicBezTo>
                      <a:cubicBezTo>
                        <a:pt x="6209" y="15498"/>
                        <a:pt x="6255" y="15384"/>
                        <a:pt x="6278" y="15270"/>
                      </a:cubicBezTo>
                      <a:lnTo>
                        <a:pt x="6300" y="15225"/>
                      </a:lnTo>
                      <a:lnTo>
                        <a:pt x="6323" y="15156"/>
                      </a:lnTo>
                      <a:cubicBezTo>
                        <a:pt x="6369" y="15042"/>
                        <a:pt x="6415" y="14905"/>
                        <a:pt x="6460" y="14791"/>
                      </a:cubicBezTo>
                      <a:lnTo>
                        <a:pt x="6483" y="14722"/>
                      </a:lnTo>
                      <a:cubicBezTo>
                        <a:pt x="6574" y="14403"/>
                        <a:pt x="6666" y="14152"/>
                        <a:pt x="6734" y="13878"/>
                      </a:cubicBezTo>
                      <a:cubicBezTo>
                        <a:pt x="6780" y="13627"/>
                        <a:pt x="6871" y="13376"/>
                        <a:pt x="6940" y="13147"/>
                      </a:cubicBezTo>
                      <a:lnTo>
                        <a:pt x="6962" y="13010"/>
                      </a:lnTo>
                      <a:cubicBezTo>
                        <a:pt x="7054" y="12714"/>
                        <a:pt x="7145" y="12417"/>
                        <a:pt x="7236" y="12143"/>
                      </a:cubicBezTo>
                      <a:cubicBezTo>
                        <a:pt x="7282" y="12006"/>
                        <a:pt x="7328" y="11846"/>
                        <a:pt x="7350" y="11709"/>
                      </a:cubicBezTo>
                      <a:cubicBezTo>
                        <a:pt x="7373" y="11641"/>
                        <a:pt x="7419" y="11550"/>
                        <a:pt x="7442" y="11481"/>
                      </a:cubicBezTo>
                      <a:cubicBezTo>
                        <a:pt x="7465" y="11299"/>
                        <a:pt x="7510" y="11139"/>
                        <a:pt x="7533" y="10979"/>
                      </a:cubicBezTo>
                      <a:lnTo>
                        <a:pt x="7556" y="10933"/>
                      </a:lnTo>
                      <a:cubicBezTo>
                        <a:pt x="7602" y="10728"/>
                        <a:pt x="7670" y="10500"/>
                        <a:pt x="7738" y="10317"/>
                      </a:cubicBezTo>
                      <a:cubicBezTo>
                        <a:pt x="7761" y="10294"/>
                        <a:pt x="7761" y="10271"/>
                        <a:pt x="7761" y="10271"/>
                      </a:cubicBezTo>
                      <a:lnTo>
                        <a:pt x="7784" y="10203"/>
                      </a:lnTo>
                      <a:cubicBezTo>
                        <a:pt x="7875" y="9838"/>
                        <a:pt x="7967" y="9450"/>
                        <a:pt x="8058" y="9062"/>
                      </a:cubicBezTo>
                      <a:lnTo>
                        <a:pt x="8058" y="9062"/>
                      </a:lnTo>
                      <a:lnTo>
                        <a:pt x="8012" y="9130"/>
                      </a:lnTo>
                      <a:cubicBezTo>
                        <a:pt x="8126" y="8742"/>
                        <a:pt x="8218" y="8445"/>
                        <a:pt x="8309" y="8194"/>
                      </a:cubicBezTo>
                      <a:cubicBezTo>
                        <a:pt x="8332" y="8080"/>
                        <a:pt x="8378" y="7989"/>
                        <a:pt x="8423" y="7875"/>
                      </a:cubicBezTo>
                      <a:lnTo>
                        <a:pt x="8446" y="7761"/>
                      </a:lnTo>
                      <a:lnTo>
                        <a:pt x="8515" y="7578"/>
                      </a:lnTo>
                      <a:cubicBezTo>
                        <a:pt x="8537" y="7487"/>
                        <a:pt x="8560" y="7395"/>
                        <a:pt x="8606" y="7304"/>
                      </a:cubicBezTo>
                      <a:cubicBezTo>
                        <a:pt x="8651" y="7167"/>
                        <a:pt x="8697" y="7030"/>
                        <a:pt x="8743" y="6893"/>
                      </a:cubicBezTo>
                      <a:cubicBezTo>
                        <a:pt x="8766" y="6802"/>
                        <a:pt x="8788" y="6711"/>
                        <a:pt x="8811" y="6642"/>
                      </a:cubicBezTo>
                      <a:cubicBezTo>
                        <a:pt x="8834" y="6574"/>
                        <a:pt x="8857" y="6505"/>
                        <a:pt x="8880" y="6437"/>
                      </a:cubicBezTo>
                      <a:lnTo>
                        <a:pt x="8948" y="6277"/>
                      </a:lnTo>
                      <a:cubicBezTo>
                        <a:pt x="9017" y="6072"/>
                        <a:pt x="9062" y="5866"/>
                        <a:pt x="9154" y="5661"/>
                      </a:cubicBezTo>
                      <a:cubicBezTo>
                        <a:pt x="9222" y="5478"/>
                        <a:pt x="9291" y="5296"/>
                        <a:pt x="9222" y="5090"/>
                      </a:cubicBezTo>
                      <a:cubicBezTo>
                        <a:pt x="9199" y="5022"/>
                        <a:pt x="9176" y="4953"/>
                        <a:pt x="9154" y="4885"/>
                      </a:cubicBezTo>
                      <a:cubicBezTo>
                        <a:pt x="9131" y="4839"/>
                        <a:pt x="9108" y="4793"/>
                        <a:pt x="9085" y="4748"/>
                      </a:cubicBezTo>
                      <a:cubicBezTo>
                        <a:pt x="9062" y="4702"/>
                        <a:pt x="9062" y="4634"/>
                        <a:pt x="9062" y="4542"/>
                      </a:cubicBezTo>
                      <a:cubicBezTo>
                        <a:pt x="9062" y="4428"/>
                        <a:pt x="9062" y="4314"/>
                        <a:pt x="9085" y="4177"/>
                      </a:cubicBezTo>
                      <a:lnTo>
                        <a:pt x="9085" y="4040"/>
                      </a:lnTo>
                      <a:cubicBezTo>
                        <a:pt x="9085" y="3972"/>
                        <a:pt x="9085" y="3926"/>
                        <a:pt x="9085" y="3858"/>
                      </a:cubicBezTo>
                      <a:cubicBezTo>
                        <a:pt x="9108" y="3698"/>
                        <a:pt x="9108" y="3561"/>
                        <a:pt x="9108" y="3424"/>
                      </a:cubicBezTo>
                      <a:cubicBezTo>
                        <a:pt x="9108" y="3264"/>
                        <a:pt x="9085" y="3127"/>
                        <a:pt x="9062" y="2967"/>
                      </a:cubicBezTo>
                      <a:lnTo>
                        <a:pt x="9062" y="2922"/>
                      </a:lnTo>
                      <a:cubicBezTo>
                        <a:pt x="9062" y="2808"/>
                        <a:pt x="9040" y="2716"/>
                        <a:pt x="9040" y="2625"/>
                      </a:cubicBezTo>
                      <a:cubicBezTo>
                        <a:pt x="9017" y="2579"/>
                        <a:pt x="8994" y="2511"/>
                        <a:pt x="8994" y="2465"/>
                      </a:cubicBezTo>
                      <a:cubicBezTo>
                        <a:pt x="8971" y="2351"/>
                        <a:pt x="8948" y="2283"/>
                        <a:pt x="8925" y="2214"/>
                      </a:cubicBezTo>
                      <a:cubicBezTo>
                        <a:pt x="8925" y="2146"/>
                        <a:pt x="8903" y="2077"/>
                        <a:pt x="8903" y="1986"/>
                      </a:cubicBezTo>
                      <a:cubicBezTo>
                        <a:pt x="8880" y="1895"/>
                        <a:pt x="8880" y="1826"/>
                        <a:pt x="8880" y="1780"/>
                      </a:cubicBezTo>
                      <a:cubicBezTo>
                        <a:pt x="8834" y="1621"/>
                        <a:pt x="8811" y="1484"/>
                        <a:pt x="8766" y="1347"/>
                      </a:cubicBezTo>
                      <a:cubicBezTo>
                        <a:pt x="8720" y="1210"/>
                        <a:pt x="8674" y="1073"/>
                        <a:pt x="8629" y="936"/>
                      </a:cubicBezTo>
                      <a:cubicBezTo>
                        <a:pt x="8583" y="845"/>
                        <a:pt x="8515" y="730"/>
                        <a:pt x="8469" y="616"/>
                      </a:cubicBezTo>
                      <a:cubicBezTo>
                        <a:pt x="8423" y="548"/>
                        <a:pt x="8378" y="457"/>
                        <a:pt x="8332" y="365"/>
                      </a:cubicBezTo>
                      <a:lnTo>
                        <a:pt x="8309" y="342"/>
                      </a:lnTo>
                      <a:cubicBezTo>
                        <a:pt x="8286" y="297"/>
                        <a:pt x="8286" y="274"/>
                        <a:pt x="8263" y="251"/>
                      </a:cubicBezTo>
                      <a:cubicBezTo>
                        <a:pt x="8241" y="228"/>
                        <a:pt x="8218" y="205"/>
                        <a:pt x="8195" y="183"/>
                      </a:cubicBezTo>
                      <a:cubicBezTo>
                        <a:pt x="8149" y="137"/>
                        <a:pt x="8104" y="114"/>
                        <a:pt x="8058" y="114"/>
                      </a:cubicBezTo>
                      <a:cubicBezTo>
                        <a:pt x="8035" y="91"/>
                        <a:pt x="8012" y="91"/>
                        <a:pt x="7990" y="91"/>
                      </a:cubicBezTo>
                      <a:cubicBezTo>
                        <a:pt x="7921" y="23"/>
                        <a:pt x="7830" y="0"/>
                        <a:pt x="773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96;p6"/>
                <p:cNvSpPr/>
                <p:nvPr/>
              </p:nvSpPr>
              <p:spPr>
                <a:xfrm>
                  <a:off x="8217600" y="2260334"/>
                  <a:ext cx="143773" cy="66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19" h="2443" extrusionOk="0">
                      <a:moveTo>
                        <a:pt x="343" y="0"/>
                      </a:moveTo>
                      <a:cubicBezTo>
                        <a:pt x="274" y="0"/>
                        <a:pt x="183" y="46"/>
                        <a:pt x="160" y="115"/>
                      </a:cubicBezTo>
                      <a:cubicBezTo>
                        <a:pt x="115" y="137"/>
                        <a:pt x="92" y="183"/>
                        <a:pt x="69" y="229"/>
                      </a:cubicBezTo>
                      <a:cubicBezTo>
                        <a:pt x="69" y="252"/>
                        <a:pt x="69" y="297"/>
                        <a:pt x="46" y="320"/>
                      </a:cubicBezTo>
                      <a:cubicBezTo>
                        <a:pt x="92" y="389"/>
                        <a:pt x="92" y="480"/>
                        <a:pt x="92" y="548"/>
                      </a:cubicBezTo>
                      <a:cubicBezTo>
                        <a:pt x="69" y="617"/>
                        <a:pt x="23" y="685"/>
                        <a:pt x="0" y="754"/>
                      </a:cubicBezTo>
                      <a:cubicBezTo>
                        <a:pt x="0" y="822"/>
                        <a:pt x="0" y="891"/>
                        <a:pt x="46" y="936"/>
                      </a:cubicBezTo>
                      <a:cubicBezTo>
                        <a:pt x="115" y="1096"/>
                        <a:pt x="274" y="1165"/>
                        <a:pt x="434" y="1233"/>
                      </a:cubicBezTo>
                      <a:cubicBezTo>
                        <a:pt x="503" y="1256"/>
                        <a:pt x="594" y="1302"/>
                        <a:pt x="662" y="1324"/>
                      </a:cubicBezTo>
                      <a:cubicBezTo>
                        <a:pt x="822" y="1393"/>
                        <a:pt x="982" y="1438"/>
                        <a:pt x="1142" y="1507"/>
                      </a:cubicBezTo>
                      <a:lnTo>
                        <a:pt x="1347" y="1598"/>
                      </a:lnTo>
                      <a:cubicBezTo>
                        <a:pt x="1438" y="1621"/>
                        <a:pt x="1507" y="1644"/>
                        <a:pt x="1598" y="1644"/>
                      </a:cubicBezTo>
                      <a:lnTo>
                        <a:pt x="1644" y="1644"/>
                      </a:lnTo>
                      <a:cubicBezTo>
                        <a:pt x="1667" y="1644"/>
                        <a:pt x="1667" y="1644"/>
                        <a:pt x="1690" y="1667"/>
                      </a:cubicBezTo>
                      <a:cubicBezTo>
                        <a:pt x="1827" y="1712"/>
                        <a:pt x="1941" y="1758"/>
                        <a:pt x="2078" y="1804"/>
                      </a:cubicBezTo>
                      <a:cubicBezTo>
                        <a:pt x="2329" y="1918"/>
                        <a:pt x="2603" y="2009"/>
                        <a:pt x="2876" y="2078"/>
                      </a:cubicBezTo>
                      <a:cubicBezTo>
                        <a:pt x="3150" y="2146"/>
                        <a:pt x="3424" y="2215"/>
                        <a:pt x="3721" y="2260"/>
                      </a:cubicBezTo>
                      <a:cubicBezTo>
                        <a:pt x="3812" y="2260"/>
                        <a:pt x="3926" y="2283"/>
                        <a:pt x="4041" y="2306"/>
                      </a:cubicBezTo>
                      <a:cubicBezTo>
                        <a:pt x="4063" y="2306"/>
                        <a:pt x="4109" y="2306"/>
                        <a:pt x="4155" y="2329"/>
                      </a:cubicBezTo>
                      <a:cubicBezTo>
                        <a:pt x="4246" y="2329"/>
                        <a:pt x="4314" y="2351"/>
                        <a:pt x="4383" y="2374"/>
                      </a:cubicBezTo>
                      <a:cubicBezTo>
                        <a:pt x="4429" y="2397"/>
                        <a:pt x="4474" y="2397"/>
                        <a:pt x="4520" y="2420"/>
                      </a:cubicBezTo>
                      <a:cubicBezTo>
                        <a:pt x="4566" y="2420"/>
                        <a:pt x="4634" y="2443"/>
                        <a:pt x="4680" y="2443"/>
                      </a:cubicBezTo>
                      <a:cubicBezTo>
                        <a:pt x="4725" y="2443"/>
                        <a:pt x="4771" y="2443"/>
                        <a:pt x="4817" y="2420"/>
                      </a:cubicBezTo>
                      <a:cubicBezTo>
                        <a:pt x="4885" y="2397"/>
                        <a:pt x="4954" y="2397"/>
                        <a:pt x="4999" y="2351"/>
                      </a:cubicBezTo>
                      <a:cubicBezTo>
                        <a:pt x="5045" y="2329"/>
                        <a:pt x="5068" y="2306"/>
                        <a:pt x="5113" y="2283"/>
                      </a:cubicBezTo>
                      <a:cubicBezTo>
                        <a:pt x="5113" y="2260"/>
                        <a:pt x="5113" y="2237"/>
                        <a:pt x="5113" y="2192"/>
                      </a:cubicBezTo>
                      <a:cubicBezTo>
                        <a:pt x="5113" y="2123"/>
                        <a:pt x="5113" y="2078"/>
                        <a:pt x="5159" y="2009"/>
                      </a:cubicBezTo>
                      <a:cubicBezTo>
                        <a:pt x="5182" y="1941"/>
                        <a:pt x="5205" y="1918"/>
                        <a:pt x="5273" y="1872"/>
                      </a:cubicBezTo>
                      <a:cubicBezTo>
                        <a:pt x="5273" y="1849"/>
                        <a:pt x="5296" y="1804"/>
                        <a:pt x="5296" y="1758"/>
                      </a:cubicBezTo>
                      <a:cubicBezTo>
                        <a:pt x="5319" y="1690"/>
                        <a:pt x="5250" y="1598"/>
                        <a:pt x="5182" y="1553"/>
                      </a:cubicBezTo>
                      <a:cubicBezTo>
                        <a:pt x="5136" y="1507"/>
                        <a:pt x="5068" y="1507"/>
                        <a:pt x="4999" y="1484"/>
                      </a:cubicBezTo>
                      <a:cubicBezTo>
                        <a:pt x="4931" y="1484"/>
                        <a:pt x="4862" y="1461"/>
                        <a:pt x="4794" y="1461"/>
                      </a:cubicBezTo>
                      <a:cubicBezTo>
                        <a:pt x="4543" y="1438"/>
                        <a:pt x="4269" y="1393"/>
                        <a:pt x="3995" y="1347"/>
                      </a:cubicBezTo>
                      <a:cubicBezTo>
                        <a:pt x="3812" y="1302"/>
                        <a:pt x="3630" y="1256"/>
                        <a:pt x="3424" y="1187"/>
                      </a:cubicBezTo>
                      <a:cubicBezTo>
                        <a:pt x="3333" y="1165"/>
                        <a:pt x="3242" y="1119"/>
                        <a:pt x="3128" y="1096"/>
                      </a:cubicBezTo>
                      <a:cubicBezTo>
                        <a:pt x="3013" y="1050"/>
                        <a:pt x="2899" y="1028"/>
                        <a:pt x="2808" y="982"/>
                      </a:cubicBezTo>
                      <a:cubicBezTo>
                        <a:pt x="2603" y="913"/>
                        <a:pt x="2420" y="845"/>
                        <a:pt x="2215" y="754"/>
                      </a:cubicBezTo>
                      <a:cubicBezTo>
                        <a:pt x="2009" y="662"/>
                        <a:pt x="1781" y="548"/>
                        <a:pt x="1553" y="480"/>
                      </a:cubicBezTo>
                      <a:cubicBezTo>
                        <a:pt x="1533" y="461"/>
                        <a:pt x="1510" y="453"/>
                        <a:pt x="1484" y="453"/>
                      </a:cubicBezTo>
                      <a:cubicBezTo>
                        <a:pt x="1449" y="453"/>
                        <a:pt x="1410" y="467"/>
                        <a:pt x="1370" y="480"/>
                      </a:cubicBezTo>
                      <a:cubicBezTo>
                        <a:pt x="1302" y="434"/>
                        <a:pt x="1233" y="411"/>
                        <a:pt x="1187" y="389"/>
                      </a:cubicBezTo>
                      <a:cubicBezTo>
                        <a:pt x="1028" y="320"/>
                        <a:pt x="891" y="252"/>
                        <a:pt x="754" y="206"/>
                      </a:cubicBezTo>
                      <a:cubicBezTo>
                        <a:pt x="719" y="194"/>
                        <a:pt x="685" y="189"/>
                        <a:pt x="654" y="189"/>
                      </a:cubicBezTo>
                      <a:cubicBezTo>
                        <a:pt x="622" y="189"/>
                        <a:pt x="594" y="194"/>
                        <a:pt x="571" y="206"/>
                      </a:cubicBezTo>
                      <a:cubicBezTo>
                        <a:pt x="571" y="137"/>
                        <a:pt x="525" y="92"/>
                        <a:pt x="480" y="46"/>
                      </a:cubicBezTo>
                      <a:cubicBezTo>
                        <a:pt x="434" y="23"/>
                        <a:pt x="389" y="0"/>
                        <a:pt x="34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97;p6"/>
                <p:cNvSpPr/>
                <p:nvPr/>
              </p:nvSpPr>
              <p:spPr>
                <a:xfrm>
                  <a:off x="8142322" y="2521930"/>
                  <a:ext cx="140691" cy="66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5" h="2466" extrusionOk="0">
                      <a:moveTo>
                        <a:pt x="298" y="0"/>
                      </a:moveTo>
                      <a:cubicBezTo>
                        <a:pt x="275" y="0"/>
                        <a:pt x="275" y="23"/>
                        <a:pt x="252" y="23"/>
                      </a:cubicBezTo>
                      <a:cubicBezTo>
                        <a:pt x="206" y="23"/>
                        <a:pt x="138" y="46"/>
                        <a:pt x="115" y="115"/>
                      </a:cubicBezTo>
                      <a:cubicBezTo>
                        <a:pt x="69" y="183"/>
                        <a:pt x="46" y="251"/>
                        <a:pt x="24" y="343"/>
                      </a:cubicBezTo>
                      <a:cubicBezTo>
                        <a:pt x="24" y="411"/>
                        <a:pt x="1" y="457"/>
                        <a:pt x="1" y="525"/>
                      </a:cubicBezTo>
                      <a:cubicBezTo>
                        <a:pt x="1" y="594"/>
                        <a:pt x="1" y="708"/>
                        <a:pt x="1" y="776"/>
                      </a:cubicBezTo>
                      <a:cubicBezTo>
                        <a:pt x="1" y="845"/>
                        <a:pt x="24" y="891"/>
                        <a:pt x="69" y="936"/>
                      </a:cubicBezTo>
                      <a:cubicBezTo>
                        <a:pt x="92" y="1005"/>
                        <a:pt x="138" y="1050"/>
                        <a:pt x="206" y="1096"/>
                      </a:cubicBezTo>
                      <a:cubicBezTo>
                        <a:pt x="275" y="1142"/>
                        <a:pt x="343" y="1187"/>
                        <a:pt x="412" y="1233"/>
                      </a:cubicBezTo>
                      <a:cubicBezTo>
                        <a:pt x="526" y="1301"/>
                        <a:pt x="663" y="1347"/>
                        <a:pt x="777" y="1416"/>
                      </a:cubicBezTo>
                      <a:cubicBezTo>
                        <a:pt x="868" y="1461"/>
                        <a:pt x="959" y="1507"/>
                        <a:pt x="1051" y="1530"/>
                      </a:cubicBezTo>
                      <a:cubicBezTo>
                        <a:pt x="1142" y="1575"/>
                        <a:pt x="1256" y="1621"/>
                        <a:pt x="1347" y="1667"/>
                      </a:cubicBezTo>
                      <a:cubicBezTo>
                        <a:pt x="1439" y="1712"/>
                        <a:pt x="1530" y="1735"/>
                        <a:pt x="1621" y="1781"/>
                      </a:cubicBezTo>
                      <a:cubicBezTo>
                        <a:pt x="1667" y="1781"/>
                        <a:pt x="1713" y="1804"/>
                        <a:pt x="1736" y="1804"/>
                      </a:cubicBezTo>
                      <a:cubicBezTo>
                        <a:pt x="1781" y="1826"/>
                        <a:pt x="1804" y="1826"/>
                        <a:pt x="1850" y="1826"/>
                      </a:cubicBezTo>
                      <a:cubicBezTo>
                        <a:pt x="1863" y="1833"/>
                        <a:pt x="1878" y="1836"/>
                        <a:pt x="1894" y="1836"/>
                      </a:cubicBezTo>
                      <a:cubicBezTo>
                        <a:pt x="1933" y="1836"/>
                        <a:pt x="1977" y="1820"/>
                        <a:pt x="2009" y="1804"/>
                      </a:cubicBezTo>
                      <a:cubicBezTo>
                        <a:pt x="2032" y="1804"/>
                        <a:pt x="2078" y="1781"/>
                        <a:pt x="2101" y="1758"/>
                      </a:cubicBezTo>
                      <a:cubicBezTo>
                        <a:pt x="2352" y="1872"/>
                        <a:pt x="2626" y="1963"/>
                        <a:pt x="2900" y="2032"/>
                      </a:cubicBezTo>
                      <a:cubicBezTo>
                        <a:pt x="2922" y="2055"/>
                        <a:pt x="2945" y="2055"/>
                        <a:pt x="2968" y="2055"/>
                      </a:cubicBezTo>
                      <a:cubicBezTo>
                        <a:pt x="2991" y="2077"/>
                        <a:pt x="3037" y="2077"/>
                        <a:pt x="3059" y="2100"/>
                      </a:cubicBezTo>
                      <a:cubicBezTo>
                        <a:pt x="3196" y="2146"/>
                        <a:pt x="3310" y="2192"/>
                        <a:pt x="3447" y="2214"/>
                      </a:cubicBezTo>
                      <a:cubicBezTo>
                        <a:pt x="3698" y="2306"/>
                        <a:pt x="3972" y="2351"/>
                        <a:pt x="4223" y="2397"/>
                      </a:cubicBezTo>
                      <a:cubicBezTo>
                        <a:pt x="4338" y="2397"/>
                        <a:pt x="4452" y="2420"/>
                        <a:pt x="4566" y="2443"/>
                      </a:cubicBezTo>
                      <a:cubicBezTo>
                        <a:pt x="4657" y="2443"/>
                        <a:pt x="4748" y="2466"/>
                        <a:pt x="4840" y="2466"/>
                      </a:cubicBezTo>
                      <a:cubicBezTo>
                        <a:pt x="4908" y="2443"/>
                        <a:pt x="4977" y="2420"/>
                        <a:pt x="5022" y="2374"/>
                      </a:cubicBezTo>
                      <a:cubicBezTo>
                        <a:pt x="5136" y="2306"/>
                        <a:pt x="5159" y="2169"/>
                        <a:pt x="5182" y="2032"/>
                      </a:cubicBezTo>
                      <a:cubicBezTo>
                        <a:pt x="5182" y="1986"/>
                        <a:pt x="5182" y="1963"/>
                        <a:pt x="5182" y="1918"/>
                      </a:cubicBezTo>
                      <a:cubicBezTo>
                        <a:pt x="5205" y="1872"/>
                        <a:pt x="5205" y="1849"/>
                        <a:pt x="5205" y="1826"/>
                      </a:cubicBezTo>
                      <a:cubicBezTo>
                        <a:pt x="5205" y="1781"/>
                        <a:pt x="5205" y="1758"/>
                        <a:pt x="5205" y="1712"/>
                      </a:cubicBezTo>
                      <a:cubicBezTo>
                        <a:pt x="5205" y="1667"/>
                        <a:pt x="5205" y="1598"/>
                        <a:pt x="5182" y="1553"/>
                      </a:cubicBezTo>
                      <a:cubicBezTo>
                        <a:pt x="5136" y="1461"/>
                        <a:pt x="5068" y="1393"/>
                        <a:pt x="5000" y="1370"/>
                      </a:cubicBezTo>
                      <a:cubicBezTo>
                        <a:pt x="4863" y="1347"/>
                        <a:pt x="4748" y="1347"/>
                        <a:pt x="4612" y="1324"/>
                      </a:cubicBezTo>
                      <a:cubicBezTo>
                        <a:pt x="4520" y="1324"/>
                        <a:pt x="4429" y="1301"/>
                        <a:pt x="4338" y="1301"/>
                      </a:cubicBezTo>
                      <a:cubicBezTo>
                        <a:pt x="4292" y="1301"/>
                        <a:pt x="4269" y="1279"/>
                        <a:pt x="4223" y="1279"/>
                      </a:cubicBezTo>
                      <a:cubicBezTo>
                        <a:pt x="4201" y="1279"/>
                        <a:pt x="4155" y="1279"/>
                        <a:pt x="4109" y="1256"/>
                      </a:cubicBezTo>
                      <a:cubicBezTo>
                        <a:pt x="4064" y="1256"/>
                        <a:pt x="4018" y="1233"/>
                        <a:pt x="3972" y="1233"/>
                      </a:cubicBezTo>
                      <a:cubicBezTo>
                        <a:pt x="3904" y="1233"/>
                        <a:pt x="3835" y="1210"/>
                        <a:pt x="3767" y="1210"/>
                      </a:cubicBezTo>
                      <a:cubicBezTo>
                        <a:pt x="3333" y="1096"/>
                        <a:pt x="2900" y="982"/>
                        <a:pt x="2489" y="822"/>
                      </a:cubicBezTo>
                      <a:cubicBezTo>
                        <a:pt x="2055" y="662"/>
                        <a:pt x="1621" y="503"/>
                        <a:pt x="1188" y="343"/>
                      </a:cubicBezTo>
                      <a:cubicBezTo>
                        <a:pt x="1142" y="320"/>
                        <a:pt x="1096" y="320"/>
                        <a:pt x="1051" y="320"/>
                      </a:cubicBezTo>
                      <a:lnTo>
                        <a:pt x="891" y="229"/>
                      </a:lnTo>
                      <a:cubicBezTo>
                        <a:pt x="868" y="229"/>
                        <a:pt x="845" y="206"/>
                        <a:pt x="823" y="206"/>
                      </a:cubicBezTo>
                      <a:lnTo>
                        <a:pt x="845" y="206"/>
                      </a:lnTo>
                      <a:cubicBezTo>
                        <a:pt x="777" y="183"/>
                        <a:pt x="731" y="137"/>
                        <a:pt x="663" y="115"/>
                      </a:cubicBezTo>
                      <a:cubicBezTo>
                        <a:pt x="640" y="92"/>
                        <a:pt x="617" y="92"/>
                        <a:pt x="594" y="69"/>
                      </a:cubicBezTo>
                      <a:cubicBezTo>
                        <a:pt x="571" y="57"/>
                        <a:pt x="543" y="52"/>
                        <a:pt x="514" y="52"/>
                      </a:cubicBezTo>
                      <a:cubicBezTo>
                        <a:pt x="486" y="52"/>
                        <a:pt x="457" y="57"/>
                        <a:pt x="434" y="69"/>
                      </a:cubicBezTo>
                      <a:cubicBezTo>
                        <a:pt x="434" y="69"/>
                        <a:pt x="434" y="46"/>
                        <a:pt x="412" y="46"/>
                      </a:cubicBezTo>
                      <a:cubicBezTo>
                        <a:pt x="389" y="23"/>
                        <a:pt x="343" y="0"/>
                        <a:pt x="29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98;p6"/>
                <p:cNvSpPr/>
                <p:nvPr/>
              </p:nvSpPr>
              <p:spPr>
                <a:xfrm>
                  <a:off x="7885672" y="2180136"/>
                  <a:ext cx="334415" cy="26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2" h="9679" extrusionOk="0">
                      <a:moveTo>
                        <a:pt x="2169" y="0"/>
                      </a:moveTo>
                      <a:cubicBezTo>
                        <a:pt x="2078" y="0"/>
                        <a:pt x="1986" y="23"/>
                        <a:pt x="1918" y="91"/>
                      </a:cubicBezTo>
                      <a:cubicBezTo>
                        <a:pt x="1849" y="160"/>
                        <a:pt x="1826" y="228"/>
                        <a:pt x="1781" y="297"/>
                      </a:cubicBezTo>
                      <a:cubicBezTo>
                        <a:pt x="1758" y="388"/>
                        <a:pt x="1735" y="457"/>
                        <a:pt x="1735" y="525"/>
                      </a:cubicBezTo>
                      <a:cubicBezTo>
                        <a:pt x="1712" y="594"/>
                        <a:pt x="1690" y="662"/>
                        <a:pt x="1690" y="731"/>
                      </a:cubicBezTo>
                      <a:cubicBezTo>
                        <a:pt x="1667" y="822"/>
                        <a:pt x="1644" y="890"/>
                        <a:pt x="1644" y="982"/>
                      </a:cubicBezTo>
                      <a:cubicBezTo>
                        <a:pt x="1621" y="1073"/>
                        <a:pt x="1575" y="1187"/>
                        <a:pt x="1553" y="1278"/>
                      </a:cubicBezTo>
                      <a:cubicBezTo>
                        <a:pt x="1530" y="1370"/>
                        <a:pt x="1507" y="1461"/>
                        <a:pt x="1484" y="1529"/>
                      </a:cubicBezTo>
                      <a:cubicBezTo>
                        <a:pt x="1484" y="1598"/>
                        <a:pt x="1461" y="1666"/>
                        <a:pt x="1438" y="1735"/>
                      </a:cubicBezTo>
                      <a:lnTo>
                        <a:pt x="1416" y="1895"/>
                      </a:lnTo>
                      <a:cubicBezTo>
                        <a:pt x="1370" y="1986"/>
                        <a:pt x="1347" y="2077"/>
                        <a:pt x="1324" y="2191"/>
                      </a:cubicBezTo>
                      <a:lnTo>
                        <a:pt x="1324" y="2237"/>
                      </a:lnTo>
                      <a:cubicBezTo>
                        <a:pt x="1279" y="2374"/>
                        <a:pt x="1256" y="2488"/>
                        <a:pt x="1233" y="2625"/>
                      </a:cubicBezTo>
                      <a:cubicBezTo>
                        <a:pt x="1165" y="2876"/>
                        <a:pt x="1073" y="3127"/>
                        <a:pt x="982" y="3378"/>
                      </a:cubicBezTo>
                      <a:lnTo>
                        <a:pt x="959" y="3470"/>
                      </a:lnTo>
                      <a:cubicBezTo>
                        <a:pt x="913" y="3584"/>
                        <a:pt x="891" y="3675"/>
                        <a:pt x="868" y="3789"/>
                      </a:cubicBezTo>
                      <a:lnTo>
                        <a:pt x="822" y="3903"/>
                      </a:lnTo>
                      <a:cubicBezTo>
                        <a:pt x="799" y="3972"/>
                        <a:pt x="777" y="4063"/>
                        <a:pt x="754" y="4132"/>
                      </a:cubicBezTo>
                      <a:cubicBezTo>
                        <a:pt x="731" y="4200"/>
                        <a:pt x="708" y="4291"/>
                        <a:pt x="685" y="4360"/>
                      </a:cubicBezTo>
                      <a:cubicBezTo>
                        <a:pt x="571" y="4679"/>
                        <a:pt x="480" y="5022"/>
                        <a:pt x="388" y="5341"/>
                      </a:cubicBezTo>
                      <a:cubicBezTo>
                        <a:pt x="366" y="5455"/>
                        <a:pt x="343" y="5547"/>
                        <a:pt x="320" y="5661"/>
                      </a:cubicBezTo>
                      <a:cubicBezTo>
                        <a:pt x="297" y="5729"/>
                        <a:pt x="274" y="5798"/>
                        <a:pt x="274" y="5866"/>
                      </a:cubicBezTo>
                      <a:cubicBezTo>
                        <a:pt x="252" y="5958"/>
                        <a:pt x="206" y="6072"/>
                        <a:pt x="160" y="6163"/>
                      </a:cubicBezTo>
                      <a:cubicBezTo>
                        <a:pt x="92" y="6209"/>
                        <a:pt x="23" y="6277"/>
                        <a:pt x="23" y="6346"/>
                      </a:cubicBezTo>
                      <a:cubicBezTo>
                        <a:pt x="0" y="6391"/>
                        <a:pt x="0" y="6460"/>
                        <a:pt x="46" y="6505"/>
                      </a:cubicBezTo>
                      <a:cubicBezTo>
                        <a:pt x="69" y="6551"/>
                        <a:pt x="115" y="6574"/>
                        <a:pt x="160" y="6597"/>
                      </a:cubicBezTo>
                      <a:cubicBezTo>
                        <a:pt x="183" y="6620"/>
                        <a:pt x="206" y="6620"/>
                        <a:pt x="229" y="6620"/>
                      </a:cubicBezTo>
                      <a:cubicBezTo>
                        <a:pt x="252" y="6665"/>
                        <a:pt x="297" y="6688"/>
                        <a:pt x="343" y="6688"/>
                      </a:cubicBezTo>
                      <a:cubicBezTo>
                        <a:pt x="366" y="6711"/>
                        <a:pt x="388" y="6711"/>
                        <a:pt x="388" y="6711"/>
                      </a:cubicBezTo>
                      <a:cubicBezTo>
                        <a:pt x="457" y="6734"/>
                        <a:pt x="503" y="6756"/>
                        <a:pt x="548" y="6756"/>
                      </a:cubicBezTo>
                      <a:cubicBezTo>
                        <a:pt x="685" y="6825"/>
                        <a:pt x="799" y="6871"/>
                        <a:pt x="936" y="6916"/>
                      </a:cubicBezTo>
                      <a:cubicBezTo>
                        <a:pt x="1073" y="6985"/>
                        <a:pt x="1210" y="7053"/>
                        <a:pt x="1370" y="7099"/>
                      </a:cubicBezTo>
                      <a:cubicBezTo>
                        <a:pt x="1461" y="7122"/>
                        <a:pt x="1530" y="7144"/>
                        <a:pt x="1621" y="7190"/>
                      </a:cubicBezTo>
                      <a:lnTo>
                        <a:pt x="1781" y="7236"/>
                      </a:lnTo>
                      <a:cubicBezTo>
                        <a:pt x="1918" y="7281"/>
                        <a:pt x="2078" y="7327"/>
                        <a:pt x="2237" y="7373"/>
                      </a:cubicBezTo>
                      <a:cubicBezTo>
                        <a:pt x="2329" y="7396"/>
                        <a:pt x="2443" y="7441"/>
                        <a:pt x="2557" y="7487"/>
                      </a:cubicBezTo>
                      <a:cubicBezTo>
                        <a:pt x="2808" y="7555"/>
                        <a:pt x="3082" y="7624"/>
                        <a:pt x="3401" y="7715"/>
                      </a:cubicBezTo>
                      <a:lnTo>
                        <a:pt x="3675" y="7784"/>
                      </a:lnTo>
                      <a:cubicBezTo>
                        <a:pt x="3835" y="7829"/>
                        <a:pt x="4018" y="7852"/>
                        <a:pt x="4177" y="7921"/>
                      </a:cubicBezTo>
                      <a:cubicBezTo>
                        <a:pt x="4451" y="7989"/>
                        <a:pt x="4725" y="8080"/>
                        <a:pt x="4999" y="8149"/>
                      </a:cubicBezTo>
                      <a:cubicBezTo>
                        <a:pt x="5159" y="8194"/>
                        <a:pt x="5319" y="8263"/>
                        <a:pt x="5501" y="8309"/>
                      </a:cubicBezTo>
                      <a:cubicBezTo>
                        <a:pt x="5638" y="8354"/>
                        <a:pt x="5775" y="8377"/>
                        <a:pt x="5912" y="8423"/>
                      </a:cubicBezTo>
                      <a:cubicBezTo>
                        <a:pt x="6232" y="8514"/>
                        <a:pt x="6528" y="8628"/>
                        <a:pt x="6825" y="8719"/>
                      </a:cubicBezTo>
                      <a:lnTo>
                        <a:pt x="7213" y="8834"/>
                      </a:lnTo>
                      <a:cubicBezTo>
                        <a:pt x="7396" y="8879"/>
                        <a:pt x="7556" y="8948"/>
                        <a:pt x="7715" y="8993"/>
                      </a:cubicBezTo>
                      <a:cubicBezTo>
                        <a:pt x="7921" y="9062"/>
                        <a:pt x="8103" y="9107"/>
                        <a:pt x="8309" y="9153"/>
                      </a:cubicBezTo>
                      <a:cubicBezTo>
                        <a:pt x="8400" y="9176"/>
                        <a:pt x="8491" y="9199"/>
                        <a:pt x="8583" y="9222"/>
                      </a:cubicBezTo>
                      <a:cubicBezTo>
                        <a:pt x="8697" y="9244"/>
                        <a:pt x="8788" y="9290"/>
                        <a:pt x="8902" y="9313"/>
                      </a:cubicBezTo>
                      <a:cubicBezTo>
                        <a:pt x="9062" y="9359"/>
                        <a:pt x="9222" y="9404"/>
                        <a:pt x="9382" y="9450"/>
                      </a:cubicBezTo>
                      <a:lnTo>
                        <a:pt x="9519" y="9473"/>
                      </a:lnTo>
                      <a:cubicBezTo>
                        <a:pt x="9633" y="9495"/>
                        <a:pt x="9747" y="9541"/>
                        <a:pt x="9861" y="9564"/>
                      </a:cubicBezTo>
                      <a:cubicBezTo>
                        <a:pt x="10021" y="9610"/>
                        <a:pt x="10158" y="9655"/>
                        <a:pt x="10318" y="9678"/>
                      </a:cubicBezTo>
                      <a:lnTo>
                        <a:pt x="10340" y="9678"/>
                      </a:lnTo>
                      <a:cubicBezTo>
                        <a:pt x="10432" y="9678"/>
                        <a:pt x="10523" y="9632"/>
                        <a:pt x="10591" y="9587"/>
                      </a:cubicBezTo>
                      <a:cubicBezTo>
                        <a:pt x="10660" y="9518"/>
                        <a:pt x="10683" y="9450"/>
                        <a:pt x="10728" y="9359"/>
                      </a:cubicBezTo>
                      <a:cubicBezTo>
                        <a:pt x="10751" y="9290"/>
                        <a:pt x="10774" y="9222"/>
                        <a:pt x="10774" y="9130"/>
                      </a:cubicBezTo>
                      <a:lnTo>
                        <a:pt x="10797" y="9085"/>
                      </a:lnTo>
                      <a:cubicBezTo>
                        <a:pt x="10820" y="8971"/>
                        <a:pt x="10842" y="8856"/>
                        <a:pt x="10888" y="8742"/>
                      </a:cubicBezTo>
                      <a:cubicBezTo>
                        <a:pt x="10911" y="8582"/>
                        <a:pt x="10957" y="8446"/>
                        <a:pt x="10979" y="8309"/>
                      </a:cubicBezTo>
                      <a:cubicBezTo>
                        <a:pt x="11025" y="8149"/>
                        <a:pt x="11048" y="7966"/>
                        <a:pt x="11094" y="7806"/>
                      </a:cubicBezTo>
                      <a:cubicBezTo>
                        <a:pt x="11116" y="7669"/>
                        <a:pt x="11162" y="7533"/>
                        <a:pt x="11231" y="7373"/>
                      </a:cubicBezTo>
                      <a:cubicBezTo>
                        <a:pt x="11322" y="7076"/>
                        <a:pt x="11413" y="6802"/>
                        <a:pt x="11504" y="6505"/>
                      </a:cubicBezTo>
                      <a:cubicBezTo>
                        <a:pt x="11527" y="6437"/>
                        <a:pt x="11527" y="6346"/>
                        <a:pt x="11550" y="6277"/>
                      </a:cubicBezTo>
                      <a:lnTo>
                        <a:pt x="11550" y="6209"/>
                      </a:lnTo>
                      <a:cubicBezTo>
                        <a:pt x="11550" y="6140"/>
                        <a:pt x="11573" y="6072"/>
                        <a:pt x="11573" y="6003"/>
                      </a:cubicBezTo>
                      <a:lnTo>
                        <a:pt x="11596" y="5912"/>
                      </a:lnTo>
                      <a:cubicBezTo>
                        <a:pt x="11619" y="5821"/>
                        <a:pt x="11619" y="5752"/>
                        <a:pt x="11641" y="5661"/>
                      </a:cubicBezTo>
                      <a:lnTo>
                        <a:pt x="11664" y="5592"/>
                      </a:lnTo>
                      <a:cubicBezTo>
                        <a:pt x="11687" y="5501"/>
                        <a:pt x="11687" y="5410"/>
                        <a:pt x="11710" y="5296"/>
                      </a:cubicBezTo>
                      <a:cubicBezTo>
                        <a:pt x="11710" y="5227"/>
                        <a:pt x="11733" y="5136"/>
                        <a:pt x="11755" y="5045"/>
                      </a:cubicBezTo>
                      <a:cubicBezTo>
                        <a:pt x="11778" y="4976"/>
                        <a:pt x="11801" y="4908"/>
                        <a:pt x="11824" y="4862"/>
                      </a:cubicBezTo>
                      <a:lnTo>
                        <a:pt x="11824" y="4816"/>
                      </a:lnTo>
                      <a:lnTo>
                        <a:pt x="11847" y="4771"/>
                      </a:lnTo>
                      <a:cubicBezTo>
                        <a:pt x="11870" y="4657"/>
                        <a:pt x="11915" y="4542"/>
                        <a:pt x="11961" y="4428"/>
                      </a:cubicBezTo>
                      <a:lnTo>
                        <a:pt x="12007" y="4314"/>
                      </a:lnTo>
                      <a:cubicBezTo>
                        <a:pt x="12029" y="4269"/>
                        <a:pt x="12052" y="4200"/>
                        <a:pt x="12075" y="4154"/>
                      </a:cubicBezTo>
                      <a:cubicBezTo>
                        <a:pt x="12121" y="4040"/>
                        <a:pt x="12189" y="3926"/>
                        <a:pt x="12235" y="3789"/>
                      </a:cubicBezTo>
                      <a:cubicBezTo>
                        <a:pt x="12258" y="3766"/>
                        <a:pt x="12258" y="3744"/>
                        <a:pt x="12280" y="3721"/>
                      </a:cubicBezTo>
                      <a:cubicBezTo>
                        <a:pt x="12303" y="3652"/>
                        <a:pt x="12349" y="3584"/>
                        <a:pt x="12349" y="3515"/>
                      </a:cubicBezTo>
                      <a:cubicBezTo>
                        <a:pt x="12372" y="3424"/>
                        <a:pt x="12372" y="3333"/>
                        <a:pt x="12326" y="3241"/>
                      </a:cubicBezTo>
                      <a:cubicBezTo>
                        <a:pt x="12280" y="3173"/>
                        <a:pt x="12212" y="3104"/>
                        <a:pt x="12144" y="3059"/>
                      </a:cubicBezTo>
                      <a:cubicBezTo>
                        <a:pt x="12075" y="3013"/>
                        <a:pt x="12007" y="2990"/>
                        <a:pt x="11938" y="2967"/>
                      </a:cubicBezTo>
                      <a:cubicBezTo>
                        <a:pt x="11847" y="2945"/>
                        <a:pt x="11755" y="2922"/>
                        <a:pt x="11664" y="2899"/>
                      </a:cubicBezTo>
                      <a:lnTo>
                        <a:pt x="11596" y="2876"/>
                      </a:lnTo>
                      <a:cubicBezTo>
                        <a:pt x="11527" y="2876"/>
                        <a:pt x="11482" y="2853"/>
                        <a:pt x="11436" y="2853"/>
                      </a:cubicBezTo>
                      <a:cubicBezTo>
                        <a:pt x="11345" y="2831"/>
                        <a:pt x="11276" y="2831"/>
                        <a:pt x="11208" y="2808"/>
                      </a:cubicBezTo>
                      <a:cubicBezTo>
                        <a:pt x="11002" y="2762"/>
                        <a:pt x="10820" y="2716"/>
                        <a:pt x="10614" y="2671"/>
                      </a:cubicBezTo>
                      <a:lnTo>
                        <a:pt x="10432" y="2625"/>
                      </a:lnTo>
                      <a:cubicBezTo>
                        <a:pt x="10272" y="2579"/>
                        <a:pt x="10089" y="2534"/>
                        <a:pt x="9929" y="2488"/>
                      </a:cubicBezTo>
                      <a:lnTo>
                        <a:pt x="9678" y="2442"/>
                      </a:lnTo>
                      <a:cubicBezTo>
                        <a:pt x="9473" y="2397"/>
                        <a:pt x="9268" y="2328"/>
                        <a:pt x="9062" y="2260"/>
                      </a:cubicBezTo>
                      <a:cubicBezTo>
                        <a:pt x="8971" y="2214"/>
                        <a:pt x="8902" y="2191"/>
                        <a:pt x="8811" y="2169"/>
                      </a:cubicBezTo>
                      <a:lnTo>
                        <a:pt x="8697" y="2146"/>
                      </a:lnTo>
                      <a:cubicBezTo>
                        <a:pt x="8606" y="2100"/>
                        <a:pt x="8514" y="2077"/>
                        <a:pt x="8423" y="2054"/>
                      </a:cubicBezTo>
                      <a:cubicBezTo>
                        <a:pt x="8263" y="2009"/>
                        <a:pt x="8126" y="1963"/>
                        <a:pt x="7966" y="1940"/>
                      </a:cubicBezTo>
                      <a:lnTo>
                        <a:pt x="7784" y="1895"/>
                      </a:lnTo>
                      <a:cubicBezTo>
                        <a:pt x="7693" y="1872"/>
                        <a:pt x="7601" y="1849"/>
                        <a:pt x="7510" y="1826"/>
                      </a:cubicBezTo>
                      <a:cubicBezTo>
                        <a:pt x="7419" y="1803"/>
                        <a:pt x="7327" y="1781"/>
                        <a:pt x="7236" y="1758"/>
                      </a:cubicBezTo>
                      <a:cubicBezTo>
                        <a:pt x="7190" y="1735"/>
                        <a:pt x="7145" y="1712"/>
                        <a:pt x="7099" y="1712"/>
                      </a:cubicBezTo>
                      <a:cubicBezTo>
                        <a:pt x="6894" y="1644"/>
                        <a:pt x="6688" y="1552"/>
                        <a:pt x="6483" y="1484"/>
                      </a:cubicBezTo>
                      <a:lnTo>
                        <a:pt x="6232" y="1393"/>
                      </a:lnTo>
                      <a:cubicBezTo>
                        <a:pt x="6049" y="1324"/>
                        <a:pt x="5867" y="1256"/>
                        <a:pt x="5661" y="1187"/>
                      </a:cubicBezTo>
                      <a:lnTo>
                        <a:pt x="5410" y="1119"/>
                      </a:lnTo>
                      <a:lnTo>
                        <a:pt x="5364" y="1096"/>
                      </a:lnTo>
                      <a:cubicBezTo>
                        <a:pt x="5227" y="1050"/>
                        <a:pt x="5113" y="1005"/>
                        <a:pt x="4976" y="959"/>
                      </a:cubicBezTo>
                      <a:cubicBezTo>
                        <a:pt x="4885" y="936"/>
                        <a:pt x="4794" y="913"/>
                        <a:pt x="4725" y="890"/>
                      </a:cubicBezTo>
                      <a:lnTo>
                        <a:pt x="4588" y="845"/>
                      </a:lnTo>
                      <a:lnTo>
                        <a:pt x="4383" y="776"/>
                      </a:lnTo>
                      <a:cubicBezTo>
                        <a:pt x="4177" y="685"/>
                        <a:pt x="3949" y="616"/>
                        <a:pt x="3721" y="525"/>
                      </a:cubicBezTo>
                      <a:lnTo>
                        <a:pt x="3630" y="480"/>
                      </a:lnTo>
                      <a:cubicBezTo>
                        <a:pt x="3493" y="411"/>
                        <a:pt x="3333" y="343"/>
                        <a:pt x="3150" y="320"/>
                      </a:cubicBezTo>
                      <a:cubicBezTo>
                        <a:pt x="3013" y="274"/>
                        <a:pt x="2876" y="251"/>
                        <a:pt x="2739" y="206"/>
                      </a:cubicBezTo>
                      <a:lnTo>
                        <a:pt x="2671" y="160"/>
                      </a:lnTo>
                      <a:cubicBezTo>
                        <a:pt x="2603" y="137"/>
                        <a:pt x="2534" y="91"/>
                        <a:pt x="2443" y="69"/>
                      </a:cubicBezTo>
                      <a:cubicBezTo>
                        <a:pt x="2397" y="46"/>
                        <a:pt x="2329" y="23"/>
                        <a:pt x="226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" name="Google Shape;99;p6"/>
                <p:cNvSpPr/>
                <p:nvPr/>
              </p:nvSpPr>
              <p:spPr>
                <a:xfrm>
                  <a:off x="8310151" y="2309691"/>
                  <a:ext cx="328874" cy="259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67" h="9610" extrusionOk="0">
                      <a:moveTo>
                        <a:pt x="1986" y="0"/>
                      </a:moveTo>
                      <a:cubicBezTo>
                        <a:pt x="1872" y="0"/>
                        <a:pt x="1781" y="69"/>
                        <a:pt x="1735" y="183"/>
                      </a:cubicBezTo>
                      <a:cubicBezTo>
                        <a:pt x="1689" y="252"/>
                        <a:pt x="1689" y="297"/>
                        <a:pt x="1689" y="366"/>
                      </a:cubicBezTo>
                      <a:cubicBezTo>
                        <a:pt x="1670" y="464"/>
                        <a:pt x="1667" y="545"/>
                        <a:pt x="1652" y="624"/>
                      </a:cubicBezTo>
                      <a:lnTo>
                        <a:pt x="1652" y="624"/>
                      </a:lnTo>
                      <a:cubicBezTo>
                        <a:pt x="1616" y="701"/>
                        <a:pt x="1596" y="764"/>
                        <a:pt x="1575" y="845"/>
                      </a:cubicBezTo>
                      <a:lnTo>
                        <a:pt x="1552" y="959"/>
                      </a:lnTo>
                      <a:cubicBezTo>
                        <a:pt x="1507" y="1073"/>
                        <a:pt x="1461" y="1210"/>
                        <a:pt x="1438" y="1370"/>
                      </a:cubicBezTo>
                      <a:cubicBezTo>
                        <a:pt x="1415" y="1507"/>
                        <a:pt x="1393" y="1690"/>
                        <a:pt x="1347" y="1872"/>
                      </a:cubicBezTo>
                      <a:cubicBezTo>
                        <a:pt x="1301" y="2055"/>
                        <a:pt x="1233" y="2237"/>
                        <a:pt x="1164" y="2420"/>
                      </a:cubicBezTo>
                      <a:cubicBezTo>
                        <a:pt x="1142" y="2534"/>
                        <a:pt x="1096" y="2625"/>
                        <a:pt x="1050" y="2740"/>
                      </a:cubicBezTo>
                      <a:cubicBezTo>
                        <a:pt x="982" y="2831"/>
                        <a:pt x="936" y="2945"/>
                        <a:pt x="890" y="3059"/>
                      </a:cubicBezTo>
                      <a:cubicBezTo>
                        <a:pt x="822" y="3242"/>
                        <a:pt x="754" y="3470"/>
                        <a:pt x="708" y="3675"/>
                      </a:cubicBezTo>
                      <a:lnTo>
                        <a:pt x="685" y="3721"/>
                      </a:lnTo>
                      <a:cubicBezTo>
                        <a:pt x="617" y="3995"/>
                        <a:pt x="571" y="4292"/>
                        <a:pt x="502" y="4634"/>
                      </a:cubicBezTo>
                      <a:lnTo>
                        <a:pt x="502" y="4702"/>
                      </a:lnTo>
                      <a:cubicBezTo>
                        <a:pt x="480" y="4817"/>
                        <a:pt x="457" y="4908"/>
                        <a:pt x="434" y="4999"/>
                      </a:cubicBezTo>
                      <a:cubicBezTo>
                        <a:pt x="411" y="5113"/>
                        <a:pt x="365" y="5205"/>
                        <a:pt x="343" y="5319"/>
                      </a:cubicBezTo>
                      <a:cubicBezTo>
                        <a:pt x="297" y="5433"/>
                        <a:pt x="229" y="5570"/>
                        <a:pt x="160" y="5707"/>
                      </a:cubicBezTo>
                      <a:cubicBezTo>
                        <a:pt x="137" y="5775"/>
                        <a:pt x="92" y="5867"/>
                        <a:pt x="69" y="5935"/>
                      </a:cubicBezTo>
                      <a:cubicBezTo>
                        <a:pt x="69" y="5958"/>
                        <a:pt x="69" y="5981"/>
                        <a:pt x="46" y="6004"/>
                      </a:cubicBezTo>
                      <a:cubicBezTo>
                        <a:pt x="46" y="6072"/>
                        <a:pt x="46" y="6140"/>
                        <a:pt x="46" y="6186"/>
                      </a:cubicBezTo>
                      <a:cubicBezTo>
                        <a:pt x="46" y="6209"/>
                        <a:pt x="23" y="6232"/>
                        <a:pt x="23" y="6232"/>
                      </a:cubicBezTo>
                      <a:cubicBezTo>
                        <a:pt x="0" y="6300"/>
                        <a:pt x="0" y="6369"/>
                        <a:pt x="23" y="6414"/>
                      </a:cubicBezTo>
                      <a:cubicBezTo>
                        <a:pt x="23" y="6460"/>
                        <a:pt x="69" y="6506"/>
                        <a:pt x="114" y="6529"/>
                      </a:cubicBezTo>
                      <a:lnTo>
                        <a:pt x="183" y="6551"/>
                      </a:lnTo>
                      <a:cubicBezTo>
                        <a:pt x="274" y="6597"/>
                        <a:pt x="388" y="6643"/>
                        <a:pt x="480" y="6665"/>
                      </a:cubicBezTo>
                      <a:lnTo>
                        <a:pt x="525" y="6688"/>
                      </a:lnTo>
                      <a:lnTo>
                        <a:pt x="594" y="6711"/>
                      </a:lnTo>
                      <a:cubicBezTo>
                        <a:pt x="754" y="6780"/>
                        <a:pt x="936" y="6848"/>
                        <a:pt x="1119" y="6917"/>
                      </a:cubicBezTo>
                      <a:cubicBezTo>
                        <a:pt x="1256" y="6962"/>
                        <a:pt x="1370" y="6985"/>
                        <a:pt x="1507" y="7031"/>
                      </a:cubicBezTo>
                      <a:cubicBezTo>
                        <a:pt x="1598" y="7054"/>
                        <a:pt x="1667" y="7076"/>
                        <a:pt x="1758" y="7099"/>
                      </a:cubicBezTo>
                      <a:lnTo>
                        <a:pt x="1918" y="7168"/>
                      </a:lnTo>
                      <a:cubicBezTo>
                        <a:pt x="2123" y="7236"/>
                        <a:pt x="2306" y="7282"/>
                        <a:pt x="2511" y="7350"/>
                      </a:cubicBezTo>
                      <a:cubicBezTo>
                        <a:pt x="2648" y="7396"/>
                        <a:pt x="2785" y="7419"/>
                        <a:pt x="2922" y="7464"/>
                      </a:cubicBezTo>
                      <a:cubicBezTo>
                        <a:pt x="3013" y="7487"/>
                        <a:pt x="3127" y="7510"/>
                        <a:pt x="3219" y="7556"/>
                      </a:cubicBezTo>
                      <a:cubicBezTo>
                        <a:pt x="3766" y="7693"/>
                        <a:pt x="4291" y="7875"/>
                        <a:pt x="4748" y="8035"/>
                      </a:cubicBezTo>
                      <a:lnTo>
                        <a:pt x="5113" y="8195"/>
                      </a:lnTo>
                      <a:cubicBezTo>
                        <a:pt x="5341" y="8263"/>
                        <a:pt x="5547" y="8355"/>
                        <a:pt x="5775" y="8423"/>
                      </a:cubicBezTo>
                      <a:lnTo>
                        <a:pt x="5729" y="8423"/>
                      </a:lnTo>
                      <a:cubicBezTo>
                        <a:pt x="5866" y="8469"/>
                        <a:pt x="6003" y="8514"/>
                        <a:pt x="6163" y="8560"/>
                      </a:cubicBezTo>
                      <a:cubicBezTo>
                        <a:pt x="6232" y="8583"/>
                        <a:pt x="6300" y="8606"/>
                        <a:pt x="6369" y="8628"/>
                      </a:cubicBezTo>
                      <a:cubicBezTo>
                        <a:pt x="6437" y="8651"/>
                        <a:pt x="6505" y="8674"/>
                        <a:pt x="6574" y="8697"/>
                      </a:cubicBezTo>
                      <a:cubicBezTo>
                        <a:pt x="6688" y="8743"/>
                        <a:pt x="6825" y="8788"/>
                        <a:pt x="6962" y="8811"/>
                      </a:cubicBezTo>
                      <a:cubicBezTo>
                        <a:pt x="7053" y="8834"/>
                        <a:pt x="7145" y="8857"/>
                        <a:pt x="7236" y="8880"/>
                      </a:cubicBezTo>
                      <a:lnTo>
                        <a:pt x="7327" y="8902"/>
                      </a:lnTo>
                      <a:cubicBezTo>
                        <a:pt x="7624" y="8994"/>
                        <a:pt x="7898" y="9085"/>
                        <a:pt x="8195" y="9153"/>
                      </a:cubicBezTo>
                      <a:cubicBezTo>
                        <a:pt x="8468" y="9245"/>
                        <a:pt x="8765" y="9313"/>
                        <a:pt x="9039" y="9382"/>
                      </a:cubicBezTo>
                      <a:cubicBezTo>
                        <a:pt x="9267" y="9427"/>
                        <a:pt x="9496" y="9496"/>
                        <a:pt x="9724" y="9541"/>
                      </a:cubicBezTo>
                      <a:lnTo>
                        <a:pt x="9815" y="9564"/>
                      </a:lnTo>
                      <a:cubicBezTo>
                        <a:pt x="9861" y="9587"/>
                        <a:pt x="9884" y="9587"/>
                        <a:pt x="9929" y="9610"/>
                      </a:cubicBezTo>
                      <a:lnTo>
                        <a:pt x="10021" y="9610"/>
                      </a:lnTo>
                      <a:cubicBezTo>
                        <a:pt x="10112" y="9610"/>
                        <a:pt x="10180" y="9587"/>
                        <a:pt x="10226" y="9564"/>
                      </a:cubicBezTo>
                      <a:cubicBezTo>
                        <a:pt x="10294" y="9519"/>
                        <a:pt x="10340" y="9450"/>
                        <a:pt x="10386" y="9382"/>
                      </a:cubicBezTo>
                      <a:lnTo>
                        <a:pt x="10409" y="9359"/>
                      </a:lnTo>
                      <a:cubicBezTo>
                        <a:pt x="10454" y="9290"/>
                        <a:pt x="10477" y="9245"/>
                        <a:pt x="10477" y="9199"/>
                      </a:cubicBezTo>
                      <a:cubicBezTo>
                        <a:pt x="10500" y="9153"/>
                        <a:pt x="10523" y="9108"/>
                        <a:pt x="10523" y="9062"/>
                      </a:cubicBezTo>
                      <a:cubicBezTo>
                        <a:pt x="10546" y="8971"/>
                        <a:pt x="10568" y="8880"/>
                        <a:pt x="10591" y="8788"/>
                      </a:cubicBezTo>
                      <a:cubicBezTo>
                        <a:pt x="10614" y="8697"/>
                        <a:pt x="10637" y="8583"/>
                        <a:pt x="10660" y="8469"/>
                      </a:cubicBezTo>
                      <a:cubicBezTo>
                        <a:pt x="10683" y="8355"/>
                        <a:pt x="10705" y="8263"/>
                        <a:pt x="10728" y="8172"/>
                      </a:cubicBezTo>
                      <a:cubicBezTo>
                        <a:pt x="10797" y="8035"/>
                        <a:pt x="10842" y="7921"/>
                        <a:pt x="10865" y="7784"/>
                      </a:cubicBezTo>
                      <a:lnTo>
                        <a:pt x="10888" y="7693"/>
                      </a:lnTo>
                      <a:cubicBezTo>
                        <a:pt x="10888" y="7670"/>
                        <a:pt x="10888" y="7624"/>
                        <a:pt x="10911" y="7578"/>
                      </a:cubicBezTo>
                      <a:cubicBezTo>
                        <a:pt x="10934" y="7510"/>
                        <a:pt x="10956" y="7442"/>
                        <a:pt x="10979" y="7373"/>
                      </a:cubicBezTo>
                      <a:cubicBezTo>
                        <a:pt x="11025" y="7213"/>
                        <a:pt x="11071" y="7076"/>
                        <a:pt x="11116" y="6917"/>
                      </a:cubicBezTo>
                      <a:cubicBezTo>
                        <a:pt x="11139" y="6871"/>
                        <a:pt x="11139" y="6848"/>
                        <a:pt x="11162" y="6802"/>
                      </a:cubicBezTo>
                      <a:lnTo>
                        <a:pt x="11185" y="6711"/>
                      </a:lnTo>
                      <a:cubicBezTo>
                        <a:pt x="11208" y="6643"/>
                        <a:pt x="11230" y="6574"/>
                        <a:pt x="11253" y="6529"/>
                      </a:cubicBezTo>
                      <a:cubicBezTo>
                        <a:pt x="11299" y="6369"/>
                        <a:pt x="11344" y="6232"/>
                        <a:pt x="11367" y="6072"/>
                      </a:cubicBezTo>
                      <a:cubicBezTo>
                        <a:pt x="11390" y="5981"/>
                        <a:pt x="11436" y="5889"/>
                        <a:pt x="11459" y="5798"/>
                      </a:cubicBezTo>
                      <a:lnTo>
                        <a:pt x="11504" y="5638"/>
                      </a:lnTo>
                      <a:lnTo>
                        <a:pt x="11596" y="5319"/>
                      </a:lnTo>
                      <a:cubicBezTo>
                        <a:pt x="11641" y="5113"/>
                        <a:pt x="11687" y="4908"/>
                        <a:pt x="11755" y="4702"/>
                      </a:cubicBezTo>
                      <a:cubicBezTo>
                        <a:pt x="11778" y="4657"/>
                        <a:pt x="11778" y="4611"/>
                        <a:pt x="11801" y="4588"/>
                      </a:cubicBezTo>
                      <a:lnTo>
                        <a:pt x="11824" y="4497"/>
                      </a:lnTo>
                      <a:cubicBezTo>
                        <a:pt x="11869" y="4383"/>
                        <a:pt x="11915" y="4292"/>
                        <a:pt x="11938" y="4178"/>
                      </a:cubicBezTo>
                      <a:cubicBezTo>
                        <a:pt x="11984" y="4041"/>
                        <a:pt x="12029" y="3926"/>
                        <a:pt x="12075" y="3789"/>
                      </a:cubicBezTo>
                      <a:cubicBezTo>
                        <a:pt x="12098" y="3721"/>
                        <a:pt x="12121" y="3630"/>
                        <a:pt x="12143" y="3538"/>
                      </a:cubicBezTo>
                      <a:lnTo>
                        <a:pt x="12143" y="3516"/>
                      </a:lnTo>
                      <a:lnTo>
                        <a:pt x="12143" y="3470"/>
                      </a:lnTo>
                      <a:cubicBezTo>
                        <a:pt x="12143" y="3401"/>
                        <a:pt x="12166" y="3356"/>
                        <a:pt x="12143" y="3287"/>
                      </a:cubicBezTo>
                      <a:cubicBezTo>
                        <a:pt x="12121" y="3219"/>
                        <a:pt x="12052" y="3128"/>
                        <a:pt x="11961" y="3082"/>
                      </a:cubicBezTo>
                      <a:cubicBezTo>
                        <a:pt x="11892" y="3036"/>
                        <a:pt x="11801" y="3013"/>
                        <a:pt x="11710" y="2968"/>
                      </a:cubicBezTo>
                      <a:cubicBezTo>
                        <a:pt x="11618" y="2945"/>
                        <a:pt x="11550" y="2945"/>
                        <a:pt x="11481" y="2922"/>
                      </a:cubicBezTo>
                      <a:cubicBezTo>
                        <a:pt x="11322" y="2876"/>
                        <a:pt x="11162" y="2831"/>
                        <a:pt x="11025" y="2785"/>
                      </a:cubicBezTo>
                      <a:cubicBezTo>
                        <a:pt x="10888" y="2740"/>
                        <a:pt x="10774" y="2717"/>
                        <a:pt x="10660" y="2671"/>
                      </a:cubicBezTo>
                      <a:cubicBezTo>
                        <a:pt x="10477" y="2625"/>
                        <a:pt x="10317" y="2580"/>
                        <a:pt x="10135" y="2511"/>
                      </a:cubicBezTo>
                      <a:lnTo>
                        <a:pt x="10021" y="2466"/>
                      </a:lnTo>
                      <a:lnTo>
                        <a:pt x="9906" y="2420"/>
                      </a:lnTo>
                      <a:lnTo>
                        <a:pt x="9861" y="2420"/>
                      </a:lnTo>
                      <a:cubicBezTo>
                        <a:pt x="9724" y="2351"/>
                        <a:pt x="9564" y="2306"/>
                        <a:pt x="9427" y="2260"/>
                      </a:cubicBezTo>
                      <a:cubicBezTo>
                        <a:pt x="9336" y="2237"/>
                        <a:pt x="9267" y="2215"/>
                        <a:pt x="9176" y="2192"/>
                      </a:cubicBezTo>
                      <a:lnTo>
                        <a:pt x="9062" y="2146"/>
                      </a:lnTo>
                      <a:lnTo>
                        <a:pt x="8879" y="2100"/>
                      </a:lnTo>
                      <a:cubicBezTo>
                        <a:pt x="8788" y="2078"/>
                        <a:pt x="8697" y="2055"/>
                        <a:pt x="8628" y="2032"/>
                      </a:cubicBezTo>
                      <a:cubicBezTo>
                        <a:pt x="8560" y="2032"/>
                        <a:pt x="8514" y="2009"/>
                        <a:pt x="8446" y="1986"/>
                      </a:cubicBezTo>
                      <a:cubicBezTo>
                        <a:pt x="8377" y="1963"/>
                        <a:pt x="8286" y="1941"/>
                        <a:pt x="8195" y="1918"/>
                      </a:cubicBezTo>
                      <a:cubicBezTo>
                        <a:pt x="7898" y="1827"/>
                        <a:pt x="7601" y="1735"/>
                        <a:pt x="7327" y="1621"/>
                      </a:cubicBezTo>
                      <a:cubicBezTo>
                        <a:pt x="7030" y="1530"/>
                        <a:pt x="6711" y="1438"/>
                        <a:pt x="6414" y="1347"/>
                      </a:cubicBezTo>
                      <a:cubicBezTo>
                        <a:pt x="6163" y="1256"/>
                        <a:pt x="5889" y="1187"/>
                        <a:pt x="5615" y="1119"/>
                      </a:cubicBezTo>
                      <a:cubicBezTo>
                        <a:pt x="5501" y="1096"/>
                        <a:pt x="5387" y="1050"/>
                        <a:pt x="5273" y="1028"/>
                      </a:cubicBezTo>
                      <a:cubicBezTo>
                        <a:pt x="5113" y="982"/>
                        <a:pt x="4953" y="936"/>
                        <a:pt x="4794" y="891"/>
                      </a:cubicBezTo>
                      <a:cubicBezTo>
                        <a:pt x="4497" y="822"/>
                        <a:pt x="4223" y="731"/>
                        <a:pt x="3972" y="662"/>
                      </a:cubicBezTo>
                      <a:cubicBezTo>
                        <a:pt x="3881" y="640"/>
                        <a:pt x="3812" y="617"/>
                        <a:pt x="3721" y="571"/>
                      </a:cubicBezTo>
                      <a:lnTo>
                        <a:pt x="3584" y="525"/>
                      </a:lnTo>
                      <a:lnTo>
                        <a:pt x="3424" y="480"/>
                      </a:lnTo>
                      <a:lnTo>
                        <a:pt x="3264" y="434"/>
                      </a:lnTo>
                      <a:cubicBezTo>
                        <a:pt x="3150" y="389"/>
                        <a:pt x="3059" y="343"/>
                        <a:pt x="2945" y="297"/>
                      </a:cubicBezTo>
                      <a:cubicBezTo>
                        <a:pt x="2739" y="206"/>
                        <a:pt x="2511" y="115"/>
                        <a:pt x="2306" y="69"/>
                      </a:cubicBezTo>
                      <a:cubicBezTo>
                        <a:pt x="2192" y="23"/>
                        <a:pt x="2100" y="0"/>
                        <a:pt x="19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100;p6"/>
                <p:cNvSpPr/>
                <p:nvPr/>
              </p:nvSpPr>
              <p:spPr>
                <a:xfrm>
                  <a:off x="8327423" y="2111020"/>
                  <a:ext cx="45681" cy="140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0" h="5196" extrusionOk="0">
                      <a:moveTo>
                        <a:pt x="183" y="1"/>
                      </a:moveTo>
                      <a:cubicBezTo>
                        <a:pt x="137" y="1"/>
                        <a:pt x="92" y="1"/>
                        <a:pt x="69" y="46"/>
                      </a:cubicBezTo>
                      <a:cubicBezTo>
                        <a:pt x="0" y="92"/>
                        <a:pt x="0" y="206"/>
                        <a:pt x="69" y="252"/>
                      </a:cubicBezTo>
                      <a:cubicBezTo>
                        <a:pt x="137" y="343"/>
                        <a:pt x="183" y="412"/>
                        <a:pt x="251" y="480"/>
                      </a:cubicBezTo>
                      <a:cubicBezTo>
                        <a:pt x="251" y="480"/>
                        <a:pt x="229" y="457"/>
                        <a:pt x="229" y="457"/>
                      </a:cubicBezTo>
                      <a:lnTo>
                        <a:pt x="229" y="457"/>
                      </a:lnTo>
                      <a:cubicBezTo>
                        <a:pt x="251" y="503"/>
                        <a:pt x="274" y="526"/>
                        <a:pt x="297" y="571"/>
                      </a:cubicBezTo>
                      <a:cubicBezTo>
                        <a:pt x="343" y="686"/>
                        <a:pt x="366" y="800"/>
                        <a:pt x="411" y="914"/>
                      </a:cubicBezTo>
                      <a:cubicBezTo>
                        <a:pt x="457" y="1051"/>
                        <a:pt x="503" y="1188"/>
                        <a:pt x="525" y="1302"/>
                      </a:cubicBezTo>
                      <a:cubicBezTo>
                        <a:pt x="548" y="1439"/>
                        <a:pt x="571" y="1576"/>
                        <a:pt x="594" y="1690"/>
                      </a:cubicBezTo>
                      <a:cubicBezTo>
                        <a:pt x="617" y="1804"/>
                        <a:pt x="639" y="1918"/>
                        <a:pt x="662" y="2055"/>
                      </a:cubicBezTo>
                      <a:cubicBezTo>
                        <a:pt x="662" y="2032"/>
                        <a:pt x="662" y="2032"/>
                        <a:pt x="662" y="2032"/>
                      </a:cubicBezTo>
                      <a:cubicBezTo>
                        <a:pt x="685" y="2169"/>
                        <a:pt x="685" y="2306"/>
                        <a:pt x="708" y="2443"/>
                      </a:cubicBezTo>
                      <a:cubicBezTo>
                        <a:pt x="731" y="2580"/>
                        <a:pt x="731" y="2717"/>
                        <a:pt x="754" y="2854"/>
                      </a:cubicBezTo>
                      <a:cubicBezTo>
                        <a:pt x="776" y="3128"/>
                        <a:pt x="799" y="3402"/>
                        <a:pt x="799" y="3676"/>
                      </a:cubicBezTo>
                      <a:cubicBezTo>
                        <a:pt x="822" y="3927"/>
                        <a:pt x="822" y="4178"/>
                        <a:pt x="799" y="4429"/>
                      </a:cubicBezTo>
                      <a:cubicBezTo>
                        <a:pt x="799" y="4520"/>
                        <a:pt x="799" y="4634"/>
                        <a:pt x="776" y="4748"/>
                      </a:cubicBezTo>
                      <a:cubicBezTo>
                        <a:pt x="776" y="4794"/>
                        <a:pt x="776" y="4840"/>
                        <a:pt x="776" y="4885"/>
                      </a:cubicBezTo>
                      <a:cubicBezTo>
                        <a:pt x="776" y="4999"/>
                        <a:pt x="822" y="5091"/>
                        <a:pt x="913" y="5159"/>
                      </a:cubicBezTo>
                      <a:cubicBezTo>
                        <a:pt x="958" y="5186"/>
                        <a:pt x="1003" y="5195"/>
                        <a:pt x="1048" y="5195"/>
                      </a:cubicBezTo>
                      <a:cubicBezTo>
                        <a:pt x="1117" y="5195"/>
                        <a:pt x="1186" y="5173"/>
                        <a:pt x="1256" y="5159"/>
                      </a:cubicBezTo>
                      <a:cubicBezTo>
                        <a:pt x="1301" y="5159"/>
                        <a:pt x="1347" y="5136"/>
                        <a:pt x="1416" y="5114"/>
                      </a:cubicBezTo>
                      <a:cubicBezTo>
                        <a:pt x="1507" y="5068"/>
                        <a:pt x="1553" y="4954"/>
                        <a:pt x="1575" y="4840"/>
                      </a:cubicBezTo>
                      <a:cubicBezTo>
                        <a:pt x="1598" y="4771"/>
                        <a:pt x="1621" y="4680"/>
                        <a:pt x="1621" y="4611"/>
                      </a:cubicBezTo>
                      <a:cubicBezTo>
                        <a:pt x="1621" y="4520"/>
                        <a:pt x="1621" y="4452"/>
                        <a:pt x="1644" y="4383"/>
                      </a:cubicBezTo>
                      <a:cubicBezTo>
                        <a:pt x="1644" y="4246"/>
                        <a:pt x="1667" y="4086"/>
                        <a:pt x="1667" y="3927"/>
                      </a:cubicBezTo>
                      <a:cubicBezTo>
                        <a:pt x="1689" y="3288"/>
                        <a:pt x="1667" y="2648"/>
                        <a:pt x="1575" y="2032"/>
                      </a:cubicBezTo>
                      <a:cubicBezTo>
                        <a:pt x="1530" y="1872"/>
                        <a:pt x="1507" y="1735"/>
                        <a:pt x="1461" y="1576"/>
                      </a:cubicBezTo>
                      <a:cubicBezTo>
                        <a:pt x="1438" y="1393"/>
                        <a:pt x="1393" y="1233"/>
                        <a:pt x="1324" y="1096"/>
                      </a:cubicBezTo>
                      <a:cubicBezTo>
                        <a:pt x="1256" y="914"/>
                        <a:pt x="1164" y="754"/>
                        <a:pt x="1073" y="617"/>
                      </a:cubicBezTo>
                      <a:cubicBezTo>
                        <a:pt x="982" y="503"/>
                        <a:pt x="868" y="389"/>
                        <a:pt x="776" y="252"/>
                      </a:cubicBezTo>
                      <a:lnTo>
                        <a:pt x="776" y="252"/>
                      </a:lnTo>
                      <a:lnTo>
                        <a:pt x="799" y="275"/>
                      </a:lnTo>
                      <a:cubicBezTo>
                        <a:pt x="776" y="252"/>
                        <a:pt x="754" y="229"/>
                        <a:pt x="754" y="206"/>
                      </a:cubicBezTo>
                      <a:cubicBezTo>
                        <a:pt x="700" y="153"/>
                        <a:pt x="631" y="131"/>
                        <a:pt x="560" y="131"/>
                      </a:cubicBezTo>
                      <a:cubicBezTo>
                        <a:pt x="510" y="131"/>
                        <a:pt x="459" y="142"/>
                        <a:pt x="411" y="161"/>
                      </a:cubicBezTo>
                      <a:cubicBezTo>
                        <a:pt x="366" y="115"/>
                        <a:pt x="320" y="92"/>
                        <a:pt x="297" y="46"/>
                      </a:cubicBezTo>
                      <a:cubicBezTo>
                        <a:pt x="251" y="1"/>
                        <a:pt x="229" y="1"/>
                        <a:pt x="183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5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" name="Google Shape;101;p6"/>
                <p:cNvSpPr/>
                <p:nvPr/>
              </p:nvSpPr>
              <p:spPr>
                <a:xfrm>
                  <a:off x="8337911" y="2248603"/>
                  <a:ext cx="37031" cy="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" h="1804" extrusionOk="0">
                      <a:moveTo>
                        <a:pt x="1187" y="1"/>
                      </a:moveTo>
                      <a:cubicBezTo>
                        <a:pt x="1142" y="1"/>
                        <a:pt x="1096" y="24"/>
                        <a:pt x="1073" y="46"/>
                      </a:cubicBezTo>
                      <a:cubicBezTo>
                        <a:pt x="1055" y="40"/>
                        <a:pt x="1037" y="37"/>
                        <a:pt x="1019" y="37"/>
                      </a:cubicBezTo>
                      <a:cubicBezTo>
                        <a:pt x="971" y="37"/>
                        <a:pt x="930" y="59"/>
                        <a:pt x="913" y="92"/>
                      </a:cubicBezTo>
                      <a:cubicBezTo>
                        <a:pt x="868" y="115"/>
                        <a:pt x="868" y="161"/>
                        <a:pt x="845" y="183"/>
                      </a:cubicBezTo>
                      <a:lnTo>
                        <a:pt x="822" y="183"/>
                      </a:lnTo>
                      <a:cubicBezTo>
                        <a:pt x="799" y="161"/>
                        <a:pt x="754" y="161"/>
                        <a:pt x="731" y="161"/>
                      </a:cubicBezTo>
                      <a:cubicBezTo>
                        <a:pt x="731" y="115"/>
                        <a:pt x="731" y="69"/>
                        <a:pt x="708" y="46"/>
                      </a:cubicBezTo>
                      <a:cubicBezTo>
                        <a:pt x="685" y="24"/>
                        <a:pt x="662" y="24"/>
                        <a:pt x="640" y="24"/>
                      </a:cubicBezTo>
                      <a:cubicBezTo>
                        <a:pt x="594" y="24"/>
                        <a:pt x="571" y="24"/>
                        <a:pt x="548" y="46"/>
                      </a:cubicBezTo>
                      <a:cubicBezTo>
                        <a:pt x="540" y="42"/>
                        <a:pt x="531" y="40"/>
                        <a:pt x="523" y="40"/>
                      </a:cubicBezTo>
                      <a:cubicBezTo>
                        <a:pt x="487" y="40"/>
                        <a:pt x="453" y="78"/>
                        <a:pt x="434" y="115"/>
                      </a:cubicBezTo>
                      <a:cubicBezTo>
                        <a:pt x="388" y="229"/>
                        <a:pt x="366" y="366"/>
                        <a:pt x="320" y="480"/>
                      </a:cubicBezTo>
                      <a:cubicBezTo>
                        <a:pt x="297" y="617"/>
                        <a:pt x="274" y="731"/>
                        <a:pt x="229" y="868"/>
                      </a:cubicBezTo>
                      <a:cubicBezTo>
                        <a:pt x="183" y="982"/>
                        <a:pt x="160" y="1096"/>
                        <a:pt x="115" y="1211"/>
                      </a:cubicBezTo>
                      <a:cubicBezTo>
                        <a:pt x="92" y="1302"/>
                        <a:pt x="46" y="1370"/>
                        <a:pt x="23" y="1484"/>
                      </a:cubicBezTo>
                      <a:cubicBezTo>
                        <a:pt x="0" y="1530"/>
                        <a:pt x="23" y="1576"/>
                        <a:pt x="69" y="1599"/>
                      </a:cubicBezTo>
                      <a:cubicBezTo>
                        <a:pt x="92" y="1610"/>
                        <a:pt x="115" y="1616"/>
                        <a:pt x="137" y="1616"/>
                      </a:cubicBezTo>
                      <a:cubicBezTo>
                        <a:pt x="160" y="1616"/>
                        <a:pt x="183" y="1610"/>
                        <a:pt x="206" y="1599"/>
                      </a:cubicBezTo>
                      <a:cubicBezTo>
                        <a:pt x="229" y="1621"/>
                        <a:pt x="251" y="1644"/>
                        <a:pt x="297" y="1644"/>
                      </a:cubicBezTo>
                      <a:cubicBezTo>
                        <a:pt x="320" y="1667"/>
                        <a:pt x="343" y="1690"/>
                        <a:pt x="388" y="1713"/>
                      </a:cubicBezTo>
                      <a:cubicBezTo>
                        <a:pt x="434" y="1713"/>
                        <a:pt x="503" y="1713"/>
                        <a:pt x="548" y="1667"/>
                      </a:cubicBezTo>
                      <a:cubicBezTo>
                        <a:pt x="548" y="1690"/>
                        <a:pt x="571" y="1690"/>
                        <a:pt x="594" y="1690"/>
                      </a:cubicBezTo>
                      <a:cubicBezTo>
                        <a:pt x="594" y="1736"/>
                        <a:pt x="640" y="1758"/>
                        <a:pt x="662" y="1781"/>
                      </a:cubicBezTo>
                      <a:cubicBezTo>
                        <a:pt x="693" y="1796"/>
                        <a:pt x="728" y="1804"/>
                        <a:pt x="764" y="1804"/>
                      </a:cubicBezTo>
                      <a:cubicBezTo>
                        <a:pt x="835" y="1804"/>
                        <a:pt x="906" y="1774"/>
                        <a:pt x="936" y="1713"/>
                      </a:cubicBezTo>
                      <a:cubicBezTo>
                        <a:pt x="959" y="1644"/>
                        <a:pt x="982" y="1576"/>
                        <a:pt x="1005" y="1530"/>
                      </a:cubicBezTo>
                      <a:cubicBezTo>
                        <a:pt x="1005" y="1462"/>
                        <a:pt x="1028" y="1393"/>
                        <a:pt x="1050" y="1347"/>
                      </a:cubicBezTo>
                      <a:cubicBezTo>
                        <a:pt x="1073" y="1211"/>
                        <a:pt x="1119" y="1096"/>
                        <a:pt x="1165" y="982"/>
                      </a:cubicBezTo>
                      <a:cubicBezTo>
                        <a:pt x="1210" y="845"/>
                        <a:pt x="1256" y="708"/>
                        <a:pt x="1279" y="571"/>
                      </a:cubicBezTo>
                      <a:cubicBezTo>
                        <a:pt x="1301" y="503"/>
                        <a:pt x="1324" y="434"/>
                        <a:pt x="1347" y="389"/>
                      </a:cubicBezTo>
                      <a:cubicBezTo>
                        <a:pt x="1347" y="320"/>
                        <a:pt x="1370" y="275"/>
                        <a:pt x="1370" y="206"/>
                      </a:cubicBezTo>
                      <a:cubicBezTo>
                        <a:pt x="1370" y="183"/>
                        <a:pt x="1370" y="138"/>
                        <a:pt x="1347" y="92"/>
                      </a:cubicBezTo>
                      <a:cubicBezTo>
                        <a:pt x="1324" y="69"/>
                        <a:pt x="1301" y="46"/>
                        <a:pt x="1279" y="24"/>
                      </a:cubicBezTo>
                      <a:cubicBezTo>
                        <a:pt x="1256" y="24"/>
                        <a:pt x="1233" y="1"/>
                        <a:pt x="1187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5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" name="Google Shape;102;p6"/>
                <p:cNvSpPr/>
                <p:nvPr/>
              </p:nvSpPr>
              <p:spPr>
                <a:xfrm>
                  <a:off x="8259551" y="2325720"/>
                  <a:ext cx="90713" cy="233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6" h="8652" extrusionOk="0">
                      <a:moveTo>
                        <a:pt x="2877" y="1"/>
                      </a:moveTo>
                      <a:cubicBezTo>
                        <a:pt x="2808" y="1"/>
                        <a:pt x="2740" y="1"/>
                        <a:pt x="2694" y="47"/>
                      </a:cubicBezTo>
                      <a:lnTo>
                        <a:pt x="2671" y="47"/>
                      </a:lnTo>
                      <a:cubicBezTo>
                        <a:pt x="2671" y="24"/>
                        <a:pt x="2648" y="24"/>
                        <a:pt x="2626" y="24"/>
                      </a:cubicBezTo>
                      <a:cubicBezTo>
                        <a:pt x="2617" y="20"/>
                        <a:pt x="2609" y="18"/>
                        <a:pt x="2601" y="18"/>
                      </a:cubicBezTo>
                      <a:cubicBezTo>
                        <a:pt x="2564" y="18"/>
                        <a:pt x="2530" y="55"/>
                        <a:pt x="2511" y="92"/>
                      </a:cubicBezTo>
                      <a:cubicBezTo>
                        <a:pt x="2489" y="184"/>
                        <a:pt x="2466" y="275"/>
                        <a:pt x="2443" y="366"/>
                      </a:cubicBezTo>
                      <a:cubicBezTo>
                        <a:pt x="2420" y="435"/>
                        <a:pt x="2397" y="480"/>
                        <a:pt x="2374" y="549"/>
                      </a:cubicBezTo>
                      <a:cubicBezTo>
                        <a:pt x="2374" y="572"/>
                        <a:pt x="2374" y="594"/>
                        <a:pt x="2374" y="617"/>
                      </a:cubicBezTo>
                      <a:cubicBezTo>
                        <a:pt x="2329" y="731"/>
                        <a:pt x="2283" y="845"/>
                        <a:pt x="2260" y="960"/>
                      </a:cubicBezTo>
                      <a:cubicBezTo>
                        <a:pt x="2237" y="1051"/>
                        <a:pt x="2192" y="1119"/>
                        <a:pt x="2169" y="1188"/>
                      </a:cubicBezTo>
                      <a:cubicBezTo>
                        <a:pt x="2146" y="1256"/>
                        <a:pt x="2123" y="1348"/>
                        <a:pt x="2101" y="1439"/>
                      </a:cubicBezTo>
                      <a:cubicBezTo>
                        <a:pt x="2055" y="1576"/>
                        <a:pt x="2009" y="1713"/>
                        <a:pt x="1964" y="1850"/>
                      </a:cubicBezTo>
                      <a:cubicBezTo>
                        <a:pt x="1918" y="2010"/>
                        <a:pt x="1849" y="2147"/>
                        <a:pt x="1804" y="2306"/>
                      </a:cubicBezTo>
                      <a:cubicBezTo>
                        <a:pt x="1781" y="2443"/>
                        <a:pt x="1735" y="2580"/>
                        <a:pt x="1690" y="2717"/>
                      </a:cubicBezTo>
                      <a:cubicBezTo>
                        <a:pt x="1644" y="2854"/>
                        <a:pt x="1598" y="2991"/>
                        <a:pt x="1553" y="3128"/>
                      </a:cubicBezTo>
                      <a:cubicBezTo>
                        <a:pt x="1507" y="3265"/>
                        <a:pt x="1461" y="3425"/>
                        <a:pt x="1416" y="3562"/>
                      </a:cubicBezTo>
                      <a:cubicBezTo>
                        <a:pt x="1370" y="3699"/>
                        <a:pt x="1324" y="3858"/>
                        <a:pt x="1279" y="3995"/>
                      </a:cubicBezTo>
                      <a:cubicBezTo>
                        <a:pt x="1233" y="4132"/>
                        <a:pt x="1210" y="4292"/>
                        <a:pt x="1165" y="4429"/>
                      </a:cubicBezTo>
                      <a:cubicBezTo>
                        <a:pt x="1119" y="4566"/>
                        <a:pt x="1073" y="4726"/>
                        <a:pt x="1028" y="4863"/>
                      </a:cubicBezTo>
                      <a:cubicBezTo>
                        <a:pt x="982" y="5023"/>
                        <a:pt x="914" y="5182"/>
                        <a:pt x="868" y="5342"/>
                      </a:cubicBezTo>
                      <a:cubicBezTo>
                        <a:pt x="822" y="5479"/>
                        <a:pt x="777" y="5639"/>
                        <a:pt x="731" y="5799"/>
                      </a:cubicBezTo>
                      <a:cubicBezTo>
                        <a:pt x="685" y="5958"/>
                        <a:pt x="640" y="6095"/>
                        <a:pt x="594" y="6232"/>
                      </a:cubicBezTo>
                      <a:cubicBezTo>
                        <a:pt x="594" y="6301"/>
                        <a:pt x="571" y="6369"/>
                        <a:pt x="548" y="6438"/>
                      </a:cubicBezTo>
                      <a:cubicBezTo>
                        <a:pt x="526" y="6529"/>
                        <a:pt x="503" y="6597"/>
                        <a:pt x="480" y="6689"/>
                      </a:cubicBezTo>
                      <a:cubicBezTo>
                        <a:pt x="411" y="6849"/>
                        <a:pt x="366" y="6985"/>
                        <a:pt x="343" y="7145"/>
                      </a:cubicBezTo>
                      <a:cubicBezTo>
                        <a:pt x="297" y="7237"/>
                        <a:pt x="275" y="7351"/>
                        <a:pt x="229" y="7442"/>
                      </a:cubicBezTo>
                      <a:cubicBezTo>
                        <a:pt x="206" y="7533"/>
                        <a:pt x="183" y="7647"/>
                        <a:pt x="138" y="7739"/>
                      </a:cubicBezTo>
                      <a:cubicBezTo>
                        <a:pt x="115" y="7830"/>
                        <a:pt x="92" y="7921"/>
                        <a:pt x="69" y="8013"/>
                      </a:cubicBezTo>
                      <a:cubicBezTo>
                        <a:pt x="46" y="8058"/>
                        <a:pt x="46" y="8104"/>
                        <a:pt x="23" y="8127"/>
                      </a:cubicBezTo>
                      <a:cubicBezTo>
                        <a:pt x="1" y="8195"/>
                        <a:pt x="1" y="8264"/>
                        <a:pt x="1" y="8309"/>
                      </a:cubicBezTo>
                      <a:cubicBezTo>
                        <a:pt x="1" y="8401"/>
                        <a:pt x="46" y="8492"/>
                        <a:pt x="138" y="8538"/>
                      </a:cubicBezTo>
                      <a:cubicBezTo>
                        <a:pt x="183" y="8560"/>
                        <a:pt x="229" y="8583"/>
                        <a:pt x="275" y="8583"/>
                      </a:cubicBezTo>
                      <a:cubicBezTo>
                        <a:pt x="320" y="8606"/>
                        <a:pt x="389" y="8606"/>
                        <a:pt x="457" y="8629"/>
                      </a:cubicBezTo>
                      <a:cubicBezTo>
                        <a:pt x="480" y="8629"/>
                        <a:pt x="503" y="8629"/>
                        <a:pt x="548" y="8652"/>
                      </a:cubicBezTo>
                      <a:cubicBezTo>
                        <a:pt x="571" y="8652"/>
                        <a:pt x="640" y="8629"/>
                        <a:pt x="685" y="8606"/>
                      </a:cubicBezTo>
                      <a:cubicBezTo>
                        <a:pt x="731" y="8583"/>
                        <a:pt x="754" y="8560"/>
                        <a:pt x="777" y="8515"/>
                      </a:cubicBezTo>
                      <a:cubicBezTo>
                        <a:pt x="799" y="8492"/>
                        <a:pt x="799" y="8469"/>
                        <a:pt x="822" y="8423"/>
                      </a:cubicBezTo>
                      <a:lnTo>
                        <a:pt x="845" y="8423"/>
                      </a:lnTo>
                      <a:cubicBezTo>
                        <a:pt x="868" y="8423"/>
                        <a:pt x="891" y="8401"/>
                        <a:pt x="914" y="8401"/>
                      </a:cubicBezTo>
                      <a:cubicBezTo>
                        <a:pt x="959" y="8378"/>
                        <a:pt x="982" y="8355"/>
                        <a:pt x="1005" y="8309"/>
                      </a:cubicBezTo>
                      <a:cubicBezTo>
                        <a:pt x="1028" y="8287"/>
                        <a:pt x="1051" y="8241"/>
                        <a:pt x="1051" y="8195"/>
                      </a:cubicBezTo>
                      <a:cubicBezTo>
                        <a:pt x="1073" y="8172"/>
                        <a:pt x="1073" y="8127"/>
                        <a:pt x="1096" y="8104"/>
                      </a:cubicBezTo>
                      <a:cubicBezTo>
                        <a:pt x="1119" y="8035"/>
                        <a:pt x="1142" y="7944"/>
                        <a:pt x="1165" y="7876"/>
                      </a:cubicBezTo>
                      <a:cubicBezTo>
                        <a:pt x="1210" y="7739"/>
                        <a:pt x="1256" y="7602"/>
                        <a:pt x="1302" y="7465"/>
                      </a:cubicBezTo>
                      <a:cubicBezTo>
                        <a:pt x="1416" y="7145"/>
                        <a:pt x="1530" y="6849"/>
                        <a:pt x="1621" y="6529"/>
                      </a:cubicBezTo>
                      <a:cubicBezTo>
                        <a:pt x="1667" y="6369"/>
                        <a:pt x="1712" y="6232"/>
                        <a:pt x="1758" y="6072"/>
                      </a:cubicBezTo>
                      <a:cubicBezTo>
                        <a:pt x="1804" y="5913"/>
                        <a:pt x="1849" y="5753"/>
                        <a:pt x="1918" y="5593"/>
                      </a:cubicBezTo>
                      <a:cubicBezTo>
                        <a:pt x="1964" y="5433"/>
                        <a:pt x="2009" y="5274"/>
                        <a:pt x="2055" y="5114"/>
                      </a:cubicBezTo>
                      <a:cubicBezTo>
                        <a:pt x="2101" y="4954"/>
                        <a:pt x="2146" y="4794"/>
                        <a:pt x="2192" y="4634"/>
                      </a:cubicBezTo>
                      <a:cubicBezTo>
                        <a:pt x="2237" y="4475"/>
                        <a:pt x="2283" y="4315"/>
                        <a:pt x="2329" y="4155"/>
                      </a:cubicBezTo>
                      <a:cubicBezTo>
                        <a:pt x="2374" y="3995"/>
                        <a:pt x="2420" y="3836"/>
                        <a:pt x="2466" y="3676"/>
                      </a:cubicBezTo>
                      <a:cubicBezTo>
                        <a:pt x="2557" y="3356"/>
                        <a:pt x="2626" y="3037"/>
                        <a:pt x="2694" y="2740"/>
                      </a:cubicBezTo>
                      <a:cubicBezTo>
                        <a:pt x="2740" y="2580"/>
                        <a:pt x="2785" y="2420"/>
                        <a:pt x="2831" y="2261"/>
                      </a:cubicBezTo>
                      <a:cubicBezTo>
                        <a:pt x="2877" y="2101"/>
                        <a:pt x="2922" y="1941"/>
                        <a:pt x="2968" y="1781"/>
                      </a:cubicBezTo>
                      <a:cubicBezTo>
                        <a:pt x="3014" y="1622"/>
                        <a:pt x="3059" y="1485"/>
                        <a:pt x="3105" y="1325"/>
                      </a:cubicBezTo>
                      <a:cubicBezTo>
                        <a:pt x="3150" y="1165"/>
                        <a:pt x="3196" y="1005"/>
                        <a:pt x="3242" y="845"/>
                      </a:cubicBezTo>
                      <a:cubicBezTo>
                        <a:pt x="3265" y="777"/>
                        <a:pt x="3287" y="709"/>
                        <a:pt x="3310" y="617"/>
                      </a:cubicBezTo>
                      <a:cubicBezTo>
                        <a:pt x="3333" y="526"/>
                        <a:pt x="3356" y="412"/>
                        <a:pt x="3333" y="298"/>
                      </a:cubicBezTo>
                      <a:cubicBezTo>
                        <a:pt x="3310" y="252"/>
                        <a:pt x="3265" y="184"/>
                        <a:pt x="3242" y="138"/>
                      </a:cubicBezTo>
                      <a:cubicBezTo>
                        <a:pt x="3173" y="69"/>
                        <a:pt x="3082" y="24"/>
                        <a:pt x="3014" y="24"/>
                      </a:cubicBezTo>
                      <a:cubicBezTo>
                        <a:pt x="2968" y="1"/>
                        <a:pt x="2922" y="1"/>
                        <a:pt x="2877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5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103;p6"/>
                <p:cNvSpPr/>
                <p:nvPr/>
              </p:nvSpPr>
              <p:spPr>
                <a:xfrm>
                  <a:off x="8233034" y="2586721"/>
                  <a:ext cx="40113" cy="61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4" h="2260" extrusionOk="0">
                      <a:moveTo>
                        <a:pt x="708" y="0"/>
                      </a:moveTo>
                      <a:cubicBezTo>
                        <a:pt x="685" y="0"/>
                        <a:pt x="662" y="23"/>
                        <a:pt x="639" y="46"/>
                      </a:cubicBezTo>
                      <a:cubicBezTo>
                        <a:pt x="616" y="137"/>
                        <a:pt x="594" y="228"/>
                        <a:pt x="571" y="320"/>
                      </a:cubicBezTo>
                      <a:cubicBezTo>
                        <a:pt x="548" y="365"/>
                        <a:pt x="525" y="411"/>
                        <a:pt x="525" y="457"/>
                      </a:cubicBezTo>
                      <a:cubicBezTo>
                        <a:pt x="502" y="502"/>
                        <a:pt x="502" y="548"/>
                        <a:pt x="479" y="593"/>
                      </a:cubicBezTo>
                      <a:cubicBezTo>
                        <a:pt x="434" y="776"/>
                        <a:pt x="388" y="959"/>
                        <a:pt x="320" y="1118"/>
                      </a:cubicBezTo>
                      <a:cubicBezTo>
                        <a:pt x="251" y="1301"/>
                        <a:pt x="183" y="1484"/>
                        <a:pt x="114" y="1666"/>
                      </a:cubicBezTo>
                      <a:cubicBezTo>
                        <a:pt x="91" y="1735"/>
                        <a:pt x="69" y="1803"/>
                        <a:pt x="46" y="1895"/>
                      </a:cubicBezTo>
                      <a:cubicBezTo>
                        <a:pt x="46" y="1917"/>
                        <a:pt x="46" y="1963"/>
                        <a:pt x="23" y="1986"/>
                      </a:cubicBezTo>
                      <a:cubicBezTo>
                        <a:pt x="23" y="2009"/>
                        <a:pt x="0" y="2077"/>
                        <a:pt x="23" y="2100"/>
                      </a:cubicBezTo>
                      <a:cubicBezTo>
                        <a:pt x="23" y="2123"/>
                        <a:pt x="23" y="2146"/>
                        <a:pt x="46" y="2168"/>
                      </a:cubicBezTo>
                      <a:cubicBezTo>
                        <a:pt x="69" y="2191"/>
                        <a:pt x="69" y="2191"/>
                        <a:pt x="114" y="2214"/>
                      </a:cubicBezTo>
                      <a:cubicBezTo>
                        <a:pt x="137" y="2214"/>
                        <a:pt x="206" y="2214"/>
                        <a:pt x="228" y="2168"/>
                      </a:cubicBezTo>
                      <a:lnTo>
                        <a:pt x="251" y="2168"/>
                      </a:lnTo>
                      <a:cubicBezTo>
                        <a:pt x="251" y="2191"/>
                        <a:pt x="274" y="2214"/>
                        <a:pt x="297" y="2214"/>
                      </a:cubicBezTo>
                      <a:cubicBezTo>
                        <a:pt x="320" y="2237"/>
                        <a:pt x="342" y="2237"/>
                        <a:pt x="365" y="2260"/>
                      </a:cubicBezTo>
                      <a:cubicBezTo>
                        <a:pt x="411" y="2260"/>
                        <a:pt x="434" y="2237"/>
                        <a:pt x="457" y="2237"/>
                      </a:cubicBezTo>
                      <a:cubicBezTo>
                        <a:pt x="525" y="2214"/>
                        <a:pt x="548" y="2146"/>
                        <a:pt x="571" y="2077"/>
                      </a:cubicBezTo>
                      <a:cubicBezTo>
                        <a:pt x="594" y="2077"/>
                        <a:pt x="594" y="2054"/>
                        <a:pt x="594" y="2054"/>
                      </a:cubicBezTo>
                      <a:cubicBezTo>
                        <a:pt x="594" y="2077"/>
                        <a:pt x="616" y="2077"/>
                        <a:pt x="616" y="2077"/>
                      </a:cubicBezTo>
                      <a:cubicBezTo>
                        <a:pt x="652" y="2104"/>
                        <a:pt x="696" y="2117"/>
                        <a:pt x="737" y="2117"/>
                      </a:cubicBezTo>
                      <a:cubicBezTo>
                        <a:pt x="802" y="2117"/>
                        <a:pt x="863" y="2087"/>
                        <a:pt x="890" y="2031"/>
                      </a:cubicBezTo>
                      <a:cubicBezTo>
                        <a:pt x="913" y="1986"/>
                        <a:pt x="936" y="1940"/>
                        <a:pt x="959" y="1895"/>
                      </a:cubicBezTo>
                      <a:cubicBezTo>
                        <a:pt x="1004" y="1895"/>
                        <a:pt x="1050" y="1849"/>
                        <a:pt x="1073" y="1803"/>
                      </a:cubicBezTo>
                      <a:cubicBezTo>
                        <a:pt x="1141" y="1575"/>
                        <a:pt x="1210" y="1324"/>
                        <a:pt x="1278" y="1096"/>
                      </a:cubicBezTo>
                      <a:cubicBezTo>
                        <a:pt x="1301" y="982"/>
                        <a:pt x="1347" y="845"/>
                        <a:pt x="1392" y="730"/>
                      </a:cubicBezTo>
                      <a:cubicBezTo>
                        <a:pt x="1392" y="662"/>
                        <a:pt x="1415" y="616"/>
                        <a:pt x="1438" y="571"/>
                      </a:cubicBezTo>
                      <a:cubicBezTo>
                        <a:pt x="1438" y="502"/>
                        <a:pt x="1461" y="434"/>
                        <a:pt x="1484" y="388"/>
                      </a:cubicBezTo>
                      <a:cubicBezTo>
                        <a:pt x="1484" y="342"/>
                        <a:pt x="1484" y="320"/>
                        <a:pt x="1461" y="297"/>
                      </a:cubicBezTo>
                      <a:cubicBezTo>
                        <a:pt x="1461" y="274"/>
                        <a:pt x="1438" y="251"/>
                        <a:pt x="1415" y="251"/>
                      </a:cubicBezTo>
                      <a:cubicBezTo>
                        <a:pt x="1415" y="251"/>
                        <a:pt x="1415" y="228"/>
                        <a:pt x="1415" y="228"/>
                      </a:cubicBezTo>
                      <a:cubicBezTo>
                        <a:pt x="1370" y="205"/>
                        <a:pt x="1324" y="205"/>
                        <a:pt x="1278" y="205"/>
                      </a:cubicBezTo>
                      <a:cubicBezTo>
                        <a:pt x="1278" y="183"/>
                        <a:pt x="1278" y="183"/>
                        <a:pt x="1256" y="160"/>
                      </a:cubicBezTo>
                      <a:cubicBezTo>
                        <a:pt x="1239" y="126"/>
                        <a:pt x="1198" y="105"/>
                        <a:pt x="1159" y="105"/>
                      </a:cubicBezTo>
                      <a:cubicBezTo>
                        <a:pt x="1145" y="105"/>
                        <a:pt x="1131" y="108"/>
                        <a:pt x="1119" y="114"/>
                      </a:cubicBezTo>
                      <a:cubicBezTo>
                        <a:pt x="1050" y="114"/>
                        <a:pt x="1004" y="160"/>
                        <a:pt x="982" y="205"/>
                      </a:cubicBezTo>
                      <a:cubicBezTo>
                        <a:pt x="982" y="183"/>
                        <a:pt x="982" y="183"/>
                        <a:pt x="982" y="183"/>
                      </a:cubicBezTo>
                      <a:cubicBezTo>
                        <a:pt x="982" y="183"/>
                        <a:pt x="982" y="160"/>
                        <a:pt x="959" y="137"/>
                      </a:cubicBezTo>
                      <a:cubicBezTo>
                        <a:pt x="959" y="114"/>
                        <a:pt x="913" y="69"/>
                        <a:pt x="867" y="69"/>
                      </a:cubicBezTo>
                      <a:cubicBezTo>
                        <a:pt x="845" y="69"/>
                        <a:pt x="822" y="91"/>
                        <a:pt x="799" y="91"/>
                      </a:cubicBezTo>
                      <a:cubicBezTo>
                        <a:pt x="799" y="46"/>
                        <a:pt x="776" y="23"/>
                        <a:pt x="75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5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104;p6"/>
                <p:cNvSpPr/>
                <p:nvPr/>
              </p:nvSpPr>
              <p:spPr>
                <a:xfrm>
                  <a:off x="8123833" y="2598425"/>
                  <a:ext cx="133285" cy="50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1" h="1850" extrusionOk="0">
                      <a:moveTo>
                        <a:pt x="137" y="1"/>
                      </a:moveTo>
                      <a:cubicBezTo>
                        <a:pt x="91" y="1"/>
                        <a:pt x="69" y="24"/>
                        <a:pt x="46" y="46"/>
                      </a:cubicBezTo>
                      <a:cubicBezTo>
                        <a:pt x="0" y="115"/>
                        <a:pt x="23" y="160"/>
                        <a:pt x="69" y="206"/>
                      </a:cubicBezTo>
                      <a:cubicBezTo>
                        <a:pt x="91" y="206"/>
                        <a:pt x="114" y="229"/>
                        <a:pt x="114" y="229"/>
                      </a:cubicBezTo>
                      <a:cubicBezTo>
                        <a:pt x="251" y="320"/>
                        <a:pt x="365" y="434"/>
                        <a:pt x="479" y="549"/>
                      </a:cubicBezTo>
                      <a:cubicBezTo>
                        <a:pt x="639" y="685"/>
                        <a:pt x="799" y="800"/>
                        <a:pt x="959" y="914"/>
                      </a:cubicBezTo>
                      <a:cubicBezTo>
                        <a:pt x="1118" y="1005"/>
                        <a:pt x="1255" y="1096"/>
                        <a:pt x="1415" y="1188"/>
                      </a:cubicBezTo>
                      <a:cubicBezTo>
                        <a:pt x="1507" y="1210"/>
                        <a:pt x="1575" y="1256"/>
                        <a:pt x="1643" y="1279"/>
                      </a:cubicBezTo>
                      <a:cubicBezTo>
                        <a:pt x="1735" y="1325"/>
                        <a:pt x="1826" y="1370"/>
                        <a:pt x="1895" y="1393"/>
                      </a:cubicBezTo>
                      <a:cubicBezTo>
                        <a:pt x="1895" y="1393"/>
                        <a:pt x="1917" y="1416"/>
                        <a:pt x="1917" y="1416"/>
                      </a:cubicBezTo>
                      <a:lnTo>
                        <a:pt x="1940" y="1416"/>
                      </a:lnTo>
                      <a:cubicBezTo>
                        <a:pt x="2123" y="1507"/>
                        <a:pt x="2328" y="1576"/>
                        <a:pt x="2511" y="1644"/>
                      </a:cubicBezTo>
                      <a:cubicBezTo>
                        <a:pt x="2625" y="1690"/>
                        <a:pt x="2739" y="1713"/>
                        <a:pt x="2830" y="1735"/>
                      </a:cubicBezTo>
                      <a:cubicBezTo>
                        <a:pt x="2967" y="1758"/>
                        <a:pt x="3104" y="1781"/>
                        <a:pt x="3241" y="1804"/>
                      </a:cubicBezTo>
                      <a:cubicBezTo>
                        <a:pt x="3469" y="1827"/>
                        <a:pt x="3698" y="1850"/>
                        <a:pt x="3926" y="1850"/>
                      </a:cubicBezTo>
                      <a:cubicBezTo>
                        <a:pt x="4040" y="1850"/>
                        <a:pt x="4177" y="1850"/>
                        <a:pt x="4291" y="1827"/>
                      </a:cubicBezTo>
                      <a:cubicBezTo>
                        <a:pt x="4428" y="1804"/>
                        <a:pt x="4565" y="1758"/>
                        <a:pt x="4679" y="1735"/>
                      </a:cubicBezTo>
                      <a:cubicBezTo>
                        <a:pt x="4839" y="1690"/>
                        <a:pt x="4930" y="1553"/>
                        <a:pt x="4885" y="1393"/>
                      </a:cubicBezTo>
                      <a:cubicBezTo>
                        <a:pt x="4864" y="1270"/>
                        <a:pt x="4734" y="1184"/>
                        <a:pt x="4608" y="1184"/>
                      </a:cubicBezTo>
                      <a:cubicBezTo>
                        <a:pt x="4594" y="1184"/>
                        <a:pt x="4579" y="1185"/>
                        <a:pt x="4565" y="1188"/>
                      </a:cubicBezTo>
                      <a:cubicBezTo>
                        <a:pt x="4360" y="1233"/>
                        <a:pt x="4177" y="1279"/>
                        <a:pt x="3972" y="1302"/>
                      </a:cubicBezTo>
                      <a:cubicBezTo>
                        <a:pt x="3868" y="1308"/>
                        <a:pt x="3765" y="1311"/>
                        <a:pt x="3664" y="1311"/>
                      </a:cubicBezTo>
                      <a:cubicBezTo>
                        <a:pt x="3386" y="1311"/>
                        <a:pt x="3114" y="1290"/>
                        <a:pt x="2830" y="1256"/>
                      </a:cubicBezTo>
                      <a:cubicBezTo>
                        <a:pt x="2716" y="1233"/>
                        <a:pt x="2602" y="1210"/>
                        <a:pt x="2488" y="1165"/>
                      </a:cubicBezTo>
                      <a:cubicBezTo>
                        <a:pt x="2351" y="1142"/>
                        <a:pt x="2237" y="1096"/>
                        <a:pt x="2123" y="1074"/>
                      </a:cubicBezTo>
                      <a:cubicBezTo>
                        <a:pt x="1895" y="982"/>
                        <a:pt x="1666" y="914"/>
                        <a:pt x="1438" y="822"/>
                      </a:cubicBezTo>
                      <a:cubicBezTo>
                        <a:pt x="1278" y="754"/>
                        <a:pt x="1118" y="663"/>
                        <a:pt x="959" y="571"/>
                      </a:cubicBezTo>
                      <a:cubicBezTo>
                        <a:pt x="822" y="503"/>
                        <a:pt x="662" y="389"/>
                        <a:pt x="525" y="275"/>
                      </a:cubicBezTo>
                      <a:cubicBezTo>
                        <a:pt x="457" y="229"/>
                        <a:pt x="388" y="160"/>
                        <a:pt x="320" y="115"/>
                      </a:cubicBezTo>
                      <a:cubicBezTo>
                        <a:pt x="274" y="92"/>
                        <a:pt x="228" y="46"/>
                        <a:pt x="183" y="24"/>
                      </a:cubicBezTo>
                      <a:cubicBezTo>
                        <a:pt x="183" y="1"/>
                        <a:pt x="160" y="1"/>
                        <a:pt x="137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5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" name="Google Shape;105;p6"/>
                <p:cNvSpPr/>
                <p:nvPr/>
              </p:nvSpPr>
              <p:spPr>
                <a:xfrm>
                  <a:off x="8244738" y="2112885"/>
                  <a:ext cx="83955" cy="112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6" h="4172" extrusionOk="0">
                      <a:moveTo>
                        <a:pt x="2945" y="0"/>
                      </a:moveTo>
                      <a:cubicBezTo>
                        <a:pt x="2900" y="0"/>
                        <a:pt x="2877" y="0"/>
                        <a:pt x="2854" y="23"/>
                      </a:cubicBezTo>
                      <a:cubicBezTo>
                        <a:pt x="2671" y="206"/>
                        <a:pt x="2466" y="388"/>
                        <a:pt x="2283" y="571"/>
                      </a:cubicBezTo>
                      <a:cubicBezTo>
                        <a:pt x="2238" y="617"/>
                        <a:pt x="2169" y="685"/>
                        <a:pt x="2124" y="731"/>
                      </a:cubicBezTo>
                      <a:cubicBezTo>
                        <a:pt x="2101" y="731"/>
                        <a:pt x="2055" y="731"/>
                        <a:pt x="2032" y="753"/>
                      </a:cubicBezTo>
                      <a:cubicBezTo>
                        <a:pt x="1941" y="799"/>
                        <a:pt x="1872" y="845"/>
                        <a:pt x="1804" y="890"/>
                      </a:cubicBezTo>
                      <a:cubicBezTo>
                        <a:pt x="1758" y="936"/>
                        <a:pt x="1690" y="1005"/>
                        <a:pt x="1644" y="1050"/>
                      </a:cubicBezTo>
                      <a:cubicBezTo>
                        <a:pt x="1530" y="1187"/>
                        <a:pt x="1416" y="1324"/>
                        <a:pt x="1325" y="1438"/>
                      </a:cubicBezTo>
                      <a:cubicBezTo>
                        <a:pt x="1119" y="1712"/>
                        <a:pt x="891" y="1963"/>
                        <a:pt x="731" y="2237"/>
                      </a:cubicBezTo>
                      <a:cubicBezTo>
                        <a:pt x="640" y="2374"/>
                        <a:pt x="571" y="2511"/>
                        <a:pt x="480" y="2648"/>
                      </a:cubicBezTo>
                      <a:cubicBezTo>
                        <a:pt x="389" y="2785"/>
                        <a:pt x="320" y="2945"/>
                        <a:pt x="229" y="3082"/>
                      </a:cubicBezTo>
                      <a:cubicBezTo>
                        <a:pt x="183" y="3150"/>
                        <a:pt x="161" y="3219"/>
                        <a:pt x="115" y="3287"/>
                      </a:cubicBezTo>
                      <a:cubicBezTo>
                        <a:pt x="69" y="3401"/>
                        <a:pt x="1" y="3515"/>
                        <a:pt x="1" y="3629"/>
                      </a:cubicBezTo>
                      <a:cubicBezTo>
                        <a:pt x="24" y="3721"/>
                        <a:pt x="46" y="3789"/>
                        <a:pt x="92" y="3858"/>
                      </a:cubicBezTo>
                      <a:cubicBezTo>
                        <a:pt x="138" y="3881"/>
                        <a:pt x="161" y="3903"/>
                        <a:pt x="183" y="3926"/>
                      </a:cubicBezTo>
                      <a:cubicBezTo>
                        <a:pt x="229" y="3949"/>
                        <a:pt x="275" y="3972"/>
                        <a:pt x="320" y="4017"/>
                      </a:cubicBezTo>
                      <a:cubicBezTo>
                        <a:pt x="366" y="4040"/>
                        <a:pt x="412" y="4086"/>
                        <a:pt x="480" y="4109"/>
                      </a:cubicBezTo>
                      <a:cubicBezTo>
                        <a:pt x="503" y="4132"/>
                        <a:pt x="549" y="4154"/>
                        <a:pt x="571" y="4154"/>
                      </a:cubicBezTo>
                      <a:cubicBezTo>
                        <a:pt x="606" y="4166"/>
                        <a:pt x="634" y="4172"/>
                        <a:pt x="663" y="4172"/>
                      </a:cubicBezTo>
                      <a:cubicBezTo>
                        <a:pt x="691" y="4172"/>
                        <a:pt x="720" y="4166"/>
                        <a:pt x="754" y="4154"/>
                      </a:cubicBezTo>
                      <a:cubicBezTo>
                        <a:pt x="823" y="4154"/>
                        <a:pt x="891" y="4086"/>
                        <a:pt x="937" y="4017"/>
                      </a:cubicBezTo>
                      <a:cubicBezTo>
                        <a:pt x="959" y="3995"/>
                        <a:pt x="982" y="3949"/>
                        <a:pt x="982" y="3926"/>
                      </a:cubicBezTo>
                      <a:cubicBezTo>
                        <a:pt x="1028" y="3812"/>
                        <a:pt x="1074" y="3675"/>
                        <a:pt x="1119" y="3561"/>
                      </a:cubicBezTo>
                      <a:cubicBezTo>
                        <a:pt x="1188" y="3378"/>
                        <a:pt x="1279" y="3196"/>
                        <a:pt x="1347" y="3013"/>
                      </a:cubicBezTo>
                      <a:cubicBezTo>
                        <a:pt x="1416" y="2808"/>
                        <a:pt x="1507" y="2625"/>
                        <a:pt x="1576" y="2443"/>
                      </a:cubicBezTo>
                      <a:cubicBezTo>
                        <a:pt x="1599" y="2397"/>
                        <a:pt x="1621" y="2374"/>
                        <a:pt x="1621" y="2328"/>
                      </a:cubicBezTo>
                      <a:lnTo>
                        <a:pt x="1621" y="2351"/>
                      </a:lnTo>
                      <a:cubicBezTo>
                        <a:pt x="1758" y="2032"/>
                        <a:pt x="1918" y="1735"/>
                        <a:pt x="2078" y="1438"/>
                      </a:cubicBezTo>
                      <a:cubicBezTo>
                        <a:pt x="2169" y="1301"/>
                        <a:pt x="2260" y="1164"/>
                        <a:pt x="2375" y="1005"/>
                      </a:cubicBezTo>
                      <a:cubicBezTo>
                        <a:pt x="2443" y="890"/>
                        <a:pt x="2557" y="753"/>
                        <a:pt x="2649" y="639"/>
                      </a:cubicBezTo>
                      <a:cubicBezTo>
                        <a:pt x="2763" y="502"/>
                        <a:pt x="2900" y="365"/>
                        <a:pt x="3037" y="228"/>
                      </a:cubicBezTo>
                      <a:cubicBezTo>
                        <a:pt x="3082" y="183"/>
                        <a:pt x="3105" y="92"/>
                        <a:pt x="3037" y="46"/>
                      </a:cubicBezTo>
                      <a:cubicBezTo>
                        <a:pt x="3014" y="0"/>
                        <a:pt x="2991" y="0"/>
                        <a:pt x="294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5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" name="Google Shape;106;p6"/>
                <p:cNvSpPr/>
                <p:nvPr/>
              </p:nvSpPr>
              <p:spPr>
                <a:xfrm>
                  <a:off x="8168865" y="2314016"/>
                  <a:ext cx="61709" cy="189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7018" extrusionOk="0">
                      <a:moveTo>
                        <a:pt x="2055" y="1256"/>
                      </a:moveTo>
                      <a:cubicBezTo>
                        <a:pt x="2052" y="1263"/>
                        <a:pt x="2050" y="1271"/>
                        <a:pt x="2048" y="1278"/>
                      </a:cubicBezTo>
                      <a:lnTo>
                        <a:pt x="2048" y="1278"/>
                      </a:lnTo>
                      <a:cubicBezTo>
                        <a:pt x="2055" y="1276"/>
                        <a:pt x="2055" y="1271"/>
                        <a:pt x="2055" y="1256"/>
                      </a:cubicBezTo>
                      <a:close/>
                      <a:moveTo>
                        <a:pt x="2192" y="0"/>
                      </a:moveTo>
                      <a:cubicBezTo>
                        <a:pt x="2146" y="0"/>
                        <a:pt x="2100" y="23"/>
                        <a:pt x="2100" y="69"/>
                      </a:cubicBezTo>
                      <a:cubicBezTo>
                        <a:pt x="2077" y="137"/>
                        <a:pt x="2055" y="206"/>
                        <a:pt x="2055" y="274"/>
                      </a:cubicBezTo>
                      <a:cubicBezTo>
                        <a:pt x="2032" y="343"/>
                        <a:pt x="2009" y="411"/>
                        <a:pt x="1986" y="480"/>
                      </a:cubicBezTo>
                      <a:cubicBezTo>
                        <a:pt x="1940" y="617"/>
                        <a:pt x="1895" y="754"/>
                        <a:pt x="1849" y="890"/>
                      </a:cubicBezTo>
                      <a:cubicBezTo>
                        <a:pt x="1758" y="1164"/>
                        <a:pt x="1667" y="1438"/>
                        <a:pt x="1575" y="1735"/>
                      </a:cubicBezTo>
                      <a:cubicBezTo>
                        <a:pt x="1484" y="2009"/>
                        <a:pt x="1347" y="2283"/>
                        <a:pt x="1256" y="2557"/>
                      </a:cubicBezTo>
                      <a:cubicBezTo>
                        <a:pt x="1210" y="2694"/>
                        <a:pt x="1142" y="2853"/>
                        <a:pt x="1096" y="2990"/>
                      </a:cubicBezTo>
                      <a:cubicBezTo>
                        <a:pt x="1050" y="3127"/>
                        <a:pt x="1005" y="3264"/>
                        <a:pt x="959" y="3401"/>
                      </a:cubicBezTo>
                      <a:cubicBezTo>
                        <a:pt x="845" y="3698"/>
                        <a:pt x="754" y="3972"/>
                        <a:pt x="685" y="4269"/>
                      </a:cubicBezTo>
                      <a:cubicBezTo>
                        <a:pt x="594" y="4542"/>
                        <a:pt x="502" y="4839"/>
                        <a:pt x="411" y="5136"/>
                      </a:cubicBezTo>
                      <a:cubicBezTo>
                        <a:pt x="343" y="5364"/>
                        <a:pt x="274" y="5615"/>
                        <a:pt x="206" y="5866"/>
                      </a:cubicBezTo>
                      <a:cubicBezTo>
                        <a:pt x="160" y="5980"/>
                        <a:pt x="137" y="6117"/>
                        <a:pt x="92" y="6254"/>
                      </a:cubicBezTo>
                      <a:cubicBezTo>
                        <a:pt x="46" y="6414"/>
                        <a:pt x="0" y="6551"/>
                        <a:pt x="0" y="6688"/>
                      </a:cubicBezTo>
                      <a:cubicBezTo>
                        <a:pt x="0" y="6825"/>
                        <a:pt x="92" y="6962"/>
                        <a:pt x="206" y="7008"/>
                      </a:cubicBezTo>
                      <a:cubicBezTo>
                        <a:pt x="232" y="7014"/>
                        <a:pt x="257" y="7017"/>
                        <a:pt x="281" y="7017"/>
                      </a:cubicBezTo>
                      <a:cubicBezTo>
                        <a:pt x="337" y="7017"/>
                        <a:pt x="386" y="7001"/>
                        <a:pt x="434" y="6985"/>
                      </a:cubicBezTo>
                      <a:cubicBezTo>
                        <a:pt x="525" y="6939"/>
                        <a:pt x="571" y="6871"/>
                        <a:pt x="594" y="6802"/>
                      </a:cubicBezTo>
                      <a:cubicBezTo>
                        <a:pt x="639" y="6688"/>
                        <a:pt x="685" y="6551"/>
                        <a:pt x="708" y="6437"/>
                      </a:cubicBezTo>
                      <a:cubicBezTo>
                        <a:pt x="754" y="6300"/>
                        <a:pt x="776" y="6163"/>
                        <a:pt x="822" y="6026"/>
                      </a:cubicBezTo>
                      <a:cubicBezTo>
                        <a:pt x="890" y="5775"/>
                        <a:pt x="959" y="5547"/>
                        <a:pt x="1027" y="5296"/>
                      </a:cubicBezTo>
                      <a:cubicBezTo>
                        <a:pt x="1119" y="4999"/>
                        <a:pt x="1187" y="4702"/>
                        <a:pt x="1278" y="4406"/>
                      </a:cubicBezTo>
                      <a:cubicBezTo>
                        <a:pt x="1347" y="4109"/>
                        <a:pt x="1415" y="3812"/>
                        <a:pt x="1507" y="3515"/>
                      </a:cubicBezTo>
                      <a:cubicBezTo>
                        <a:pt x="1598" y="3196"/>
                        <a:pt x="1689" y="2853"/>
                        <a:pt x="1758" y="2511"/>
                      </a:cubicBezTo>
                      <a:cubicBezTo>
                        <a:pt x="1781" y="2420"/>
                        <a:pt x="1803" y="2351"/>
                        <a:pt x="1826" y="2260"/>
                      </a:cubicBezTo>
                      <a:cubicBezTo>
                        <a:pt x="1849" y="2169"/>
                        <a:pt x="1872" y="2100"/>
                        <a:pt x="1895" y="2009"/>
                      </a:cubicBezTo>
                      <a:cubicBezTo>
                        <a:pt x="1940" y="1849"/>
                        <a:pt x="1986" y="1689"/>
                        <a:pt x="2009" y="1530"/>
                      </a:cubicBezTo>
                      <a:cubicBezTo>
                        <a:pt x="2009" y="1484"/>
                        <a:pt x="2009" y="1438"/>
                        <a:pt x="2032" y="1415"/>
                      </a:cubicBezTo>
                      <a:cubicBezTo>
                        <a:pt x="2032" y="1375"/>
                        <a:pt x="2032" y="1334"/>
                        <a:pt x="2048" y="1278"/>
                      </a:cubicBezTo>
                      <a:lnTo>
                        <a:pt x="2048" y="1278"/>
                      </a:lnTo>
                      <a:cubicBezTo>
                        <a:pt x="2044" y="1278"/>
                        <a:pt x="2039" y="1278"/>
                        <a:pt x="2032" y="1278"/>
                      </a:cubicBezTo>
                      <a:cubicBezTo>
                        <a:pt x="2077" y="1096"/>
                        <a:pt x="2100" y="913"/>
                        <a:pt x="2146" y="708"/>
                      </a:cubicBezTo>
                      <a:cubicBezTo>
                        <a:pt x="2169" y="617"/>
                        <a:pt x="2192" y="502"/>
                        <a:pt x="2214" y="411"/>
                      </a:cubicBezTo>
                      <a:cubicBezTo>
                        <a:pt x="2237" y="320"/>
                        <a:pt x="2237" y="229"/>
                        <a:pt x="2260" y="114"/>
                      </a:cubicBezTo>
                      <a:cubicBezTo>
                        <a:pt x="2283" y="69"/>
                        <a:pt x="2260" y="23"/>
                        <a:pt x="22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" name="Google Shape;107;p6"/>
                <p:cNvSpPr/>
                <p:nvPr/>
              </p:nvSpPr>
              <p:spPr>
                <a:xfrm>
                  <a:off x="8167000" y="2510821"/>
                  <a:ext cx="8677" cy="8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" h="321" extrusionOk="0">
                      <a:moveTo>
                        <a:pt x="161" y="1"/>
                      </a:moveTo>
                      <a:cubicBezTo>
                        <a:pt x="92" y="1"/>
                        <a:pt x="1" y="69"/>
                        <a:pt x="1" y="160"/>
                      </a:cubicBezTo>
                      <a:cubicBezTo>
                        <a:pt x="1" y="229"/>
                        <a:pt x="69" y="320"/>
                        <a:pt x="161" y="320"/>
                      </a:cubicBezTo>
                      <a:cubicBezTo>
                        <a:pt x="252" y="320"/>
                        <a:pt x="320" y="252"/>
                        <a:pt x="320" y="160"/>
                      </a:cubicBezTo>
                      <a:cubicBezTo>
                        <a:pt x="320" y="69"/>
                        <a:pt x="252" y="1"/>
                        <a:pt x="16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6"/>
                <p:cNvSpPr/>
                <p:nvPr/>
              </p:nvSpPr>
              <p:spPr>
                <a:xfrm>
                  <a:off x="8217600" y="2315854"/>
                  <a:ext cx="34571" cy="100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9" h="3703" extrusionOk="0">
                      <a:moveTo>
                        <a:pt x="1187" y="1"/>
                      </a:moveTo>
                      <a:cubicBezTo>
                        <a:pt x="1142" y="1"/>
                        <a:pt x="1096" y="24"/>
                        <a:pt x="1096" y="69"/>
                      </a:cubicBezTo>
                      <a:cubicBezTo>
                        <a:pt x="1050" y="206"/>
                        <a:pt x="982" y="366"/>
                        <a:pt x="936" y="526"/>
                      </a:cubicBezTo>
                      <a:cubicBezTo>
                        <a:pt x="891" y="663"/>
                        <a:pt x="845" y="800"/>
                        <a:pt x="799" y="914"/>
                      </a:cubicBezTo>
                      <a:cubicBezTo>
                        <a:pt x="708" y="1188"/>
                        <a:pt x="617" y="1462"/>
                        <a:pt x="548" y="1735"/>
                      </a:cubicBezTo>
                      <a:cubicBezTo>
                        <a:pt x="457" y="2032"/>
                        <a:pt x="366" y="2329"/>
                        <a:pt x="297" y="2626"/>
                      </a:cubicBezTo>
                      <a:cubicBezTo>
                        <a:pt x="252" y="2763"/>
                        <a:pt x="206" y="2900"/>
                        <a:pt x="160" y="3037"/>
                      </a:cubicBezTo>
                      <a:cubicBezTo>
                        <a:pt x="115" y="3173"/>
                        <a:pt x="69" y="3310"/>
                        <a:pt x="46" y="3425"/>
                      </a:cubicBezTo>
                      <a:cubicBezTo>
                        <a:pt x="0" y="3539"/>
                        <a:pt x="69" y="3653"/>
                        <a:pt x="183" y="3698"/>
                      </a:cubicBezTo>
                      <a:cubicBezTo>
                        <a:pt x="195" y="3701"/>
                        <a:pt x="207" y="3703"/>
                        <a:pt x="220" y="3703"/>
                      </a:cubicBezTo>
                      <a:cubicBezTo>
                        <a:pt x="303" y="3703"/>
                        <a:pt x="395" y="3641"/>
                        <a:pt x="434" y="3561"/>
                      </a:cubicBezTo>
                      <a:cubicBezTo>
                        <a:pt x="480" y="3425"/>
                        <a:pt x="503" y="3288"/>
                        <a:pt x="548" y="3151"/>
                      </a:cubicBezTo>
                      <a:cubicBezTo>
                        <a:pt x="594" y="3014"/>
                        <a:pt x="617" y="2877"/>
                        <a:pt x="640" y="2740"/>
                      </a:cubicBezTo>
                      <a:cubicBezTo>
                        <a:pt x="708" y="2420"/>
                        <a:pt x="777" y="2123"/>
                        <a:pt x="845" y="1827"/>
                      </a:cubicBezTo>
                      <a:cubicBezTo>
                        <a:pt x="891" y="1553"/>
                        <a:pt x="959" y="1279"/>
                        <a:pt x="1028" y="982"/>
                      </a:cubicBezTo>
                      <a:cubicBezTo>
                        <a:pt x="1050" y="845"/>
                        <a:pt x="1096" y="708"/>
                        <a:pt x="1119" y="571"/>
                      </a:cubicBezTo>
                      <a:cubicBezTo>
                        <a:pt x="1165" y="412"/>
                        <a:pt x="1210" y="275"/>
                        <a:pt x="1256" y="115"/>
                      </a:cubicBezTo>
                      <a:cubicBezTo>
                        <a:pt x="1279" y="69"/>
                        <a:pt x="1256" y="24"/>
                        <a:pt x="121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" name="Google Shape;109;p6"/>
                <p:cNvSpPr/>
                <p:nvPr/>
              </p:nvSpPr>
              <p:spPr>
                <a:xfrm>
                  <a:off x="8058420" y="2233791"/>
                  <a:ext cx="59871" cy="1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5" h="6675" extrusionOk="0">
                      <a:moveTo>
                        <a:pt x="1028" y="4749"/>
                      </a:moveTo>
                      <a:lnTo>
                        <a:pt x="1028" y="4749"/>
                      </a:lnTo>
                      <a:cubicBezTo>
                        <a:pt x="1026" y="4754"/>
                        <a:pt x="1024" y="4759"/>
                        <a:pt x="1023" y="4763"/>
                      </a:cubicBezTo>
                      <a:lnTo>
                        <a:pt x="1023" y="4763"/>
                      </a:lnTo>
                      <a:cubicBezTo>
                        <a:pt x="1028" y="4757"/>
                        <a:pt x="1028" y="4749"/>
                        <a:pt x="1028" y="4749"/>
                      </a:cubicBezTo>
                      <a:close/>
                      <a:moveTo>
                        <a:pt x="2055" y="1"/>
                      </a:moveTo>
                      <a:cubicBezTo>
                        <a:pt x="1986" y="1"/>
                        <a:pt x="1918" y="47"/>
                        <a:pt x="1895" y="92"/>
                      </a:cubicBezTo>
                      <a:cubicBezTo>
                        <a:pt x="1872" y="161"/>
                        <a:pt x="1872" y="229"/>
                        <a:pt x="1849" y="298"/>
                      </a:cubicBezTo>
                      <a:cubicBezTo>
                        <a:pt x="1849" y="321"/>
                        <a:pt x="1827" y="321"/>
                        <a:pt x="1827" y="343"/>
                      </a:cubicBezTo>
                      <a:lnTo>
                        <a:pt x="1849" y="321"/>
                      </a:lnTo>
                      <a:lnTo>
                        <a:pt x="1849" y="321"/>
                      </a:lnTo>
                      <a:cubicBezTo>
                        <a:pt x="1781" y="526"/>
                        <a:pt x="1712" y="754"/>
                        <a:pt x="1621" y="982"/>
                      </a:cubicBezTo>
                      <a:lnTo>
                        <a:pt x="1507" y="1325"/>
                      </a:lnTo>
                      <a:cubicBezTo>
                        <a:pt x="1484" y="1439"/>
                        <a:pt x="1439" y="1576"/>
                        <a:pt x="1393" y="1690"/>
                      </a:cubicBezTo>
                      <a:cubicBezTo>
                        <a:pt x="1324" y="1895"/>
                        <a:pt x="1256" y="2124"/>
                        <a:pt x="1187" y="2352"/>
                      </a:cubicBezTo>
                      <a:cubicBezTo>
                        <a:pt x="1165" y="2466"/>
                        <a:pt x="1119" y="2557"/>
                        <a:pt x="1096" y="2649"/>
                      </a:cubicBezTo>
                      <a:cubicBezTo>
                        <a:pt x="1051" y="2786"/>
                        <a:pt x="1028" y="2900"/>
                        <a:pt x="982" y="3037"/>
                      </a:cubicBezTo>
                      <a:cubicBezTo>
                        <a:pt x="959" y="3105"/>
                        <a:pt x="936" y="3197"/>
                        <a:pt x="914" y="3288"/>
                      </a:cubicBezTo>
                      <a:cubicBezTo>
                        <a:pt x="868" y="3402"/>
                        <a:pt x="845" y="3516"/>
                        <a:pt x="822" y="3630"/>
                      </a:cubicBezTo>
                      <a:cubicBezTo>
                        <a:pt x="822" y="3607"/>
                        <a:pt x="822" y="3607"/>
                        <a:pt x="822" y="3585"/>
                      </a:cubicBezTo>
                      <a:cubicBezTo>
                        <a:pt x="777" y="3767"/>
                        <a:pt x="708" y="3973"/>
                        <a:pt x="662" y="4155"/>
                      </a:cubicBezTo>
                      <a:cubicBezTo>
                        <a:pt x="594" y="4338"/>
                        <a:pt x="548" y="4520"/>
                        <a:pt x="480" y="4726"/>
                      </a:cubicBezTo>
                      <a:cubicBezTo>
                        <a:pt x="485" y="4721"/>
                        <a:pt x="488" y="4717"/>
                        <a:pt x="491" y="4714"/>
                      </a:cubicBezTo>
                      <a:lnTo>
                        <a:pt x="491" y="4714"/>
                      </a:lnTo>
                      <a:cubicBezTo>
                        <a:pt x="404" y="4978"/>
                        <a:pt x="316" y="5262"/>
                        <a:pt x="229" y="5525"/>
                      </a:cubicBezTo>
                      <a:cubicBezTo>
                        <a:pt x="183" y="5684"/>
                        <a:pt x="137" y="5821"/>
                        <a:pt x="92" y="5981"/>
                      </a:cubicBezTo>
                      <a:cubicBezTo>
                        <a:pt x="69" y="6095"/>
                        <a:pt x="46" y="6187"/>
                        <a:pt x="23" y="6301"/>
                      </a:cubicBezTo>
                      <a:cubicBezTo>
                        <a:pt x="23" y="6346"/>
                        <a:pt x="1" y="6369"/>
                        <a:pt x="1" y="6415"/>
                      </a:cubicBezTo>
                      <a:cubicBezTo>
                        <a:pt x="1" y="6529"/>
                        <a:pt x="46" y="6620"/>
                        <a:pt x="137" y="6666"/>
                      </a:cubicBezTo>
                      <a:cubicBezTo>
                        <a:pt x="160" y="6672"/>
                        <a:pt x="185" y="6675"/>
                        <a:pt x="209" y="6675"/>
                      </a:cubicBezTo>
                      <a:cubicBezTo>
                        <a:pt x="283" y="6675"/>
                        <a:pt x="360" y="6649"/>
                        <a:pt x="411" y="6597"/>
                      </a:cubicBezTo>
                      <a:cubicBezTo>
                        <a:pt x="434" y="6529"/>
                        <a:pt x="480" y="6483"/>
                        <a:pt x="503" y="6415"/>
                      </a:cubicBezTo>
                      <a:cubicBezTo>
                        <a:pt x="526" y="6346"/>
                        <a:pt x="548" y="6278"/>
                        <a:pt x="571" y="6232"/>
                      </a:cubicBezTo>
                      <a:lnTo>
                        <a:pt x="548" y="6232"/>
                      </a:lnTo>
                      <a:cubicBezTo>
                        <a:pt x="548" y="6232"/>
                        <a:pt x="571" y="6209"/>
                        <a:pt x="571" y="6209"/>
                      </a:cubicBezTo>
                      <a:cubicBezTo>
                        <a:pt x="571" y="6209"/>
                        <a:pt x="571" y="6187"/>
                        <a:pt x="571" y="6187"/>
                      </a:cubicBezTo>
                      <a:cubicBezTo>
                        <a:pt x="571" y="6209"/>
                        <a:pt x="571" y="6209"/>
                        <a:pt x="548" y="6232"/>
                      </a:cubicBezTo>
                      <a:cubicBezTo>
                        <a:pt x="571" y="6187"/>
                        <a:pt x="594" y="6141"/>
                        <a:pt x="594" y="6095"/>
                      </a:cubicBezTo>
                      <a:cubicBezTo>
                        <a:pt x="662" y="5890"/>
                        <a:pt x="731" y="5684"/>
                        <a:pt x="799" y="5479"/>
                      </a:cubicBezTo>
                      <a:cubicBezTo>
                        <a:pt x="822" y="5365"/>
                        <a:pt x="868" y="5274"/>
                        <a:pt x="914" y="5159"/>
                      </a:cubicBezTo>
                      <a:cubicBezTo>
                        <a:pt x="936" y="5027"/>
                        <a:pt x="979" y="4895"/>
                        <a:pt x="1023" y="4763"/>
                      </a:cubicBezTo>
                      <a:lnTo>
                        <a:pt x="1023" y="4763"/>
                      </a:lnTo>
                      <a:cubicBezTo>
                        <a:pt x="1019" y="4768"/>
                        <a:pt x="1014" y="4771"/>
                        <a:pt x="1005" y="4771"/>
                      </a:cubicBezTo>
                      <a:cubicBezTo>
                        <a:pt x="1073" y="4589"/>
                        <a:pt x="1119" y="4383"/>
                        <a:pt x="1187" y="4201"/>
                      </a:cubicBezTo>
                      <a:cubicBezTo>
                        <a:pt x="1256" y="3973"/>
                        <a:pt x="1324" y="3744"/>
                        <a:pt x="1393" y="3516"/>
                      </a:cubicBezTo>
                      <a:cubicBezTo>
                        <a:pt x="1393" y="3470"/>
                        <a:pt x="1416" y="3425"/>
                        <a:pt x="1416" y="3379"/>
                      </a:cubicBezTo>
                      <a:cubicBezTo>
                        <a:pt x="1416" y="3379"/>
                        <a:pt x="1425" y="3369"/>
                        <a:pt x="1432" y="3356"/>
                      </a:cubicBezTo>
                      <a:lnTo>
                        <a:pt x="1432" y="3356"/>
                      </a:lnTo>
                      <a:cubicBezTo>
                        <a:pt x="1429" y="3363"/>
                        <a:pt x="1424" y="3371"/>
                        <a:pt x="1416" y="3379"/>
                      </a:cubicBezTo>
                      <a:lnTo>
                        <a:pt x="1416" y="3379"/>
                      </a:lnTo>
                      <a:cubicBezTo>
                        <a:pt x="1439" y="3356"/>
                        <a:pt x="1439" y="3356"/>
                        <a:pt x="1439" y="3334"/>
                      </a:cubicBezTo>
                      <a:lnTo>
                        <a:pt x="1439" y="3334"/>
                      </a:lnTo>
                      <a:cubicBezTo>
                        <a:pt x="1439" y="3341"/>
                        <a:pt x="1436" y="3349"/>
                        <a:pt x="1432" y="3356"/>
                      </a:cubicBezTo>
                      <a:lnTo>
                        <a:pt x="1432" y="3356"/>
                      </a:lnTo>
                      <a:cubicBezTo>
                        <a:pt x="1438" y="3343"/>
                        <a:pt x="1439" y="3334"/>
                        <a:pt x="1439" y="3333"/>
                      </a:cubicBezTo>
                      <a:lnTo>
                        <a:pt x="1439" y="3333"/>
                      </a:lnTo>
                      <a:cubicBezTo>
                        <a:pt x="1439" y="3333"/>
                        <a:pt x="1439" y="3333"/>
                        <a:pt x="1439" y="3333"/>
                      </a:cubicBezTo>
                      <a:cubicBezTo>
                        <a:pt x="1484" y="3197"/>
                        <a:pt x="1507" y="3037"/>
                        <a:pt x="1553" y="2900"/>
                      </a:cubicBezTo>
                      <a:cubicBezTo>
                        <a:pt x="1598" y="2694"/>
                        <a:pt x="1667" y="2489"/>
                        <a:pt x="1712" y="2306"/>
                      </a:cubicBezTo>
                      <a:cubicBezTo>
                        <a:pt x="1735" y="2192"/>
                        <a:pt x="1758" y="2078"/>
                        <a:pt x="1781" y="1987"/>
                      </a:cubicBezTo>
                      <a:cubicBezTo>
                        <a:pt x="1827" y="1873"/>
                        <a:pt x="1849" y="1759"/>
                        <a:pt x="1872" y="1644"/>
                      </a:cubicBezTo>
                      <a:cubicBezTo>
                        <a:pt x="1895" y="1530"/>
                        <a:pt x="1918" y="1416"/>
                        <a:pt x="1941" y="1279"/>
                      </a:cubicBezTo>
                      <a:cubicBezTo>
                        <a:pt x="1964" y="1188"/>
                        <a:pt x="1986" y="1074"/>
                        <a:pt x="2009" y="960"/>
                      </a:cubicBezTo>
                      <a:cubicBezTo>
                        <a:pt x="2055" y="754"/>
                        <a:pt x="2100" y="526"/>
                        <a:pt x="2146" y="321"/>
                      </a:cubicBezTo>
                      <a:cubicBezTo>
                        <a:pt x="2169" y="298"/>
                        <a:pt x="2169" y="252"/>
                        <a:pt x="2192" y="229"/>
                      </a:cubicBezTo>
                      <a:cubicBezTo>
                        <a:pt x="2215" y="138"/>
                        <a:pt x="2192" y="47"/>
                        <a:pt x="2100" y="24"/>
                      </a:cubicBezTo>
                      <a:cubicBezTo>
                        <a:pt x="2078" y="1"/>
                        <a:pt x="2078" y="1"/>
                        <a:pt x="205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110;p6"/>
                <p:cNvSpPr/>
                <p:nvPr/>
              </p:nvSpPr>
              <p:spPr>
                <a:xfrm>
                  <a:off x="8107777" y="2249846"/>
                  <a:ext cx="58628" cy="17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9" h="6515" extrusionOk="0">
                      <a:moveTo>
                        <a:pt x="845" y="2876"/>
                      </a:moveTo>
                      <a:cubicBezTo>
                        <a:pt x="829" y="2908"/>
                        <a:pt x="825" y="2928"/>
                        <a:pt x="823" y="2946"/>
                      </a:cubicBezTo>
                      <a:lnTo>
                        <a:pt x="823" y="2946"/>
                      </a:lnTo>
                      <a:cubicBezTo>
                        <a:pt x="830" y="2923"/>
                        <a:pt x="837" y="2899"/>
                        <a:pt x="845" y="2876"/>
                      </a:cubicBezTo>
                      <a:close/>
                      <a:moveTo>
                        <a:pt x="685" y="5661"/>
                      </a:moveTo>
                      <a:cubicBezTo>
                        <a:pt x="682" y="5668"/>
                        <a:pt x="679" y="5674"/>
                        <a:pt x="677" y="5681"/>
                      </a:cubicBezTo>
                      <a:lnTo>
                        <a:pt x="677" y="5681"/>
                      </a:lnTo>
                      <a:cubicBezTo>
                        <a:pt x="681" y="5676"/>
                        <a:pt x="685" y="5671"/>
                        <a:pt x="685" y="5661"/>
                      </a:cubicBezTo>
                      <a:close/>
                      <a:moveTo>
                        <a:pt x="2055" y="0"/>
                      </a:moveTo>
                      <a:cubicBezTo>
                        <a:pt x="1986" y="23"/>
                        <a:pt x="1986" y="115"/>
                        <a:pt x="1964" y="160"/>
                      </a:cubicBezTo>
                      <a:cubicBezTo>
                        <a:pt x="1941" y="229"/>
                        <a:pt x="1918" y="274"/>
                        <a:pt x="1895" y="320"/>
                      </a:cubicBezTo>
                      <a:cubicBezTo>
                        <a:pt x="1872" y="388"/>
                        <a:pt x="1849" y="434"/>
                        <a:pt x="1804" y="503"/>
                      </a:cubicBezTo>
                      <a:cubicBezTo>
                        <a:pt x="1758" y="617"/>
                        <a:pt x="1690" y="731"/>
                        <a:pt x="1644" y="845"/>
                      </a:cubicBezTo>
                      <a:cubicBezTo>
                        <a:pt x="1530" y="1050"/>
                        <a:pt x="1416" y="1279"/>
                        <a:pt x="1324" y="1530"/>
                      </a:cubicBezTo>
                      <a:cubicBezTo>
                        <a:pt x="1142" y="2009"/>
                        <a:pt x="959" y="2466"/>
                        <a:pt x="822" y="2968"/>
                      </a:cubicBezTo>
                      <a:cubicBezTo>
                        <a:pt x="822" y="2961"/>
                        <a:pt x="822" y="2953"/>
                        <a:pt x="823" y="2946"/>
                      </a:cubicBezTo>
                      <a:lnTo>
                        <a:pt x="823" y="2946"/>
                      </a:lnTo>
                      <a:cubicBezTo>
                        <a:pt x="746" y="3196"/>
                        <a:pt x="702" y="3445"/>
                        <a:pt x="640" y="3675"/>
                      </a:cubicBezTo>
                      <a:cubicBezTo>
                        <a:pt x="571" y="3904"/>
                        <a:pt x="503" y="4109"/>
                        <a:pt x="457" y="4314"/>
                      </a:cubicBezTo>
                      <a:cubicBezTo>
                        <a:pt x="389" y="4543"/>
                        <a:pt x="366" y="4771"/>
                        <a:pt x="297" y="4999"/>
                      </a:cubicBezTo>
                      <a:cubicBezTo>
                        <a:pt x="229" y="5250"/>
                        <a:pt x="160" y="5501"/>
                        <a:pt x="92" y="5775"/>
                      </a:cubicBezTo>
                      <a:cubicBezTo>
                        <a:pt x="69" y="5867"/>
                        <a:pt x="46" y="5981"/>
                        <a:pt x="23" y="6072"/>
                      </a:cubicBezTo>
                      <a:cubicBezTo>
                        <a:pt x="23" y="6118"/>
                        <a:pt x="23" y="6140"/>
                        <a:pt x="1" y="6186"/>
                      </a:cubicBezTo>
                      <a:cubicBezTo>
                        <a:pt x="1" y="6209"/>
                        <a:pt x="1" y="6255"/>
                        <a:pt x="1" y="6277"/>
                      </a:cubicBezTo>
                      <a:cubicBezTo>
                        <a:pt x="1" y="6323"/>
                        <a:pt x="23" y="6369"/>
                        <a:pt x="46" y="6414"/>
                      </a:cubicBezTo>
                      <a:cubicBezTo>
                        <a:pt x="92" y="6460"/>
                        <a:pt x="160" y="6506"/>
                        <a:pt x="206" y="6506"/>
                      </a:cubicBezTo>
                      <a:cubicBezTo>
                        <a:pt x="224" y="6512"/>
                        <a:pt x="243" y="6515"/>
                        <a:pt x="261" y="6515"/>
                      </a:cubicBezTo>
                      <a:cubicBezTo>
                        <a:pt x="310" y="6515"/>
                        <a:pt x="355" y="6493"/>
                        <a:pt x="389" y="6460"/>
                      </a:cubicBezTo>
                      <a:cubicBezTo>
                        <a:pt x="457" y="6414"/>
                        <a:pt x="480" y="6346"/>
                        <a:pt x="503" y="6277"/>
                      </a:cubicBezTo>
                      <a:cubicBezTo>
                        <a:pt x="526" y="6209"/>
                        <a:pt x="548" y="6140"/>
                        <a:pt x="571" y="6072"/>
                      </a:cubicBezTo>
                      <a:cubicBezTo>
                        <a:pt x="594" y="5981"/>
                        <a:pt x="617" y="5889"/>
                        <a:pt x="640" y="5798"/>
                      </a:cubicBezTo>
                      <a:cubicBezTo>
                        <a:pt x="640" y="5798"/>
                        <a:pt x="640" y="5798"/>
                        <a:pt x="640" y="5821"/>
                      </a:cubicBezTo>
                      <a:cubicBezTo>
                        <a:pt x="659" y="5762"/>
                        <a:pt x="662" y="5721"/>
                        <a:pt x="677" y="5681"/>
                      </a:cubicBezTo>
                      <a:lnTo>
                        <a:pt x="677" y="5681"/>
                      </a:lnTo>
                      <a:cubicBezTo>
                        <a:pt x="674" y="5684"/>
                        <a:pt x="671" y="5686"/>
                        <a:pt x="669" y="5689"/>
                      </a:cubicBezTo>
                      <a:lnTo>
                        <a:pt x="669" y="5689"/>
                      </a:lnTo>
                      <a:cubicBezTo>
                        <a:pt x="734" y="5512"/>
                        <a:pt x="778" y="5336"/>
                        <a:pt x="822" y="5159"/>
                      </a:cubicBezTo>
                      <a:cubicBezTo>
                        <a:pt x="891" y="4999"/>
                        <a:pt x="914" y="4817"/>
                        <a:pt x="982" y="4634"/>
                      </a:cubicBezTo>
                      <a:cubicBezTo>
                        <a:pt x="982" y="4588"/>
                        <a:pt x="1005" y="4565"/>
                        <a:pt x="1005" y="4520"/>
                      </a:cubicBezTo>
                      <a:cubicBezTo>
                        <a:pt x="1073" y="4314"/>
                        <a:pt x="1119" y="4132"/>
                        <a:pt x="1187" y="3926"/>
                      </a:cubicBezTo>
                      <a:cubicBezTo>
                        <a:pt x="1256" y="3721"/>
                        <a:pt x="1302" y="3516"/>
                        <a:pt x="1370" y="3310"/>
                      </a:cubicBezTo>
                      <a:cubicBezTo>
                        <a:pt x="1370" y="3302"/>
                        <a:pt x="1370" y="3294"/>
                        <a:pt x="1370" y="3287"/>
                      </a:cubicBezTo>
                      <a:cubicBezTo>
                        <a:pt x="1370" y="3264"/>
                        <a:pt x="1370" y="3264"/>
                        <a:pt x="1393" y="3242"/>
                      </a:cubicBezTo>
                      <a:lnTo>
                        <a:pt x="1393" y="3242"/>
                      </a:lnTo>
                      <a:cubicBezTo>
                        <a:pt x="1393" y="3242"/>
                        <a:pt x="1390" y="3242"/>
                        <a:pt x="1386" y="3243"/>
                      </a:cubicBezTo>
                      <a:lnTo>
                        <a:pt x="1386" y="3243"/>
                      </a:lnTo>
                      <a:cubicBezTo>
                        <a:pt x="1393" y="3227"/>
                        <a:pt x="1393" y="3212"/>
                        <a:pt x="1393" y="3196"/>
                      </a:cubicBezTo>
                      <a:cubicBezTo>
                        <a:pt x="1393" y="3196"/>
                        <a:pt x="1393" y="3219"/>
                        <a:pt x="1393" y="3219"/>
                      </a:cubicBezTo>
                      <a:cubicBezTo>
                        <a:pt x="1461" y="2945"/>
                        <a:pt x="1553" y="2694"/>
                        <a:pt x="1621" y="2443"/>
                      </a:cubicBezTo>
                      <a:cubicBezTo>
                        <a:pt x="1690" y="2192"/>
                        <a:pt x="1781" y="1941"/>
                        <a:pt x="1827" y="1690"/>
                      </a:cubicBezTo>
                      <a:cubicBezTo>
                        <a:pt x="1895" y="1438"/>
                        <a:pt x="1964" y="1187"/>
                        <a:pt x="2009" y="913"/>
                      </a:cubicBezTo>
                      <a:cubicBezTo>
                        <a:pt x="2032" y="799"/>
                        <a:pt x="2055" y="662"/>
                        <a:pt x="2078" y="548"/>
                      </a:cubicBezTo>
                      <a:cubicBezTo>
                        <a:pt x="2078" y="503"/>
                        <a:pt x="2101" y="457"/>
                        <a:pt x="2101" y="411"/>
                      </a:cubicBezTo>
                      <a:cubicBezTo>
                        <a:pt x="2123" y="411"/>
                        <a:pt x="2146" y="366"/>
                        <a:pt x="2169" y="343"/>
                      </a:cubicBezTo>
                      <a:cubicBezTo>
                        <a:pt x="2169" y="297"/>
                        <a:pt x="2169" y="229"/>
                        <a:pt x="2169" y="183"/>
                      </a:cubicBezTo>
                      <a:cubicBezTo>
                        <a:pt x="2169" y="160"/>
                        <a:pt x="2169" y="160"/>
                        <a:pt x="2169" y="137"/>
                      </a:cubicBezTo>
                      <a:cubicBezTo>
                        <a:pt x="2169" y="115"/>
                        <a:pt x="2169" y="69"/>
                        <a:pt x="2146" y="69"/>
                      </a:cubicBezTo>
                      <a:cubicBezTo>
                        <a:pt x="2146" y="23"/>
                        <a:pt x="2101" y="0"/>
                        <a:pt x="207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6"/>
                <p:cNvSpPr/>
                <p:nvPr/>
              </p:nvSpPr>
              <p:spPr>
                <a:xfrm>
                  <a:off x="8154674" y="2248603"/>
                  <a:ext cx="12353" cy="25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" h="937" extrusionOk="0">
                      <a:moveTo>
                        <a:pt x="366" y="1"/>
                      </a:moveTo>
                      <a:cubicBezTo>
                        <a:pt x="320" y="1"/>
                        <a:pt x="297" y="24"/>
                        <a:pt x="274" y="46"/>
                      </a:cubicBezTo>
                      <a:cubicBezTo>
                        <a:pt x="229" y="183"/>
                        <a:pt x="183" y="298"/>
                        <a:pt x="137" y="434"/>
                      </a:cubicBezTo>
                      <a:cubicBezTo>
                        <a:pt x="92" y="571"/>
                        <a:pt x="46" y="686"/>
                        <a:pt x="0" y="823"/>
                      </a:cubicBezTo>
                      <a:cubicBezTo>
                        <a:pt x="0" y="845"/>
                        <a:pt x="0" y="868"/>
                        <a:pt x="0" y="891"/>
                      </a:cubicBezTo>
                      <a:cubicBezTo>
                        <a:pt x="23" y="914"/>
                        <a:pt x="23" y="914"/>
                        <a:pt x="46" y="937"/>
                      </a:cubicBezTo>
                      <a:cubicBezTo>
                        <a:pt x="92" y="937"/>
                        <a:pt x="137" y="937"/>
                        <a:pt x="160" y="891"/>
                      </a:cubicBezTo>
                      <a:cubicBezTo>
                        <a:pt x="206" y="754"/>
                        <a:pt x="229" y="640"/>
                        <a:pt x="274" y="526"/>
                      </a:cubicBezTo>
                      <a:cubicBezTo>
                        <a:pt x="320" y="389"/>
                        <a:pt x="366" y="252"/>
                        <a:pt x="434" y="115"/>
                      </a:cubicBezTo>
                      <a:cubicBezTo>
                        <a:pt x="457" y="69"/>
                        <a:pt x="434" y="24"/>
                        <a:pt x="3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" name="Google Shape;112;p6"/>
                <p:cNvSpPr/>
                <p:nvPr/>
              </p:nvSpPr>
              <p:spPr>
                <a:xfrm>
                  <a:off x="8321855" y="2314637"/>
                  <a:ext cx="63575" cy="175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2" h="6483" extrusionOk="0">
                      <a:moveTo>
                        <a:pt x="2192" y="0"/>
                      </a:moveTo>
                      <a:cubicBezTo>
                        <a:pt x="2124" y="0"/>
                        <a:pt x="2078" y="46"/>
                        <a:pt x="2055" y="114"/>
                      </a:cubicBezTo>
                      <a:cubicBezTo>
                        <a:pt x="2010" y="206"/>
                        <a:pt x="1987" y="320"/>
                        <a:pt x="1941" y="434"/>
                      </a:cubicBezTo>
                      <a:cubicBezTo>
                        <a:pt x="1895" y="525"/>
                        <a:pt x="1850" y="639"/>
                        <a:pt x="1804" y="753"/>
                      </a:cubicBezTo>
                      <a:cubicBezTo>
                        <a:pt x="1713" y="959"/>
                        <a:pt x="1622" y="1164"/>
                        <a:pt x="1553" y="1392"/>
                      </a:cubicBezTo>
                      <a:cubicBezTo>
                        <a:pt x="1462" y="1621"/>
                        <a:pt x="1370" y="1849"/>
                        <a:pt x="1302" y="2077"/>
                      </a:cubicBezTo>
                      <a:cubicBezTo>
                        <a:pt x="1234" y="2283"/>
                        <a:pt x="1165" y="2488"/>
                        <a:pt x="1097" y="2716"/>
                      </a:cubicBezTo>
                      <a:cubicBezTo>
                        <a:pt x="1028" y="2922"/>
                        <a:pt x="960" y="3127"/>
                        <a:pt x="914" y="3333"/>
                      </a:cubicBezTo>
                      <a:cubicBezTo>
                        <a:pt x="845" y="3538"/>
                        <a:pt x="754" y="3766"/>
                        <a:pt x="686" y="3995"/>
                      </a:cubicBezTo>
                      <a:cubicBezTo>
                        <a:pt x="663" y="4109"/>
                        <a:pt x="617" y="4223"/>
                        <a:pt x="572" y="4360"/>
                      </a:cubicBezTo>
                      <a:cubicBezTo>
                        <a:pt x="549" y="4451"/>
                        <a:pt x="526" y="4542"/>
                        <a:pt x="480" y="4634"/>
                      </a:cubicBezTo>
                      <a:cubicBezTo>
                        <a:pt x="412" y="4839"/>
                        <a:pt x="366" y="5044"/>
                        <a:pt x="298" y="5227"/>
                      </a:cubicBezTo>
                      <a:cubicBezTo>
                        <a:pt x="252" y="5410"/>
                        <a:pt x="206" y="5592"/>
                        <a:pt x="138" y="5752"/>
                      </a:cubicBezTo>
                      <a:cubicBezTo>
                        <a:pt x="92" y="5889"/>
                        <a:pt x="69" y="6049"/>
                        <a:pt x="47" y="6186"/>
                      </a:cubicBezTo>
                      <a:cubicBezTo>
                        <a:pt x="1" y="6277"/>
                        <a:pt x="47" y="6391"/>
                        <a:pt x="138" y="6460"/>
                      </a:cubicBezTo>
                      <a:cubicBezTo>
                        <a:pt x="184" y="6482"/>
                        <a:pt x="252" y="6482"/>
                        <a:pt x="321" y="6482"/>
                      </a:cubicBezTo>
                      <a:cubicBezTo>
                        <a:pt x="366" y="6460"/>
                        <a:pt x="435" y="6437"/>
                        <a:pt x="457" y="6368"/>
                      </a:cubicBezTo>
                      <a:cubicBezTo>
                        <a:pt x="503" y="6300"/>
                        <a:pt x="526" y="6209"/>
                        <a:pt x="549" y="6117"/>
                      </a:cubicBezTo>
                      <a:cubicBezTo>
                        <a:pt x="572" y="6026"/>
                        <a:pt x="594" y="5957"/>
                        <a:pt x="640" y="5866"/>
                      </a:cubicBezTo>
                      <a:cubicBezTo>
                        <a:pt x="686" y="5684"/>
                        <a:pt x="754" y="5501"/>
                        <a:pt x="800" y="5296"/>
                      </a:cubicBezTo>
                      <a:cubicBezTo>
                        <a:pt x="845" y="5204"/>
                        <a:pt x="868" y="5113"/>
                        <a:pt x="891" y="5022"/>
                      </a:cubicBezTo>
                      <a:cubicBezTo>
                        <a:pt x="914" y="4930"/>
                        <a:pt x="960" y="4816"/>
                        <a:pt x="982" y="4725"/>
                      </a:cubicBezTo>
                      <a:cubicBezTo>
                        <a:pt x="1028" y="4611"/>
                        <a:pt x="1051" y="4519"/>
                        <a:pt x="1074" y="4428"/>
                      </a:cubicBezTo>
                      <a:cubicBezTo>
                        <a:pt x="1119" y="4314"/>
                        <a:pt x="1165" y="4200"/>
                        <a:pt x="1188" y="4063"/>
                      </a:cubicBezTo>
                      <a:cubicBezTo>
                        <a:pt x="1256" y="3835"/>
                        <a:pt x="1348" y="3629"/>
                        <a:pt x="1393" y="3401"/>
                      </a:cubicBezTo>
                      <a:cubicBezTo>
                        <a:pt x="1462" y="3196"/>
                        <a:pt x="1507" y="2990"/>
                        <a:pt x="1576" y="2762"/>
                      </a:cubicBezTo>
                      <a:cubicBezTo>
                        <a:pt x="1713" y="2328"/>
                        <a:pt x="1873" y="1895"/>
                        <a:pt x="1987" y="1438"/>
                      </a:cubicBezTo>
                      <a:cubicBezTo>
                        <a:pt x="2032" y="1233"/>
                        <a:pt x="2078" y="1027"/>
                        <a:pt x="2147" y="822"/>
                      </a:cubicBezTo>
                      <a:cubicBezTo>
                        <a:pt x="2215" y="616"/>
                        <a:pt x="2261" y="388"/>
                        <a:pt x="2329" y="183"/>
                      </a:cubicBezTo>
                      <a:cubicBezTo>
                        <a:pt x="2352" y="114"/>
                        <a:pt x="2306" y="23"/>
                        <a:pt x="2238" y="23"/>
                      </a:cubicBezTo>
                      <a:cubicBezTo>
                        <a:pt x="2215" y="0"/>
                        <a:pt x="2192" y="0"/>
                        <a:pt x="219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113;p6"/>
                <p:cNvSpPr/>
                <p:nvPr/>
              </p:nvSpPr>
              <p:spPr>
                <a:xfrm>
                  <a:off x="8370617" y="2331910"/>
                  <a:ext cx="61709" cy="175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6489" extrusionOk="0">
                      <a:moveTo>
                        <a:pt x="2146" y="0"/>
                      </a:moveTo>
                      <a:cubicBezTo>
                        <a:pt x="2077" y="0"/>
                        <a:pt x="2032" y="23"/>
                        <a:pt x="2009" y="92"/>
                      </a:cubicBezTo>
                      <a:cubicBezTo>
                        <a:pt x="1986" y="183"/>
                        <a:pt x="1940" y="297"/>
                        <a:pt x="1917" y="411"/>
                      </a:cubicBezTo>
                      <a:cubicBezTo>
                        <a:pt x="1872" y="525"/>
                        <a:pt x="1803" y="662"/>
                        <a:pt x="1758" y="799"/>
                      </a:cubicBezTo>
                      <a:cubicBezTo>
                        <a:pt x="1689" y="1027"/>
                        <a:pt x="1575" y="1256"/>
                        <a:pt x="1484" y="1484"/>
                      </a:cubicBezTo>
                      <a:cubicBezTo>
                        <a:pt x="1438" y="1598"/>
                        <a:pt x="1393" y="1712"/>
                        <a:pt x="1347" y="1826"/>
                      </a:cubicBezTo>
                      <a:cubicBezTo>
                        <a:pt x="1301" y="1940"/>
                        <a:pt x="1256" y="2054"/>
                        <a:pt x="1233" y="2146"/>
                      </a:cubicBezTo>
                      <a:cubicBezTo>
                        <a:pt x="1141" y="2374"/>
                        <a:pt x="1073" y="2602"/>
                        <a:pt x="1004" y="2831"/>
                      </a:cubicBezTo>
                      <a:cubicBezTo>
                        <a:pt x="959" y="2945"/>
                        <a:pt x="913" y="3059"/>
                        <a:pt x="890" y="3150"/>
                      </a:cubicBezTo>
                      <a:cubicBezTo>
                        <a:pt x="845" y="3264"/>
                        <a:pt x="799" y="3378"/>
                        <a:pt x="776" y="3492"/>
                      </a:cubicBezTo>
                      <a:cubicBezTo>
                        <a:pt x="731" y="3584"/>
                        <a:pt x="708" y="3698"/>
                        <a:pt x="685" y="3812"/>
                      </a:cubicBezTo>
                      <a:cubicBezTo>
                        <a:pt x="639" y="3903"/>
                        <a:pt x="616" y="3995"/>
                        <a:pt x="594" y="4109"/>
                      </a:cubicBezTo>
                      <a:cubicBezTo>
                        <a:pt x="525" y="4291"/>
                        <a:pt x="457" y="4497"/>
                        <a:pt x="411" y="4679"/>
                      </a:cubicBezTo>
                      <a:cubicBezTo>
                        <a:pt x="388" y="4771"/>
                        <a:pt x="365" y="4862"/>
                        <a:pt x="320" y="4953"/>
                      </a:cubicBezTo>
                      <a:cubicBezTo>
                        <a:pt x="297" y="5045"/>
                        <a:pt x="251" y="5159"/>
                        <a:pt x="228" y="5273"/>
                      </a:cubicBezTo>
                      <a:cubicBezTo>
                        <a:pt x="160" y="5455"/>
                        <a:pt x="114" y="5638"/>
                        <a:pt x="69" y="5821"/>
                      </a:cubicBezTo>
                      <a:cubicBezTo>
                        <a:pt x="69" y="5889"/>
                        <a:pt x="46" y="5935"/>
                        <a:pt x="23" y="6003"/>
                      </a:cubicBezTo>
                      <a:cubicBezTo>
                        <a:pt x="0" y="6095"/>
                        <a:pt x="0" y="6186"/>
                        <a:pt x="0" y="6277"/>
                      </a:cubicBezTo>
                      <a:cubicBezTo>
                        <a:pt x="0" y="6368"/>
                        <a:pt x="46" y="6460"/>
                        <a:pt x="137" y="6483"/>
                      </a:cubicBezTo>
                      <a:cubicBezTo>
                        <a:pt x="153" y="6487"/>
                        <a:pt x="170" y="6489"/>
                        <a:pt x="187" y="6489"/>
                      </a:cubicBezTo>
                      <a:cubicBezTo>
                        <a:pt x="267" y="6489"/>
                        <a:pt x="351" y="6448"/>
                        <a:pt x="388" y="6391"/>
                      </a:cubicBezTo>
                      <a:cubicBezTo>
                        <a:pt x="457" y="6254"/>
                        <a:pt x="502" y="6095"/>
                        <a:pt x="548" y="5958"/>
                      </a:cubicBezTo>
                      <a:cubicBezTo>
                        <a:pt x="616" y="5752"/>
                        <a:pt x="662" y="5570"/>
                        <a:pt x="731" y="5387"/>
                      </a:cubicBezTo>
                      <a:cubicBezTo>
                        <a:pt x="753" y="5273"/>
                        <a:pt x="799" y="5182"/>
                        <a:pt x="822" y="5067"/>
                      </a:cubicBezTo>
                      <a:cubicBezTo>
                        <a:pt x="845" y="4976"/>
                        <a:pt x="890" y="4885"/>
                        <a:pt x="913" y="4794"/>
                      </a:cubicBezTo>
                      <a:cubicBezTo>
                        <a:pt x="982" y="4611"/>
                        <a:pt x="1027" y="4428"/>
                        <a:pt x="1096" y="4223"/>
                      </a:cubicBezTo>
                      <a:cubicBezTo>
                        <a:pt x="1210" y="3789"/>
                        <a:pt x="1347" y="3378"/>
                        <a:pt x="1484" y="2945"/>
                      </a:cubicBezTo>
                      <a:cubicBezTo>
                        <a:pt x="1552" y="2716"/>
                        <a:pt x="1621" y="2488"/>
                        <a:pt x="1689" y="2260"/>
                      </a:cubicBezTo>
                      <a:cubicBezTo>
                        <a:pt x="1735" y="2146"/>
                        <a:pt x="1758" y="2054"/>
                        <a:pt x="1803" y="1940"/>
                      </a:cubicBezTo>
                      <a:cubicBezTo>
                        <a:pt x="1826" y="1826"/>
                        <a:pt x="1872" y="1689"/>
                        <a:pt x="1917" y="1575"/>
                      </a:cubicBezTo>
                      <a:cubicBezTo>
                        <a:pt x="1986" y="1347"/>
                        <a:pt x="2032" y="1096"/>
                        <a:pt x="2077" y="868"/>
                      </a:cubicBezTo>
                      <a:cubicBezTo>
                        <a:pt x="2123" y="731"/>
                        <a:pt x="2146" y="616"/>
                        <a:pt x="2169" y="480"/>
                      </a:cubicBezTo>
                      <a:cubicBezTo>
                        <a:pt x="2191" y="365"/>
                        <a:pt x="2237" y="251"/>
                        <a:pt x="2260" y="160"/>
                      </a:cubicBezTo>
                      <a:cubicBezTo>
                        <a:pt x="2283" y="92"/>
                        <a:pt x="2237" y="23"/>
                        <a:pt x="216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114;p6"/>
                <p:cNvSpPr/>
                <p:nvPr/>
              </p:nvSpPr>
              <p:spPr>
                <a:xfrm>
                  <a:off x="8416271" y="2331288"/>
                  <a:ext cx="18516" cy="48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1790" extrusionOk="0">
                      <a:moveTo>
                        <a:pt x="594" y="0"/>
                      </a:moveTo>
                      <a:cubicBezTo>
                        <a:pt x="548" y="0"/>
                        <a:pt x="525" y="23"/>
                        <a:pt x="502" y="69"/>
                      </a:cubicBezTo>
                      <a:cubicBezTo>
                        <a:pt x="457" y="183"/>
                        <a:pt x="434" y="320"/>
                        <a:pt x="388" y="457"/>
                      </a:cubicBezTo>
                      <a:cubicBezTo>
                        <a:pt x="343" y="594"/>
                        <a:pt x="297" y="708"/>
                        <a:pt x="274" y="845"/>
                      </a:cubicBezTo>
                      <a:cubicBezTo>
                        <a:pt x="228" y="959"/>
                        <a:pt x="183" y="1096"/>
                        <a:pt x="137" y="1210"/>
                      </a:cubicBezTo>
                      <a:cubicBezTo>
                        <a:pt x="92" y="1370"/>
                        <a:pt x="46" y="1530"/>
                        <a:pt x="0" y="1689"/>
                      </a:cubicBezTo>
                      <a:cubicBezTo>
                        <a:pt x="0" y="1735"/>
                        <a:pt x="23" y="1781"/>
                        <a:pt x="69" y="1781"/>
                      </a:cubicBezTo>
                      <a:cubicBezTo>
                        <a:pt x="75" y="1787"/>
                        <a:pt x="83" y="1790"/>
                        <a:pt x="91" y="1790"/>
                      </a:cubicBezTo>
                      <a:cubicBezTo>
                        <a:pt x="114" y="1790"/>
                        <a:pt x="143" y="1769"/>
                        <a:pt x="160" y="1735"/>
                      </a:cubicBezTo>
                      <a:cubicBezTo>
                        <a:pt x="206" y="1575"/>
                        <a:pt x="251" y="1438"/>
                        <a:pt x="297" y="1279"/>
                      </a:cubicBezTo>
                      <a:cubicBezTo>
                        <a:pt x="343" y="1164"/>
                        <a:pt x="365" y="1028"/>
                        <a:pt x="411" y="913"/>
                      </a:cubicBezTo>
                      <a:cubicBezTo>
                        <a:pt x="457" y="776"/>
                        <a:pt x="502" y="639"/>
                        <a:pt x="548" y="503"/>
                      </a:cubicBezTo>
                      <a:cubicBezTo>
                        <a:pt x="594" y="366"/>
                        <a:pt x="617" y="229"/>
                        <a:pt x="662" y="115"/>
                      </a:cubicBezTo>
                      <a:cubicBezTo>
                        <a:pt x="685" y="69"/>
                        <a:pt x="662" y="23"/>
                        <a:pt x="617" y="0"/>
                      </a:cubicBezTo>
                      <a:close/>
                    </a:path>
                  </a:pathLst>
                </a:custGeom>
                <a:solidFill>
                  <a:srgbClr val="BEE8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" name="Google Shape;115;p6"/>
                <p:cNvSpPr/>
                <p:nvPr/>
              </p:nvSpPr>
              <p:spPr>
                <a:xfrm>
                  <a:off x="8415027" y="2334369"/>
                  <a:ext cx="19164" cy="47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1742" extrusionOk="0">
                      <a:moveTo>
                        <a:pt x="617" y="1"/>
                      </a:moveTo>
                      <a:cubicBezTo>
                        <a:pt x="594" y="1"/>
                        <a:pt x="548" y="46"/>
                        <a:pt x="548" y="69"/>
                      </a:cubicBezTo>
                      <a:cubicBezTo>
                        <a:pt x="503" y="206"/>
                        <a:pt x="457" y="343"/>
                        <a:pt x="411" y="480"/>
                      </a:cubicBezTo>
                      <a:cubicBezTo>
                        <a:pt x="366" y="594"/>
                        <a:pt x="320" y="708"/>
                        <a:pt x="297" y="822"/>
                      </a:cubicBezTo>
                      <a:cubicBezTo>
                        <a:pt x="206" y="1096"/>
                        <a:pt x="115" y="1370"/>
                        <a:pt x="1" y="1621"/>
                      </a:cubicBezTo>
                      <a:cubicBezTo>
                        <a:pt x="1" y="1667"/>
                        <a:pt x="23" y="1712"/>
                        <a:pt x="69" y="1735"/>
                      </a:cubicBezTo>
                      <a:cubicBezTo>
                        <a:pt x="77" y="1739"/>
                        <a:pt x="86" y="1741"/>
                        <a:pt x="94" y="1741"/>
                      </a:cubicBezTo>
                      <a:cubicBezTo>
                        <a:pt x="131" y="1741"/>
                        <a:pt x="165" y="1704"/>
                        <a:pt x="183" y="1667"/>
                      </a:cubicBezTo>
                      <a:cubicBezTo>
                        <a:pt x="274" y="1416"/>
                        <a:pt x="366" y="1142"/>
                        <a:pt x="434" y="891"/>
                      </a:cubicBezTo>
                      <a:cubicBezTo>
                        <a:pt x="480" y="777"/>
                        <a:pt x="526" y="662"/>
                        <a:pt x="548" y="548"/>
                      </a:cubicBezTo>
                      <a:cubicBezTo>
                        <a:pt x="594" y="411"/>
                        <a:pt x="640" y="252"/>
                        <a:pt x="708" y="115"/>
                      </a:cubicBezTo>
                      <a:cubicBezTo>
                        <a:pt x="708" y="69"/>
                        <a:pt x="685" y="23"/>
                        <a:pt x="640" y="23"/>
                      </a:cubicBezTo>
                      <a:cubicBezTo>
                        <a:pt x="640" y="23"/>
                        <a:pt x="617" y="1"/>
                        <a:pt x="61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" name="Google Shape;116;p6"/>
                <p:cNvSpPr/>
                <p:nvPr/>
              </p:nvSpPr>
              <p:spPr>
                <a:xfrm>
                  <a:off x="8419352" y="2344235"/>
                  <a:ext cx="64791" cy="1767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7" h="6538" extrusionOk="0">
                      <a:moveTo>
                        <a:pt x="2237" y="1"/>
                      </a:moveTo>
                      <a:cubicBezTo>
                        <a:pt x="2192" y="1"/>
                        <a:pt x="2146" y="46"/>
                        <a:pt x="2123" y="92"/>
                      </a:cubicBezTo>
                      <a:cubicBezTo>
                        <a:pt x="2077" y="183"/>
                        <a:pt x="2055" y="275"/>
                        <a:pt x="2032" y="343"/>
                      </a:cubicBezTo>
                      <a:cubicBezTo>
                        <a:pt x="2009" y="412"/>
                        <a:pt x="1986" y="457"/>
                        <a:pt x="1963" y="503"/>
                      </a:cubicBezTo>
                      <a:cubicBezTo>
                        <a:pt x="1941" y="571"/>
                        <a:pt x="1918" y="617"/>
                        <a:pt x="1895" y="685"/>
                      </a:cubicBezTo>
                      <a:cubicBezTo>
                        <a:pt x="1872" y="685"/>
                        <a:pt x="1872" y="708"/>
                        <a:pt x="1872" y="708"/>
                      </a:cubicBezTo>
                      <a:cubicBezTo>
                        <a:pt x="1826" y="822"/>
                        <a:pt x="1758" y="914"/>
                        <a:pt x="1712" y="1028"/>
                      </a:cubicBezTo>
                      <a:cubicBezTo>
                        <a:pt x="1644" y="1188"/>
                        <a:pt x="1575" y="1325"/>
                        <a:pt x="1507" y="1462"/>
                      </a:cubicBezTo>
                      <a:cubicBezTo>
                        <a:pt x="1461" y="1576"/>
                        <a:pt x="1416" y="1690"/>
                        <a:pt x="1370" y="1781"/>
                      </a:cubicBezTo>
                      <a:lnTo>
                        <a:pt x="1256" y="2169"/>
                      </a:lnTo>
                      <a:cubicBezTo>
                        <a:pt x="1164" y="2375"/>
                        <a:pt x="1096" y="2580"/>
                        <a:pt x="1027" y="2785"/>
                      </a:cubicBezTo>
                      <a:cubicBezTo>
                        <a:pt x="1005" y="2922"/>
                        <a:pt x="959" y="3036"/>
                        <a:pt x="913" y="3151"/>
                      </a:cubicBezTo>
                      <a:cubicBezTo>
                        <a:pt x="868" y="3288"/>
                        <a:pt x="822" y="3424"/>
                        <a:pt x="799" y="3584"/>
                      </a:cubicBezTo>
                      <a:cubicBezTo>
                        <a:pt x="731" y="3721"/>
                        <a:pt x="708" y="3858"/>
                        <a:pt x="662" y="4018"/>
                      </a:cubicBezTo>
                      <a:cubicBezTo>
                        <a:pt x="639" y="4132"/>
                        <a:pt x="594" y="4246"/>
                        <a:pt x="571" y="4360"/>
                      </a:cubicBezTo>
                      <a:cubicBezTo>
                        <a:pt x="503" y="4566"/>
                        <a:pt x="434" y="4771"/>
                        <a:pt x="388" y="4977"/>
                      </a:cubicBezTo>
                      <a:cubicBezTo>
                        <a:pt x="320" y="5159"/>
                        <a:pt x="274" y="5365"/>
                        <a:pt x="206" y="5547"/>
                      </a:cubicBezTo>
                      <a:cubicBezTo>
                        <a:pt x="160" y="5730"/>
                        <a:pt x="114" y="5912"/>
                        <a:pt x="69" y="6095"/>
                      </a:cubicBezTo>
                      <a:cubicBezTo>
                        <a:pt x="46" y="6186"/>
                        <a:pt x="0" y="6278"/>
                        <a:pt x="46" y="6369"/>
                      </a:cubicBezTo>
                      <a:cubicBezTo>
                        <a:pt x="69" y="6437"/>
                        <a:pt x="114" y="6506"/>
                        <a:pt x="183" y="6529"/>
                      </a:cubicBezTo>
                      <a:cubicBezTo>
                        <a:pt x="207" y="6535"/>
                        <a:pt x="230" y="6538"/>
                        <a:pt x="252" y="6538"/>
                      </a:cubicBezTo>
                      <a:cubicBezTo>
                        <a:pt x="311" y="6538"/>
                        <a:pt x="361" y="6517"/>
                        <a:pt x="411" y="6483"/>
                      </a:cubicBezTo>
                      <a:cubicBezTo>
                        <a:pt x="480" y="6415"/>
                        <a:pt x="525" y="6300"/>
                        <a:pt x="548" y="6209"/>
                      </a:cubicBezTo>
                      <a:cubicBezTo>
                        <a:pt x="571" y="6141"/>
                        <a:pt x="594" y="6049"/>
                        <a:pt x="617" y="5981"/>
                      </a:cubicBezTo>
                      <a:cubicBezTo>
                        <a:pt x="685" y="5776"/>
                        <a:pt x="754" y="5570"/>
                        <a:pt x="822" y="5387"/>
                      </a:cubicBezTo>
                      <a:cubicBezTo>
                        <a:pt x="868" y="5182"/>
                        <a:pt x="936" y="4999"/>
                        <a:pt x="982" y="4794"/>
                      </a:cubicBezTo>
                      <a:cubicBezTo>
                        <a:pt x="1050" y="4566"/>
                        <a:pt x="1119" y="4360"/>
                        <a:pt x="1187" y="4132"/>
                      </a:cubicBezTo>
                      <a:cubicBezTo>
                        <a:pt x="1233" y="3972"/>
                        <a:pt x="1279" y="3835"/>
                        <a:pt x="1301" y="3698"/>
                      </a:cubicBezTo>
                      <a:cubicBezTo>
                        <a:pt x="1347" y="3539"/>
                        <a:pt x="1393" y="3402"/>
                        <a:pt x="1438" y="3265"/>
                      </a:cubicBezTo>
                      <a:cubicBezTo>
                        <a:pt x="1484" y="3151"/>
                        <a:pt x="1507" y="3036"/>
                        <a:pt x="1552" y="2922"/>
                      </a:cubicBezTo>
                      <a:cubicBezTo>
                        <a:pt x="1575" y="2808"/>
                        <a:pt x="1598" y="2717"/>
                        <a:pt x="1644" y="2603"/>
                      </a:cubicBezTo>
                      <a:cubicBezTo>
                        <a:pt x="1712" y="2375"/>
                        <a:pt x="1781" y="2146"/>
                        <a:pt x="1849" y="1895"/>
                      </a:cubicBezTo>
                      <a:cubicBezTo>
                        <a:pt x="1895" y="1644"/>
                        <a:pt x="1986" y="1393"/>
                        <a:pt x="2077" y="1142"/>
                      </a:cubicBezTo>
                      <a:cubicBezTo>
                        <a:pt x="2123" y="1051"/>
                        <a:pt x="2146" y="982"/>
                        <a:pt x="2169" y="868"/>
                      </a:cubicBezTo>
                      <a:cubicBezTo>
                        <a:pt x="2192" y="777"/>
                        <a:pt x="2237" y="685"/>
                        <a:pt x="2260" y="571"/>
                      </a:cubicBezTo>
                      <a:cubicBezTo>
                        <a:pt x="2260" y="503"/>
                        <a:pt x="2283" y="434"/>
                        <a:pt x="2283" y="366"/>
                      </a:cubicBezTo>
                      <a:cubicBezTo>
                        <a:pt x="2306" y="297"/>
                        <a:pt x="2329" y="229"/>
                        <a:pt x="2374" y="183"/>
                      </a:cubicBezTo>
                      <a:cubicBezTo>
                        <a:pt x="2397" y="115"/>
                        <a:pt x="2329" y="24"/>
                        <a:pt x="2283" y="24"/>
                      </a:cubicBezTo>
                      <a:cubicBezTo>
                        <a:pt x="2260" y="1"/>
                        <a:pt x="2260" y="1"/>
                        <a:pt x="223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" name="Google Shape;117;p6"/>
                <p:cNvSpPr/>
                <p:nvPr/>
              </p:nvSpPr>
              <p:spPr>
                <a:xfrm>
                  <a:off x="8465627" y="2345479"/>
                  <a:ext cx="21002" cy="49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7" h="1821" extrusionOk="0">
                      <a:moveTo>
                        <a:pt x="685" y="0"/>
                      </a:moveTo>
                      <a:cubicBezTo>
                        <a:pt x="662" y="0"/>
                        <a:pt x="639" y="23"/>
                        <a:pt x="639" y="46"/>
                      </a:cubicBezTo>
                      <a:cubicBezTo>
                        <a:pt x="594" y="92"/>
                        <a:pt x="571" y="160"/>
                        <a:pt x="548" y="229"/>
                      </a:cubicBezTo>
                      <a:cubicBezTo>
                        <a:pt x="525" y="297"/>
                        <a:pt x="502" y="366"/>
                        <a:pt x="457" y="434"/>
                      </a:cubicBezTo>
                      <a:cubicBezTo>
                        <a:pt x="411" y="571"/>
                        <a:pt x="365" y="708"/>
                        <a:pt x="320" y="845"/>
                      </a:cubicBezTo>
                      <a:cubicBezTo>
                        <a:pt x="274" y="982"/>
                        <a:pt x="229" y="1119"/>
                        <a:pt x="183" y="1256"/>
                      </a:cubicBezTo>
                      <a:cubicBezTo>
                        <a:pt x="137" y="1416"/>
                        <a:pt x="69" y="1552"/>
                        <a:pt x="23" y="1712"/>
                      </a:cubicBezTo>
                      <a:cubicBezTo>
                        <a:pt x="0" y="1758"/>
                        <a:pt x="23" y="1804"/>
                        <a:pt x="69" y="1804"/>
                      </a:cubicBezTo>
                      <a:cubicBezTo>
                        <a:pt x="80" y="1815"/>
                        <a:pt x="92" y="1821"/>
                        <a:pt x="103" y="1821"/>
                      </a:cubicBezTo>
                      <a:cubicBezTo>
                        <a:pt x="114" y="1821"/>
                        <a:pt x="126" y="1815"/>
                        <a:pt x="137" y="1804"/>
                      </a:cubicBezTo>
                      <a:cubicBezTo>
                        <a:pt x="160" y="1804"/>
                        <a:pt x="160" y="1781"/>
                        <a:pt x="183" y="1758"/>
                      </a:cubicBezTo>
                      <a:cubicBezTo>
                        <a:pt x="229" y="1644"/>
                        <a:pt x="274" y="1507"/>
                        <a:pt x="320" y="1393"/>
                      </a:cubicBezTo>
                      <a:cubicBezTo>
                        <a:pt x="343" y="1324"/>
                        <a:pt x="365" y="1256"/>
                        <a:pt x="388" y="1164"/>
                      </a:cubicBezTo>
                      <a:cubicBezTo>
                        <a:pt x="411" y="1096"/>
                        <a:pt x="434" y="1027"/>
                        <a:pt x="457" y="959"/>
                      </a:cubicBezTo>
                      <a:cubicBezTo>
                        <a:pt x="502" y="845"/>
                        <a:pt x="525" y="731"/>
                        <a:pt x="571" y="617"/>
                      </a:cubicBezTo>
                      <a:cubicBezTo>
                        <a:pt x="617" y="503"/>
                        <a:pt x="662" y="366"/>
                        <a:pt x="708" y="251"/>
                      </a:cubicBezTo>
                      <a:cubicBezTo>
                        <a:pt x="731" y="206"/>
                        <a:pt x="753" y="160"/>
                        <a:pt x="776" y="137"/>
                      </a:cubicBezTo>
                      <a:cubicBezTo>
                        <a:pt x="776" y="114"/>
                        <a:pt x="776" y="92"/>
                        <a:pt x="776" y="69"/>
                      </a:cubicBezTo>
                      <a:cubicBezTo>
                        <a:pt x="776" y="46"/>
                        <a:pt x="753" y="23"/>
                        <a:pt x="753" y="23"/>
                      </a:cubicBezTo>
                      <a:cubicBezTo>
                        <a:pt x="731" y="0"/>
                        <a:pt x="708" y="0"/>
                        <a:pt x="708" y="0"/>
                      </a:cubicBezTo>
                      <a:close/>
                    </a:path>
                  </a:pathLst>
                </a:custGeom>
                <a:solidFill>
                  <a:srgbClr val="BEE8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" name="Google Shape;118;p6"/>
                <p:cNvSpPr/>
                <p:nvPr/>
              </p:nvSpPr>
              <p:spPr>
                <a:xfrm>
                  <a:off x="8474872" y="2361507"/>
                  <a:ext cx="62953" cy="177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6560" extrusionOk="0">
                      <a:moveTo>
                        <a:pt x="2169" y="1"/>
                      </a:moveTo>
                      <a:cubicBezTo>
                        <a:pt x="2101" y="1"/>
                        <a:pt x="2032" y="46"/>
                        <a:pt x="2009" y="115"/>
                      </a:cubicBezTo>
                      <a:cubicBezTo>
                        <a:pt x="1986" y="275"/>
                        <a:pt x="1941" y="412"/>
                        <a:pt x="1895" y="549"/>
                      </a:cubicBezTo>
                      <a:cubicBezTo>
                        <a:pt x="1849" y="663"/>
                        <a:pt x="1804" y="777"/>
                        <a:pt x="1758" y="891"/>
                      </a:cubicBezTo>
                      <a:cubicBezTo>
                        <a:pt x="1644" y="1142"/>
                        <a:pt x="1530" y="1370"/>
                        <a:pt x="1439" y="1599"/>
                      </a:cubicBezTo>
                      <a:cubicBezTo>
                        <a:pt x="1393" y="1713"/>
                        <a:pt x="1325" y="1827"/>
                        <a:pt x="1279" y="1941"/>
                      </a:cubicBezTo>
                      <a:cubicBezTo>
                        <a:pt x="1233" y="2032"/>
                        <a:pt x="1210" y="2146"/>
                        <a:pt x="1165" y="2261"/>
                      </a:cubicBezTo>
                      <a:cubicBezTo>
                        <a:pt x="1119" y="2375"/>
                        <a:pt x="1073" y="2512"/>
                        <a:pt x="1028" y="2649"/>
                      </a:cubicBezTo>
                      <a:cubicBezTo>
                        <a:pt x="982" y="2763"/>
                        <a:pt x="959" y="2900"/>
                        <a:pt x="914" y="3037"/>
                      </a:cubicBezTo>
                      <a:cubicBezTo>
                        <a:pt x="845" y="3288"/>
                        <a:pt x="754" y="3539"/>
                        <a:pt x="685" y="3767"/>
                      </a:cubicBezTo>
                      <a:cubicBezTo>
                        <a:pt x="617" y="3995"/>
                        <a:pt x="548" y="4223"/>
                        <a:pt x="480" y="4429"/>
                      </a:cubicBezTo>
                      <a:cubicBezTo>
                        <a:pt x="434" y="4612"/>
                        <a:pt x="389" y="4771"/>
                        <a:pt x="343" y="4954"/>
                      </a:cubicBezTo>
                      <a:cubicBezTo>
                        <a:pt x="297" y="5114"/>
                        <a:pt x="252" y="5273"/>
                        <a:pt x="206" y="5433"/>
                      </a:cubicBezTo>
                      <a:cubicBezTo>
                        <a:pt x="160" y="5593"/>
                        <a:pt x="115" y="5753"/>
                        <a:pt x="92" y="5913"/>
                      </a:cubicBezTo>
                      <a:cubicBezTo>
                        <a:pt x="69" y="5981"/>
                        <a:pt x="46" y="6027"/>
                        <a:pt x="46" y="6095"/>
                      </a:cubicBezTo>
                      <a:cubicBezTo>
                        <a:pt x="23" y="6186"/>
                        <a:pt x="1" y="6255"/>
                        <a:pt x="1" y="6346"/>
                      </a:cubicBezTo>
                      <a:cubicBezTo>
                        <a:pt x="1" y="6369"/>
                        <a:pt x="1" y="6415"/>
                        <a:pt x="23" y="6438"/>
                      </a:cubicBezTo>
                      <a:cubicBezTo>
                        <a:pt x="46" y="6506"/>
                        <a:pt x="115" y="6552"/>
                        <a:pt x="160" y="6552"/>
                      </a:cubicBezTo>
                      <a:cubicBezTo>
                        <a:pt x="182" y="6557"/>
                        <a:pt x="205" y="6560"/>
                        <a:pt x="228" y="6560"/>
                      </a:cubicBezTo>
                      <a:cubicBezTo>
                        <a:pt x="302" y="6560"/>
                        <a:pt x="377" y="6530"/>
                        <a:pt x="411" y="6460"/>
                      </a:cubicBezTo>
                      <a:cubicBezTo>
                        <a:pt x="457" y="6369"/>
                        <a:pt x="503" y="6301"/>
                        <a:pt x="526" y="6209"/>
                      </a:cubicBezTo>
                      <a:cubicBezTo>
                        <a:pt x="548" y="6118"/>
                        <a:pt x="571" y="6027"/>
                        <a:pt x="617" y="5935"/>
                      </a:cubicBezTo>
                      <a:cubicBezTo>
                        <a:pt x="663" y="5753"/>
                        <a:pt x="731" y="5547"/>
                        <a:pt x="800" y="5365"/>
                      </a:cubicBezTo>
                      <a:cubicBezTo>
                        <a:pt x="868" y="5159"/>
                        <a:pt x="914" y="4954"/>
                        <a:pt x="982" y="4748"/>
                      </a:cubicBezTo>
                      <a:cubicBezTo>
                        <a:pt x="1051" y="4543"/>
                        <a:pt x="1119" y="4315"/>
                        <a:pt x="1188" y="4087"/>
                      </a:cubicBezTo>
                      <a:cubicBezTo>
                        <a:pt x="1256" y="3858"/>
                        <a:pt x="1325" y="3630"/>
                        <a:pt x="1393" y="3379"/>
                      </a:cubicBezTo>
                      <a:cubicBezTo>
                        <a:pt x="1484" y="3128"/>
                        <a:pt x="1530" y="2831"/>
                        <a:pt x="1621" y="2580"/>
                      </a:cubicBezTo>
                      <a:cubicBezTo>
                        <a:pt x="1690" y="2352"/>
                        <a:pt x="1758" y="2146"/>
                        <a:pt x="1827" y="1918"/>
                      </a:cubicBezTo>
                      <a:cubicBezTo>
                        <a:pt x="1918" y="1644"/>
                        <a:pt x="2009" y="1370"/>
                        <a:pt x="2078" y="1096"/>
                      </a:cubicBezTo>
                      <a:cubicBezTo>
                        <a:pt x="2123" y="959"/>
                        <a:pt x="2169" y="823"/>
                        <a:pt x="2215" y="663"/>
                      </a:cubicBezTo>
                      <a:cubicBezTo>
                        <a:pt x="2238" y="526"/>
                        <a:pt x="2260" y="366"/>
                        <a:pt x="2306" y="206"/>
                      </a:cubicBezTo>
                      <a:cubicBezTo>
                        <a:pt x="2329" y="115"/>
                        <a:pt x="2283" y="46"/>
                        <a:pt x="2192" y="24"/>
                      </a:cubicBezTo>
                      <a:cubicBezTo>
                        <a:pt x="2192" y="1"/>
                        <a:pt x="2169" y="1"/>
                        <a:pt x="216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" name="Google Shape;119;p6"/>
                <p:cNvSpPr/>
                <p:nvPr/>
              </p:nvSpPr>
              <p:spPr>
                <a:xfrm>
                  <a:off x="8524850" y="2363372"/>
                  <a:ext cx="12974" cy="33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" h="1233" extrusionOk="0">
                      <a:moveTo>
                        <a:pt x="389" y="0"/>
                      </a:moveTo>
                      <a:cubicBezTo>
                        <a:pt x="366" y="0"/>
                        <a:pt x="320" y="23"/>
                        <a:pt x="320" y="69"/>
                      </a:cubicBezTo>
                      <a:cubicBezTo>
                        <a:pt x="297" y="137"/>
                        <a:pt x="274" y="229"/>
                        <a:pt x="252" y="297"/>
                      </a:cubicBezTo>
                      <a:cubicBezTo>
                        <a:pt x="229" y="388"/>
                        <a:pt x="206" y="480"/>
                        <a:pt x="183" y="571"/>
                      </a:cubicBezTo>
                      <a:cubicBezTo>
                        <a:pt x="160" y="639"/>
                        <a:pt x="137" y="731"/>
                        <a:pt x="92" y="822"/>
                      </a:cubicBezTo>
                      <a:cubicBezTo>
                        <a:pt x="69" y="936"/>
                        <a:pt x="46" y="1027"/>
                        <a:pt x="0" y="1119"/>
                      </a:cubicBezTo>
                      <a:cubicBezTo>
                        <a:pt x="0" y="1164"/>
                        <a:pt x="23" y="1210"/>
                        <a:pt x="69" y="1233"/>
                      </a:cubicBezTo>
                      <a:cubicBezTo>
                        <a:pt x="115" y="1233"/>
                        <a:pt x="137" y="1210"/>
                        <a:pt x="160" y="1164"/>
                      </a:cubicBezTo>
                      <a:cubicBezTo>
                        <a:pt x="183" y="1073"/>
                        <a:pt x="229" y="982"/>
                        <a:pt x="252" y="868"/>
                      </a:cubicBezTo>
                      <a:cubicBezTo>
                        <a:pt x="297" y="776"/>
                        <a:pt x="320" y="685"/>
                        <a:pt x="343" y="617"/>
                      </a:cubicBezTo>
                      <a:cubicBezTo>
                        <a:pt x="366" y="525"/>
                        <a:pt x="389" y="434"/>
                        <a:pt x="411" y="343"/>
                      </a:cubicBezTo>
                      <a:cubicBezTo>
                        <a:pt x="434" y="274"/>
                        <a:pt x="457" y="183"/>
                        <a:pt x="480" y="114"/>
                      </a:cubicBezTo>
                      <a:cubicBezTo>
                        <a:pt x="480" y="69"/>
                        <a:pt x="457" y="23"/>
                        <a:pt x="41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" name="Google Shape;120;p6"/>
                <p:cNvSpPr/>
                <p:nvPr/>
              </p:nvSpPr>
              <p:spPr>
                <a:xfrm>
                  <a:off x="8529175" y="2379401"/>
                  <a:ext cx="65413" cy="1787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0" h="6613" extrusionOk="0">
                      <a:moveTo>
                        <a:pt x="2260" y="1"/>
                      </a:moveTo>
                      <a:cubicBezTo>
                        <a:pt x="2191" y="1"/>
                        <a:pt x="2123" y="24"/>
                        <a:pt x="2100" y="92"/>
                      </a:cubicBezTo>
                      <a:cubicBezTo>
                        <a:pt x="2032" y="343"/>
                        <a:pt x="1940" y="571"/>
                        <a:pt x="1826" y="822"/>
                      </a:cubicBezTo>
                      <a:cubicBezTo>
                        <a:pt x="1803" y="914"/>
                        <a:pt x="1758" y="1005"/>
                        <a:pt x="1712" y="1096"/>
                      </a:cubicBezTo>
                      <a:cubicBezTo>
                        <a:pt x="1674" y="1154"/>
                        <a:pt x="1651" y="1228"/>
                        <a:pt x="1618" y="1305"/>
                      </a:cubicBezTo>
                      <a:lnTo>
                        <a:pt x="1618" y="1305"/>
                      </a:lnTo>
                      <a:cubicBezTo>
                        <a:pt x="1620" y="1303"/>
                        <a:pt x="1621" y="1302"/>
                        <a:pt x="1621" y="1302"/>
                      </a:cubicBezTo>
                      <a:lnTo>
                        <a:pt x="1621" y="1302"/>
                      </a:lnTo>
                      <a:cubicBezTo>
                        <a:pt x="1619" y="1305"/>
                        <a:pt x="1617" y="1309"/>
                        <a:pt x="1614" y="1313"/>
                      </a:cubicBezTo>
                      <a:lnTo>
                        <a:pt x="1614" y="1313"/>
                      </a:lnTo>
                      <a:cubicBezTo>
                        <a:pt x="1616" y="1310"/>
                        <a:pt x="1617" y="1308"/>
                        <a:pt x="1618" y="1305"/>
                      </a:cubicBezTo>
                      <a:lnTo>
                        <a:pt x="1618" y="1305"/>
                      </a:lnTo>
                      <a:cubicBezTo>
                        <a:pt x="1612" y="1312"/>
                        <a:pt x="1601" y="1326"/>
                        <a:pt x="1599" y="1341"/>
                      </a:cubicBezTo>
                      <a:lnTo>
                        <a:pt x="1599" y="1341"/>
                      </a:lnTo>
                      <a:cubicBezTo>
                        <a:pt x="1604" y="1332"/>
                        <a:pt x="1609" y="1322"/>
                        <a:pt x="1614" y="1313"/>
                      </a:cubicBezTo>
                      <a:lnTo>
                        <a:pt x="1614" y="1313"/>
                      </a:lnTo>
                      <a:cubicBezTo>
                        <a:pt x="1609" y="1324"/>
                        <a:pt x="1604" y="1336"/>
                        <a:pt x="1598" y="1347"/>
                      </a:cubicBezTo>
                      <a:cubicBezTo>
                        <a:pt x="1598" y="1345"/>
                        <a:pt x="1598" y="1343"/>
                        <a:pt x="1599" y="1341"/>
                      </a:cubicBezTo>
                      <a:lnTo>
                        <a:pt x="1599" y="1341"/>
                      </a:lnTo>
                      <a:cubicBezTo>
                        <a:pt x="1542" y="1446"/>
                        <a:pt x="1502" y="1566"/>
                        <a:pt x="1461" y="1667"/>
                      </a:cubicBezTo>
                      <a:lnTo>
                        <a:pt x="1301" y="2101"/>
                      </a:lnTo>
                      <a:cubicBezTo>
                        <a:pt x="1233" y="2238"/>
                        <a:pt x="1187" y="2375"/>
                        <a:pt x="1142" y="2512"/>
                      </a:cubicBezTo>
                      <a:cubicBezTo>
                        <a:pt x="1096" y="2671"/>
                        <a:pt x="1050" y="2808"/>
                        <a:pt x="1005" y="2945"/>
                      </a:cubicBezTo>
                      <a:cubicBezTo>
                        <a:pt x="959" y="3082"/>
                        <a:pt x="913" y="3196"/>
                        <a:pt x="890" y="3310"/>
                      </a:cubicBezTo>
                      <a:cubicBezTo>
                        <a:pt x="845" y="3447"/>
                        <a:pt x="799" y="3584"/>
                        <a:pt x="753" y="3698"/>
                      </a:cubicBezTo>
                      <a:cubicBezTo>
                        <a:pt x="708" y="3904"/>
                        <a:pt x="639" y="4109"/>
                        <a:pt x="594" y="4315"/>
                      </a:cubicBezTo>
                      <a:cubicBezTo>
                        <a:pt x="525" y="4520"/>
                        <a:pt x="457" y="4726"/>
                        <a:pt x="388" y="4908"/>
                      </a:cubicBezTo>
                      <a:cubicBezTo>
                        <a:pt x="320" y="5114"/>
                        <a:pt x="251" y="5319"/>
                        <a:pt x="206" y="5524"/>
                      </a:cubicBezTo>
                      <a:cubicBezTo>
                        <a:pt x="160" y="5684"/>
                        <a:pt x="137" y="5821"/>
                        <a:pt x="92" y="5981"/>
                      </a:cubicBezTo>
                      <a:cubicBezTo>
                        <a:pt x="92" y="6027"/>
                        <a:pt x="69" y="6095"/>
                        <a:pt x="46" y="6164"/>
                      </a:cubicBezTo>
                      <a:cubicBezTo>
                        <a:pt x="23" y="6255"/>
                        <a:pt x="0" y="6369"/>
                        <a:pt x="23" y="6460"/>
                      </a:cubicBezTo>
                      <a:cubicBezTo>
                        <a:pt x="48" y="6561"/>
                        <a:pt x="135" y="6613"/>
                        <a:pt x="224" y="6613"/>
                      </a:cubicBezTo>
                      <a:cubicBezTo>
                        <a:pt x="297" y="6613"/>
                        <a:pt x="370" y="6578"/>
                        <a:pt x="411" y="6506"/>
                      </a:cubicBezTo>
                      <a:cubicBezTo>
                        <a:pt x="457" y="6437"/>
                        <a:pt x="480" y="6369"/>
                        <a:pt x="502" y="6278"/>
                      </a:cubicBezTo>
                      <a:cubicBezTo>
                        <a:pt x="525" y="6209"/>
                        <a:pt x="548" y="6141"/>
                        <a:pt x="571" y="6072"/>
                      </a:cubicBezTo>
                      <a:cubicBezTo>
                        <a:pt x="617" y="5912"/>
                        <a:pt x="662" y="5730"/>
                        <a:pt x="731" y="5570"/>
                      </a:cubicBezTo>
                      <a:cubicBezTo>
                        <a:pt x="868" y="5136"/>
                        <a:pt x="1027" y="4703"/>
                        <a:pt x="1142" y="4246"/>
                      </a:cubicBezTo>
                      <a:cubicBezTo>
                        <a:pt x="1210" y="4018"/>
                        <a:pt x="1278" y="3790"/>
                        <a:pt x="1347" y="3584"/>
                      </a:cubicBezTo>
                      <a:cubicBezTo>
                        <a:pt x="1415" y="3310"/>
                        <a:pt x="1507" y="3059"/>
                        <a:pt x="1575" y="2785"/>
                      </a:cubicBezTo>
                      <a:cubicBezTo>
                        <a:pt x="1689" y="2512"/>
                        <a:pt x="1781" y="2215"/>
                        <a:pt x="1872" y="1918"/>
                      </a:cubicBezTo>
                      <a:cubicBezTo>
                        <a:pt x="1918" y="1804"/>
                        <a:pt x="1940" y="1690"/>
                        <a:pt x="1986" y="1553"/>
                      </a:cubicBezTo>
                      <a:cubicBezTo>
                        <a:pt x="2009" y="1439"/>
                        <a:pt x="2055" y="1302"/>
                        <a:pt x="2100" y="1165"/>
                      </a:cubicBezTo>
                      <a:cubicBezTo>
                        <a:pt x="2146" y="1005"/>
                        <a:pt x="2191" y="822"/>
                        <a:pt x="2237" y="663"/>
                      </a:cubicBezTo>
                      <a:cubicBezTo>
                        <a:pt x="2283" y="503"/>
                        <a:pt x="2328" y="343"/>
                        <a:pt x="2397" y="183"/>
                      </a:cubicBezTo>
                      <a:cubicBezTo>
                        <a:pt x="2420" y="92"/>
                        <a:pt x="2374" y="24"/>
                        <a:pt x="228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" name="Google Shape;121;p6"/>
                <p:cNvSpPr/>
                <p:nvPr/>
              </p:nvSpPr>
              <p:spPr>
                <a:xfrm>
                  <a:off x="8113318" y="2257253"/>
                  <a:ext cx="15461" cy="42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" h="1576" extrusionOk="0">
                      <a:moveTo>
                        <a:pt x="480" y="0"/>
                      </a:moveTo>
                      <a:cubicBezTo>
                        <a:pt x="458" y="0"/>
                        <a:pt x="412" y="23"/>
                        <a:pt x="412" y="46"/>
                      </a:cubicBezTo>
                      <a:cubicBezTo>
                        <a:pt x="389" y="183"/>
                        <a:pt x="343" y="297"/>
                        <a:pt x="298" y="411"/>
                      </a:cubicBezTo>
                      <a:cubicBezTo>
                        <a:pt x="275" y="525"/>
                        <a:pt x="229" y="639"/>
                        <a:pt x="184" y="754"/>
                      </a:cubicBezTo>
                      <a:cubicBezTo>
                        <a:pt x="161" y="868"/>
                        <a:pt x="115" y="982"/>
                        <a:pt x="92" y="1096"/>
                      </a:cubicBezTo>
                      <a:cubicBezTo>
                        <a:pt x="47" y="1233"/>
                        <a:pt x="24" y="1347"/>
                        <a:pt x="24" y="1461"/>
                      </a:cubicBezTo>
                      <a:cubicBezTo>
                        <a:pt x="1" y="1530"/>
                        <a:pt x="69" y="1575"/>
                        <a:pt x="115" y="1575"/>
                      </a:cubicBezTo>
                      <a:cubicBezTo>
                        <a:pt x="138" y="1575"/>
                        <a:pt x="161" y="1552"/>
                        <a:pt x="184" y="1552"/>
                      </a:cubicBezTo>
                      <a:cubicBezTo>
                        <a:pt x="206" y="1530"/>
                        <a:pt x="229" y="1507"/>
                        <a:pt x="229" y="1461"/>
                      </a:cubicBezTo>
                      <a:cubicBezTo>
                        <a:pt x="229" y="1461"/>
                        <a:pt x="229" y="1438"/>
                        <a:pt x="229" y="1438"/>
                      </a:cubicBezTo>
                      <a:cubicBezTo>
                        <a:pt x="252" y="1324"/>
                        <a:pt x="252" y="1233"/>
                        <a:pt x="275" y="1142"/>
                      </a:cubicBezTo>
                      <a:cubicBezTo>
                        <a:pt x="321" y="1005"/>
                        <a:pt x="343" y="891"/>
                        <a:pt x="366" y="776"/>
                      </a:cubicBezTo>
                      <a:cubicBezTo>
                        <a:pt x="435" y="548"/>
                        <a:pt x="503" y="320"/>
                        <a:pt x="572" y="92"/>
                      </a:cubicBezTo>
                      <a:cubicBezTo>
                        <a:pt x="572" y="69"/>
                        <a:pt x="549" y="23"/>
                        <a:pt x="50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" name="Google Shape;122;p6"/>
                <p:cNvSpPr/>
                <p:nvPr/>
              </p:nvSpPr>
              <p:spPr>
                <a:xfrm>
                  <a:off x="8378023" y="2338072"/>
                  <a:ext cx="15434" cy="38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1416" extrusionOk="0">
                      <a:moveTo>
                        <a:pt x="457" y="0"/>
                      </a:moveTo>
                      <a:cubicBezTo>
                        <a:pt x="434" y="0"/>
                        <a:pt x="388" y="23"/>
                        <a:pt x="365" y="69"/>
                      </a:cubicBezTo>
                      <a:cubicBezTo>
                        <a:pt x="297" y="274"/>
                        <a:pt x="228" y="503"/>
                        <a:pt x="160" y="708"/>
                      </a:cubicBezTo>
                      <a:cubicBezTo>
                        <a:pt x="137" y="799"/>
                        <a:pt x="114" y="891"/>
                        <a:pt x="91" y="959"/>
                      </a:cubicBezTo>
                      <a:cubicBezTo>
                        <a:pt x="46" y="1073"/>
                        <a:pt x="23" y="1187"/>
                        <a:pt x="0" y="1301"/>
                      </a:cubicBezTo>
                      <a:cubicBezTo>
                        <a:pt x="0" y="1347"/>
                        <a:pt x="46" y="1393"/>
                        <a:pt x="91" y="1416"/>
                      </a:cubicBezTo>
                      <a:cubicBezTo>
                        <a:pt x="114" y="1416"/>
                        <a:pt x="160" y="1416"/>
                        <a:pt x="183" y="1393"/>
                      </a:cubicBezTo>
                      <a:cubicBezTo>
                        <a:pt x="205" y="1393"/>
                        <a:pt x="228" y="1370"/>
                        <a:pt x="228" y="1347"/>
                      </a:cubicBezTo>
                      <a:cubicBezTo>
                        <a:pt x="251" y="1233"/>
                        <a:pt x="274" y="1142"/>
                        <a:pt x="297" y="1028"/>
                      </a:cubicBezTo>
                      <a:cubicBezTo>
                        <a:pt x="320" y="936"/>
                        <a:pt x="342" y="868"/>
                        <a:pt x="365" y="777"/>
                      </a:cubicBezTo>
                      <a:cubicBezTo>
                        <a:pt x="434" y="548"/>
                        <a:pt x="502" y="343"/>
                        <a:pt x="571" y="115"/>
                      </a:cubicBezTo>
                      <a:cubicBezTo>
                        <a:pt x="571" y="69"/>
                        <a:pt x="548" y="0"/>
                        <a:pt x="50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" name="Google Shape;123;p6"/>
                <p:cNvSpPr/>
                <p:nvPr/>
              </p:nvSpPr>
              <p:spPr>
                <a:xfrm>
                  <a:off x="8424893" y="2354101"/>
                  <a:ext cx="18543" cy="37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1400" extrusionOk="0">
                      <a:moveTo>
                        <a:pt x="571" y="1"/>
                      </a:moveTo>
                      <a:cubicBezTo>
                        <a:pt x="526" y="1"/>
                        <a:pt x="480" y="24"/>
                        <a:pt x="480" y="69"/>
                      </a:cubicBezTo>
                      <a:cubicBezTo>
                        <a:pt x="389" y="298"/>
                        <a:pt x="320" y="503"/>
                        <a:pt x="229" y="708"/>
                      </a:cubicBezTo>
                      <a:cubicBezTo>
                        <a:pt x="183" y="800"/>
                        <a:pt x="138" y="891"/>
                        <a:pt x="115" y="982"/>
                      </a:cubicBezTo>
                      <a:cubicBezTo>
                        <a:pt x="69" y="1074"/>
                        <a:pt x="46" y="1165"/>
                        <a:pt x="24" y="1256"/>
                      </a:cubicBezTo>
                      <a:cubicBezTo>
                        <a:pt x="1" y="1325"/>
                        <a:pt x="24" y="1370"/>
                        <a:pt x="92" y="1393"/>
                      </a:cubicBezTo>
                      <a:cubicBezTo>
                        <a:pt x="105" y="1397"/>
                        <a:pt x="116" y="1399"/>
                        <a:pt x="127" y="1399"/>
                      </a:cubicBezTo>
                      <a:cubicBezTo>
                        <a:pt x="177" y="1399"/>
                        <a:pt x="210" y="1362"/>
                        <a:pt x="229" y="1325"/>
                      </a:cubicBezTo>
                      <a:cubicBezTo>
                        <a:pt x="298" y="1142"/>
                        <a:pt x="366" y="960"/>
                        <a:pt x="434" y="777"/>
                      </a:cubicBezTo>
                      <a:cubicBezTo>
                        <a:pt x="526" y="572"/>
                        <a:pt x="594" y="343"/>
                        <a:pt x="663" y="138"/>
                      </a:cubicBezTo>
                      <a:cubicBezTo>
                        <a:pt x="686" y="69"/>
                        <a:pt x="663" y="24"/>
                        <a:pt x="5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" name="Google Shape;124;p6"/>
                <p:cNvSpPr/>
                <p:nvPr/>
              </p:nvSpPr>
              <p:spPr>
                <a:xfrm>
                  <a:off x="8477953" y="2370779"/>
                  <a:ext cx="16705" cy="37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" h="1393" extrusionOk="0">
                      <a:moveTo>
                        <a:pt x="503" y="0"/>
                      </a:moveTo>
                      <a:cubicBezTo>
                        <a:pt x="457" y="0"/>
                        <a:pt x="434" y="23"/>
                        <a:pt x="412" y="69"/>
                      </a:cubicBezTo>
                      <a:cubicBezTo>
                        <a:pt x="343" y="274"/>
                        <a:pt x="275" y="480"/>
                        <a:pt x="206" y="662"/>
                      </a:cubicBezTo>
                      <a:cubicBezTo>
                        <a:pt x="138" y="868"/>
                        <a:pt x="46" y="1050"/>
                        <a:pt x="1" y="1233"/>
                      </a:cubicBezTo>
                      <a:cubicBezTo>
                        <a:pt x="1" y="1278"/>
                        <a:pt x="1" y="1301"/>
                        <a:pt x="24" y="1324"/>
                      </a:cubicBezTo>
                      <a:cubicBezTo>
                        <a:pt x="24" y="1347"/>
                        <a:pt x="69" y="1370"/>
                        <a:pt x="92" y="1393"/>
                      </a:cubicBezTo>
                      <a:cubicBezTo>
                        <a:pt x="115" y="1393"/>
                        <a:pt x="161" y="1393"/>
                        <a:pt x="183" y="1370"/>
                      </a:cubicBezTo>
                      <a:cubicBezTo>
                        <a:pt x="206" y="1370"/>
                        <a:pt x="229" y="1347"/>
                        <a:pt x="252" y="1301"/>
                      </a:cubicBezTo>
                      <a:cubicBezTo>
                        <a:pt x="252" y="1210"/>
                        <a:pt x="275" y="1119"/>
                        <a:pt x="320" y="1027"/>
                      </a:cubicBezTo>
                      <a:cubicBezTo>
                        <a:pt x="343" y="936"/>
                        <a:pt x="366" y="845"/>
                        <a:pt x="389" y="753"/>
                      </a:cubicBezTo>
                      <a:cubicBezTo>
                        <a:pt x="457" y="548"/>
                        <a:pt x="526" y="343"/>
                        <a:pt x="594" y="137"/>
                      </a:cubicBezTo>
                      <a:cubicBezTo>
                        <a:pt x="617" y="69"/>
                        <a:pt x="594" y="23"/>
                        <a:pt x="52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" name="Google Shape;125;p6"/>
                <p:cNvSpPr/>
                <p:nvPr/>
              </p:nvSpPr>
              <p:spPr>
                <a:xfrm>
                  <a:off x="8528553" y="2387429"/>
                  <a:ext cx="17299" cy="41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0" h="1530" extrusionOk="0">
                      <a:moveTo>
                        <a:pt x="480" y="0"/>
                      </a:moveTo>
                      <a:cubicBezTo>
                        <a:pt x="411" y="0"/>
                        <a:pt x="343" y="46"/>
                        <a:pt x="320" y="115"/>
                      </a:cubicBezTo>
                      <a:cubicBezTo>
                        <a:pt x="274" y="320"/>
                        <a:pt x="206" y="548"/>
                        <a:pt x="137" y="754"/>
                      </a:cubicBezTo>
                      <a:cubicBezTo>
                        <a:pt x="115" y="868"/>
                        <a:pt x="92" y="959"/>
                        <a:pt x="69" y="1050"/>
                      </a:cubicBezTo>
                      <a:cubicBezTo>
                        <a:pt x="23" y="1142"/>
                        <a:pt x="23" y="1256"/>
                        <a:pt x="0" y="1370"/>
                      </a:cubicBezTo>
                      <a:cubicBezTo>
                        <a:pt x="0" y="1461"/>
                        <a:pt x="69" y="1530"/>
                        <a:pt x="160" y="1530"/>
                      </a:cubicBezTo>
                      <a:cubicBezTo>
                        <a:pt x="183" y="1530"/>
                        <a:pt x="229" y="1507"/>
                        <a:pt x="252" y="1484"/>
                      </a:cubicBezTo>
                      <a:cubicBezTo>
                        <a:pt x="297" y="1461"/>
                        <a:pt x="297" y="1416"/>
                        <a:pt x="297" y="1370"/>
                      </a:cubicBezTo>
                      <a:cubicBezTo>
                        <a:pt x="343" y="1187"/>
                        <a:pt x="388" y="1028"/>
                        <a:pt x="434" y="845"/>
                      </a:cubicBezTo>
                      <a:cubicBezTo>
                        <a:pt x="503" y="640"/>
                        <a:pt x="571" y="411"/>
                        <a:pt x="617" y="183"/>
                      </a:cubicBezTo>
                      <a:cubicBezTo>
                        <a:pt x="640" y="115"/>
                        <a:pt x="594" y="23"/>
                        <a:pt x="52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" name="Google Shape;126;p6"/>
                <p:cNvSpPr/>
                <p:nvPr/>
              </p:nvSpPr>
              <p:spPr>
                <a:xfrm>
                  <a:off x="8581613" y="2404701"/>
                  <a:ext cx="20381" cy="39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4" h="1456" extrusionOk="0">
                      <a:moveTo>
                        <a:pt x="640" y="1"/>
                      </a:moveTo>
                      <a:cubicBezTo>
                        <a:pt x="640" y="1"/>
                        <a:pt x="617" y="1"/>
                        <a:pt x="594" y="23"/>
                      </a:cubicBezTo>
                      <a:cubicBezTo>
                        <a:pt x="571" y="23"/>
                        <a:pt x="548" y="46"/>
                        <a:pt x="548" y="92"/>
                      </a:cubicBezTo>
                      <a:cubicBezTo>
                        <a:pt x="503" y="183"/>
                        <a:pt x="457" y="274"/>
                        <a:pt x="434" y="366"/>
                      </a:cubicBezTo>
                      <a:cubicBezTo>
                        <a:pt x="434" y="343"/>
                        <a:pt x="434" y="343"/>
                        <a:pt x="434" y="320"/>
                      </a:cubicBezTo>
                      <a:cubicBezTo>
                        <a:pt x="366" y="480"/>
                        <a:pt x="297" y="640"/>
                        <a:pt x="229" y="799"/>
                      </a:cubicBezTo>
                      <a:cubicBezTo>
                        <a:pt x="183" y="868"/>
                        <a:pt x="160" y="959"/>
                        <a:pt x="115" y="1051"/>
                      </a:cubicBezTo>
                      <a:cubicBezTo>
                        <a:pt x="92" y="1119"/>
                        <a:pt x="69" y="1210"/>
                        <a:pt x="23" y="1279"/>
                      </a:cubicBezTo>
                      <a:cubicBezTo>
                        <a:pt x="0" y="1347"/>
                        <a:pt x="69" y="1416"/>
                        <a:pt x="115" y="1439"/>
                      </a:cubicBezTo>
                      <a:cubicBezTo>
                        <a:pt x="137" y="1450"/>
                        <a:pt x="154" y="1456"/>
                        <a:pt x="169" y="1456"/>
                      </a:cubicBezTo>
                      <a:cubicBezTo>
                        <a:pt x="183" y="1456"/>
                        <a:pt x="194" y="1450"/>
                        <a:pt x="206" y="1439"/>
                      </a:cubicBezTo>
                      <a:cubicBezTo>
                        <a:pt x="251" y="1416"/>
                        <a:pt x="274" y="1393"/>
                        <a:pt x="274" y="1347"/>
                      </a:cubicBezTo>
                      <a:cubicBezTo>
                        <a:pt x="320" y="1256"/>
                        <a:pt x="343" y="1165"/>
                        <a:pt x="388" y="1073"/>
                      </a:cubicBezTo>
                      <a:cubicBezTo>
                        <a:pt x="411" y="982"/>
                        <a:pt x="457" y="868"/>
                        <a:pt x="480" y="777"/>
                      </a:cubicBezTo>
                      <a:cubicBezTo>
                        <a:pt x="525" y="685"/>
                        <a:pt x="571" y="594"/>
                        <a:pt x="617" y="503"/>
                      </a:cubicBezTo>
                      <a:cubicBezTo>
                        <a:pt x="662" y="389"/>
                        <a:pt x="708" y="274"/>
                        <a:pt x="754" y="138"/>
                      </a:cubicBezTo>
                      <a:cubicBezTo>
                        <a:pt x="754" y="115"/>
                        <a:pt x="754" y="92"/>
                        <a:pt x="754" y="69"/>
                      </a:cubicBezTo>
                      <a:cubicBezTo>
                        <a:pt x="731" y="46"/>
                        <a:pt x="708" y="23"/>
                        <a:pt x="68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" name="Google Shape;127;p6"/>
                <p:cNvSpPr/>
                <p:nvPr/>
              </p:nvSpPr>
              <p:spPr>
                <a:xfrm>
                  <a:off x="8094208" y="2338694"/>
                  <a:ext cx="16056" cy="322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" h="1192" extrusionOk="0">
                      <a:moveTo>
                        <a:pt x="297" y="936"/>
                      </a:moveTo>
                      <a:cubicBezTo>
                        <a:pt x="291" y="948"/>
                        <a:pt x="287" y="961"/>
                        <a:pt x="283" y="973"/>
                      </a:cubicBezTo>
                      <a:lnTo>
                        <a:pt x="283" y="973"/>
                      </a:lnTo>
                      <a:cubicBezTo>
                        <a:pt x="297" y="958"/>
                        <a:pt x="297" y="956"/>
                        <a:pt x="297" y="936"/>
                      </a:cubicBezTo>
                      <a:close/>
                      <a:moveTo>
                        <a:pt x="457" y="0"/>
                      </a:moveTo>
                      <a:cubicBezTo>
                        <a:pt x="411" y="0"/>
                        <a:pt x="343" y="23"/>
                        <a:pt x="343" y="69"/>
                      </a:cubicBezTo>
                      <a:cubicBezTo>
                        <a:pt x="274" y="251"/>
                        <a:pt x="206" y="411"/>
                        <a:pt x="137" y="594"/>
                      </a:cubicBezTo>
                      <a:cubicBezTo>
                        <a:pt x="92" y="731"/>
                        <a:pt x="46" y="890"/>
                        <a:pt x="0" y="1050"/>
                      </a:cubicBezTo>
                      <a:cubicBezTo>
                        <a:pt x="0" y="1119"/>
                        <a:pt x="46" y="1187"/>
                        <a:pt x="115" y="1187"/>
                      </a:cubicBezTo>
                      <a:cubicBezTo>
                        <a:pt x="124" y="1190"/>
                        <a:pt x="133" y="1192"/>
                        <a:pt x="141" y="1192"/>
                      </a:cubicBezTo>
                      <a:cubicBezTo>
                        <a:pt x="195" y="1192"/>
                        <a:pt x="232" y="1135"/>
                        <a:pt x="251" y="1096"/>
                      </a:cubicBezTo>
                      <a:cubicBezTo>
                        <a:pt x="268" y="1046"/>
                        <a:pt x="273" y="1008"/>
                        <a:pt x="283" y="973"/>
                      </a:cubicBezTo>
                      <a:lnTo>
                        <a:pt x="283" y="973"/>
                      </a:lnTo>
                      <a:cubicBezTo>
                        <a:pt x="280" y="976"/>
                        <a:pt x="278" y="978"/>
                        <a:pt x="274" y="982"/>
                      </a:cubicBezTo>
                      <a:cubicBezTo>
                        <a:pt x="366" y="708"/>
                        <a:pt x="457" y="434"/>
                        <a:pt x="571" y="183"/>
                      </a:cubicBezTo>
                      <a:cubicBezTo>
                        <a:pt x="594" y="114"/>
                        <a:pt x="571" y="46"/>
                        <a:pt x="503" y="23"/>
                      </a:cubicBezTo>
                      <a:cubicBezTo>
                        <a:pt x="480" y="0"/>
                        <a:pt x="457" y="0"/>
                        <a:pt x="45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" name="Google Shape;128;p6"/>
                <p:cNvSpPr/>
                <p:nvPr/>
              </p:nvSpPr>
              <p:spPr>
                <a:xfrm>
                  <a:off x="8142322" y="2354101"/>
                  <a:ext cx="12380" cy="279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" h="1034" extrusionOk="0">
                      <a:moveTo>
                        <a:pt x="320" y="1"/>
                      </a:moveTo>
                      <a:cubicBezTo>
                        <a:pt x="298" y="1"/>
                        <a:pt x="275" y="24"/>
                        <a:pt x="252" y="47"/>
                      </a:cubicBezTo>
                      <a:cubicBezTo>
                        <a:pt x="206" y="206"/>
                        <a:pt x="161" y="343"/>
                        <a:pt x="115" y="480"/>
                      </a:cubicBezTo>
                      <a:cubicBezTo>
                        <a:pt x="92" y="617"/>
                        <a:pt x="46" y="754"/>
                        <a:pt x="24" y="914"/>
                      </a:cubicBezTo>
                      <a:cubicBezTo>
                        <a:pt x="1" y="960"/>
                        <a:pt x="46" y="1028"/>
                        <a:pt x="115" y="1028"/>
                      </a:cubicBezTo>
                      <a:cubicBezTo>
                        <a:pt x="123" y="1032"/>
                        <a:pt x="132" y="1034"/>
                        <a:pt x="141" y="1034"/>
                      </a:cubicBezTo>
                      <a:cubicBezTo>
                        <a:pt x="183" y="1034"/>
                        <a:pt x="229" y="993"/>
                        <a:pt x="229" y="937"/>
                      </a:cubicBezTo>
                      <a:cubicBezTo>
                        <a:pt x="252" y="845"/>
                        <a:pt x="275" y="731"/>
                        <a:pt x="298" y="617"/>
                      </a:cubicBezTo>
                      <a:cubicBezTo>
                        <a:pt x="320" y="526"/>
                        <a:pt x="343" y="457"/>
                        <a:pt x="366" y="366"/>
                      </a:cubicBezTo>
                      <a:cubicBezTo>
                        <a:pt x="389" y="298"/>
                        <a:pt x="412" y="206"/>
                        <a:pt x="434" y="138"/>
                      </a:cubicBezTo>
                      <a:cubicBezTo>
                        <a:pt x="457" y="115"/>
                        <a:pt x="457" y="92"/>
                        <a:pt x="434" y="69"/>
                      </a:cubicBezTo>
                      <a:cubicBezTo>
                        <a:pt x="434" y="47"/>
                        <a:pt x="412" y="24"/>
                        <a:pt x="3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" name="Google Shape;129;p6"/>
                <p:cNvSpPr/>
                <p:nvPr/>
              </p:nvSpPr>
              <p:spPr>
                <a:xfrm>
                  <a:off x="8355804" y="2416432"/>
                  <a:ext cx="14839" cy="304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" h="1128" extrusionOk="0">
                      <a:moveTo>
                        <a:pt x="388" y="0"/>
                      </a:moveTo>
                      <a:cubicBezTo>
                        <a:pt x="366" y="0"/>
                        <a:pt x="343" y="23"/>
                        <a:pt x="343" y="46"/>
                      </a:cubicBezTo>
                      <a:cubicBezTo>
                        <a:pt x="297" y="206"/>
                        <a:pt x="229" y="365"/>
                        <a:pt x="183" y="502"/>
                      </a:cubicBezTo>
                      <a:cubicBezTo>
                        <a:pt x="114" y="662"/>
                        <a:pt x="69" y="822"/>
                        <a:pt x="23" y="959"/>
                      </a:cubicBezTo>
                      <a:cubicBezTo>
                        <a:pt x="0" y="1005"/>
                        <a:pt x="0" y="1027"/>
                        <a:pt x="23" y="1050"/>
                      </a:cubicBezTo>
                      <a:cubicBezTo>
                        <a:pt x="23" y="1073"/>
                        <a:pt x="46" y="1096"/>
                        <a:pt x="69" y="1119"/>
                      </a:cubicBezTo>
                      <a:cubicBezTo>
                        <a:pt x="80" y="1124"/>
                        <a:pt x="95" y="1127"/>
                        <a:pt x="110" y="1127"/>
                      </a:cubicBezTo>
                      <a:cubicBezTo>
                        <a:pt x="156" y="1127"/>
                        <a:pt x="211" y="1102"/>
                        <a:pt x="229" y="1050"/>
                      </a:cubicBezTo>
                      <a:cubicBezTo>
                        <a:pt x="274" y="913"/>
                        <a:pt x="320" y="753"/>
                        <a:pt x="388" y="594"/>
                      </a:cubicBezTo>
                      <a:cubicBezTo>
                        <a:pt x="434" y="434"/>
                        <a:pt x="480" y="297"/>
                        <a:pt x="525" y="137"/>
                      </a:cubicBezTo>
                      <a:cubicBezTo>
                        <a:pt x="548" y="114"/>
                        <a:pt x="548" y="92"/>
                        <a:pt x="525" y="69"/>
                      </a:cubicBezTo>
                      <a:cubicBezTo>
                        <a:pt x="525" y="23"/>
                        <a:pt x="503" y="23"/>
                        <a:pt x="48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" name="Google Shape;130;p6"/>
                <p:cNvSpPr/>
                <p:nvPr/>
              </p:nvSpPr>
              <p:spPr>
                <a:xfrm>
                  <a:off x="8404540" y="2433705"/>
                  <a:ext cx="16056" cy="3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" h="1256" extrusionOk="0">
                      <a:moveTo>
                        <a:pt x="503" y="0"/>
                      </a:moveTo>
                      <a:cubicBezTo>
                        <a:pt x="480" y="0"/>
                        <a:pt x="434" y="23"/>
                        <a:pt x="434" y="69"/>
                      </a:cubicBezTo>
                      <a:cubicBezTo>
                        <a:pt x="389" y="137"/>
                        <a:pt x="343" y="229"/>
                        <a:pt x="320" y="320"/>
                      </a:cubicBezTo>
                      <a:cubicBezTo>
                        <a:pt x="274" y="411"/>
                        <a:pt x="252" y="503"/>
                        <a:pt x="206" y="571"/>
                      </a:cubicBezTo>
                      <a:cubicBezTo>
                        <a:pt x="160" y="754"/>
                        <a:pt x="69" y="936"/>
                        <a:pt x="23" y="1142"/>
                      </a:cubicBezTo>
                      <a:cubicBezTo>
                        <a:pt x="1" y="1187"/>
                        <a:pt x="46" y="1233"/>
                        <a:pt x="115" y="1256"/>
                      </a:cubicBezTo>
                      <a:cubicBezTo>
                        <a:pt x="138" y="1256"/>
                        <a:pt x="160" y="1233"/>
                        <a:pt x="183" y="1233"/>
                      </a:cubicBezTo>
                      <a:cubicBezTo>
                        <a:pt x="206" y="1210"/>
                        <a:pt x="206" y="1187"/>
                        <a:pt x="229" y="1164"/>
                      </a:cubicBezTo>
                      <a:lnTo>
                        <a:pt x="252" y="1096"/>
                      </a:lnTo>
                      <a:cubicBezTo>
                        <a:pt x="297" y="936"/>
                        <a:pt x="343" y="799"/>
                        <a:pt x="389" y="639"/>
                      </a:cubicBezTo>
                      <a:cubicBezTo>
                        <a:pt x="411" y="548"/>
                        <a:pt x="457" y="457"/>
                        <a:pt x="480" y="366"/>
                      </a:cubicBezTo>
                      <a:cubicBezTo>
                        <a:pt x="503" y="297"/>
                        <a:pt x="548" y="206"/>
                        <a:pt x="594" y="137"/>
                      </a:cubicBezTo>
                      <a:cubicBezTo>
                        <a:pt x="594" y="92"/>
                        <a:pt x="571" y="46"/>
                        <a:pt x="548" y="23"/>
                      </a:cubicBezTo>
                      <a:cubicBezTo>
                        <a:pt x="526" y="23"/>
                        <a:pt x="526" y="0"/>
                        <a:pt x="50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" name="Google Shape;131;p6"/>
                <p:cNvSpPr/>
                <p:nvPr/>
              </p:nvSpPr>
              <p:spPr>
                <a:xfrm>
                  <a:off x="8452058" y="2449733"/>
                  <a:ext cx="14812" cy="31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8" h="1149" extrusionOk="0">
                      <a:moveTo>
                        <a:pt x="434" y="1"/>
                      </a:moveTo>
                      <a:cubicBezTo>
                        <a:pt x="411" y="1"/>
                        <a:pt x="388" y="1"/>
                        <a:pt x="365" y="24"/>
                      </a:cubicBezTo>
                      <a:cubicBezTo>
                        <a:pt x="342" y="24"/>
                        <a:pt x="320" y="46"/>
                        <a:pt x="320" y="92"/>
                      </a:cubicBezTo>
                      <a:cubicBezTo>
                        <a:pt x="297" y="161"/>
                        <a:pt x="274" y="229"/>
                        <a:pt x="251" y="298"/>
                      </a:cubicBezTo>
                      <a:cubicBezTo>
                        <a:pt x="228" y="389"/>
                        <a:pt x="183" y="503"/>
                        <a:pt x="137" y="617"/>
                      </a:cubicBezTo>
                      <a:cubicBezTo>
                        <a:pt x="91" y="754"/>
                        <a:pt x="46" y="868"/>
                        <a:pt x="23" y="1005"/>
                      </a:cubicBezTo>
                      <a:cubicBezTo>
                        <a:pt x="0" y="1074"/>
                        <a:pt x="69" y="1142"/>
                        <a:pt x="137" y="1142"/>
                      </a:cubicBezTo>
                      <a:cubicBezTo>
                        <a:pt x="149" y="1146"/>
                        <a:pt x="161" y="1148"/>
                        <a:pt x="171" y="1148"/>
                      </a:cubicBezTo>
                      <a:cubicBezTo>
                        <a:pt x="221" y="1148"/>
                        <a:pt x="255" y="1107"/>
                        <a:pt x="274" y="1051"/>
                      </a:cubicBezTo>
                      <a:cubicBezTo>
                        <a:pt x="297" y="891"/>
                        <a:pt x="342" y="754"/>
                        <a:pt x="388" y="617"/>
                      </a:cubicBezTo>
                      <a:cubicBezTo>
                        <a:pt x="434" y="457"/>
                        <a:pt x="502" y="298"/>
                        <a:pt x="525" y="115"/>
                      </a:cubicBezTo>
                      <a:cubicBezTo>
                        <a:pt x="548" y="69"/>
                        <a:pt x="502" y="1"/>
                        <a:pt x="43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" name="Google Shape;132;p6"/>
                <p:cNvSpPr/>
                <p:nvPr/>
              </p:nvSpPr>
              <p:spPr>
                <a:xfrm>
                  <a:off x="8510038" y="2470114"/>
                  <a:ext cx="16083" cy="30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1136" extrusionOk="0">
                      <a:moveTo>
                        <a:pt x="434" y="0"/>
                      </a:moveTo>
                      <a:cubicBezTo>
                        <a:pt x="389" y="0"/>
                        <a:pt x="320" y="23"/>
                        <a:pt x="320" y="91"/>
                      </a:cubicBezTo>
                      <a:cubicBezTo>
                        <a:pt x="252" y="228"/>
                        <a:pt x="206" y="365"/>
                        <a:pt x="160" y="525"/>
                      </a:cubicBezTo>
                      <a:cubicBezTo>
                        <a:pt x="138" y="594"/>
                        <a:pt x="92" y="662"/>
                        <a:pt x="92" y="708"/>
                      </a:cubicBezTo>
                      <a:cubicBezTo>
                        <a:pt x="46" y="799"/>
                        <a:pt x="24" y="890"/>
                        <a:pt x="1" y="982"/>
                      </a:cubicBezTo>
                      <a:cubicBezTo>
                        <a:pt x="1" y="1004"/>
                        <a:pt x="1" y="1027"/>
                        <a:pt x="24" y="1050"/>
                      </a:cubicBezTo>
                      <a:cubicBezTo>
                        <a:pt x="24" y="1073"/>
                        <a:pt x="46" y="1096"/>
                        <a:pt x="92" y="1119"/>
                      </a:cubicBezTo>
                      <a:cubicBezTo>
                        <a:pt x="103" y="1130"/>
                        <a:pt x="121" y="1136"/>
                        <a:pt x="138" y="1136"/>
                      </a:cubicBezTo>
                      <a:cubicBezTo>
                        <a:pt x="155" y="1136"/>
                        <a:pt x="172" y="1130"/>
                        <a:pt x="183" y="1119"/>
                      </a:cubicBezTo>
                      <a:cubicBezTo>
                        <a:pt x="229" y="1119"/>
                        <a:pt x="252" y="1096"/>
                        <a:pt x="275" y="1050"/>
                      </a:cubicBezTo>
                      <a:cubicBezTo>
                        <a:pt x="297" y="959"/>
                        <a:pt x="343" y="845"/>
                        <a:pt x="366" y="753"/>
                      </a:cubicBezTo>
                      <a:cubicBezTo>
                        <a:pt x="412" y="571"/>
                        <a:pt x="480" y="388"/>
                        <a:pt x="548" y="205"/>
                      </a:cubicBezTo>
                      <a:cubicBezTo>
                        <a:pt x="594" y="137"/>
                        <a:pt x="571" y="46"/>
                        <a:pt x="480" y="23"/>
                      </a:cubicBezTo>
                      <a:cubicBezTo>
                        <a:pt x="480" y="0"/>
                        <a:pt x="457" y="0"/>
                        <a:pt x="43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" name="Google Shape;133;p6"/>
                <p:cNvSpPr/>
                <p:nvPr/>
              </p:nvSpPr>
              <p:spPr>
                <a:xfrm>
                  <a:off x="8563719" y="2482440"/>
                  <a:ext cx="14839" cy="302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" h="1119" extrusionOk="0">
                      <a:moveTo>
                        <a:pt x="411" y="1"/>
                      </a:moveTo>
                      <a:cubicBezTo>
                        <a:pt x="389" y="1"/>
                        <a:pt x="366" y="1"/>
                        <a:pt x="343" y="23"/>
                      </a:cubicBezTo>
                      <a:cubicBezTo>
                        <a:pt x="320" y="46"/>
                        <a:pt x="297" y="69"/>
                        <a:pt x="297" y="92"/>
                      </a:cubicBezTo>
                      <a:cubicBezTo>
                        <a:pt x="274" y="138"/>
                        <a:pt x="252" y="206"/>
                        <a:pt x="252" y="252"/>
                      </a:cubicBezTo>
                      <a:cubicBezTo>
                        <a:pt x="252" y="229"/>
                        <a:pt x="252" y="229"/>
                        <a:pt x="252" y="229"/>
                      </a:cubicBezTo>
                      <a:cubicBezTo>
                        <a:pt x="206" y="343"/>
                        <a:pt x="183" y="457"/>
                        <a:pt x="137" y="571"/>
                      </a:cubicBezTo>
                      <a:cubicBezTo>
                        <a:pt x="92" y="708"/>
                        <a:pt x="23" y="845"/>
                        <a:pt x="23" y="982"/>
                      </a:cubicBezTo>
                      <a:cubicBezTo>
                        <a:pt x="0" y="1051"/>
                        <a:pt x="46" y="1119"/>
                        <a:pt x="115" y="1119"/>
                      </a:cubicBezTo>
                      <a:cubicBezTo>
                        <a:pt x="137" y="1119"/>
                        <a:pt x="183" y="1119"/>
                        <a:pt x="206" y="1096"/>
                      </a:cubicBezTo>
                      <a:cubicBezTo>
                        <a:pt x="229" y="1073"/>
                        <a:pt x="252" y="1051"/>
                        <a:pt x="252" y="1028"/>
                      </a:cubicBezTo>
                      <a:cubicBezTo>
                        <a:pt x="274" y="959"/>
                        <a:pt x="297" y="891"/>
                        <a:pt x="320" y="822"/>
                      </a:cubicBezTo>
                      <a:cubicBezTo>
                        <a:pt x="343" y="754"/>
                        <a:pt x="343" y="708"/>
                        <a:pt x="366" y="640"/>
                      </a:cubicBezTo>
                      <a:cubicBezTo>
                        <a:pt x="366" y="640"/>
                        <a:pt x="366" y="663"/>
                        <a:pt x="366" y="663"/>
                      </a:cubicBezTo>
                      <a:cubicBezTo>
                        <a:pt x="411" y="503"/>
                        <a:pt x="480" y="320"/>
                        <a:pt x="525" y="138"/>
                      </a:cubicBezTo>
                      <a:cubicBezTo>
                        <a:pt x="548" y="115"/>
                        <a:pt x="525" y="69"/>
                        <a:pt x="503" y="46"/>
                      </a:cubicBezTo>
                      <a:cubicBezTo>
                        <a:pt x="480" y="23"/>
                        <a:pt x="457" y="1"/>
                        <a:pt x="43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" name="Google Shape;134;p6"/>
                <p:cNvSpPr/>
                <p:nvPr/>
              </p:nvSpPr>
              <p:spPr>
                <a:xfrm>
                  <a:off x="8189840" y="2342397"/>
                  <a:ext cx="9893" cy="10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389" extrusionOk="0">
                      <a:moveTo>
                        <a:pt x="114" y="0"/>
                      </a:moveTo>
                      <a:lnTo>
                        <a:pt x="0" y="320"/>
                      </a:lnTo>
                      <a:cubicBezTo>
                        <a:pt x="92" y="343"/>
                        <a:pt x="183" y="365"/>
                        <a:pt x="251" y="388"/>
                      </a:cubicBezTo>
                      <a:cubicBezTo>
                        <a:pt x="251" y="365"/>
                        <a:pt x="274" y="343"/>
                        <a:pt x="274" y="343"/>
                      </a:cubicBezTo>
                      <a:cubicBezTo>
                        <a:pt x="297" y="251"/>
                        <a:pt x="343" y="160"/>
                        <a:pt x="366" y="69"/>
                      </a:cubicBezTo>
                      <a:cubicBezTo>
                        <a:pt x="274" y="46"/>
                        <a:pt x="206" y="23"/>
                        <a:pt x="114" y="0"/>
                      </a:cubicBezTo>
                      <a:close/>
                    </a:path>
                  </a:pathLst>
                </a:custGeom>
                <a:solidFill>
                  <a:srgbClr val="5754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" name="Google Shape;135;p6"/>
                <p:cNvSpPr/>
                <p:nvPr/>
              </p:nvSpPr>
              <p:spPr>
                <a:xfrm>
                  <a:off x="8210816" y="2257253"/>
                  <a:ext cx="12974" cy="123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" h="457" extrusionOk="0">
                      <a:moveTo>
                        <a:pt x="0" y="0"/>
                      </a:moveTo>
                      <a:lnTo>
                        <a:pt x="229" y="69"/>
                      </a:lnTo>
                      <a:lnTo>
                        <a:pt x="137" y="388"/>
                      </a:lnTo>
                      <a:cubicBezTo>
                        <a:pt x="229" y="411"/>
                        <a:pt x="297" y="434"/>
                        <a:pt x="388" y="457"/>
                      </a:cubicBezTo>
                      <a:cubicBezTo>
                        <a:pt x="411" y="343"/>
                        <a:pt x="457" y="251"/>
                        <a:pt x="480" y="137"/>
                      </a:cubicBezTo>
                      <a:cubicBezTo>
                        <a:pt x="320" y="92"/>
                        <a:pt x="160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5754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" name="Google Shape;136;p6"/>
                <p:cNvSpPr/>
                <p:nvPr/>
              </p:nvSpPr>
              <p:spPr>
                <a:xfrm>
                  <a:off x="8162080" y="2436786"/>
                  <a:ext cx="9893" cy="10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389" extrusionOk="0">
                      <a:moveTo>
                        <a:pt x="92" y="0"/>
                      </a:moveTo>
                      <a:cubicBezTo>
                        <a:pt x="100" y="0"/>
                        <a:pt x="107" y="1"/>
                        <a:pt x="114" y="2"/>
                      </a:cubicBezTo>
                      <a:lnTo>
                        <a:pt x="114" y="2"/>
                      </a:lnTo>
                      <a:lnTo>
                        <a:pt x="114" y="0"/>
                      </a:lnTo>
                      <a:close/>
                      <a:moveTo>
                        <a:pt x="114" y="2"/>
                      </a:moveTo>
                      <a:lnTo>
                        <a:pt x="0" y="320"/>
                      </a:lnTo>
                      <a:cubicBezTo>
                        <a:pt x="92" y="343"/>
                        <a:pt x="183" y="366"/>
                        <a:pt x="274" y="389"/>
                      </a:cubicBezTo>
                      <a:cubicBezTo>
                        <a:pt x="297" y="297"/>
                        <a:pt x="343" y="183"/>
                        <a:pt x="365" y="92"/>
                      </a:cubicBezTo>
                      <a:cubicBezTo>
                        <a:pt x="320" y="69"/>
                        <a:pt x="274" y="46"/>
                        <a:pt x="206" y="46"/>
                      </a:cubicBezTo>
                      <a:cubicBezTo>
                        <a:pt x="206" y="46"/>
                        <a:pt x="206" y="46"/>
                        <a:pt x="206" y="23"/>
                      </a:cubicBezTo>
                      <a:cubicBezTo>
                        <a:pt x="168" y="23"/>
                        <a:pt x="146" y="8"/>
                        <a:pt x="114" y="2"/>
                      </a:cubicBezTo>
                      <a:close/>
                    </a:path>
                  </a:pathLst>
                </a:custGeom>
                <a:solidFill>
                  <a:srgbClr val="5754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" name="Google Shape;137;p6"/>
                <p:cNvSpPr/>
                <p:nvPr/>
              </p:nvSpPr>
              <p:spPr>
                <a:xfrm>
                  <a:off x="8333586" y="2386186"/>
                  <a:ext cx="7433" cy="10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" h="389" extrusionOk="0">
                      <a:moveTo>
                        <a:pt x="92" y="1"/>
                      </a:moveTo>
                      <a:cubicBezTo>
                        <a:pt x="69" y="24"/>
                        <a:pt x="69" y="46"/>
                        <a:pt x="69" y="69"/>
                      </a:cubicBezTo>
                      <a:cubicBezTo>
                        <a:pt x="46" y="161"/>
                        <a:pt x="23" y="229"/>
                        <a:pt x="1" y="320"/>
                      </a:cubicBezTo>
                      <a:cubicBezTo>
                        <a:pt x="69" y="343"/>
                        <a:pt x="138" y="366"/>
                        <a:pt x="206" y="389"/>
                      </a:cubicBezTo>
                      <a:lnTo>
                        <a:pt x="183" y="366"/>
                      </a:lnTo>
                      <a:lnTo>
                        <a:pt x="275" y="69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5754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" name="Google Shape;138;p6"/>
                <p:cNvSpPr/>
                <p:nvPr/>
              </p:nvSpPr>
              <p:spPr>
                <a:xfrm>
                  <a:off x="8358264" y="2303528"/>
                  <a:ext cx="7433" cy="9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" h="366" extrusionOk="0">
                      <a:moveTo>
                        <a:pt x="92" y="0"/>
                      </a:moveTo>
                      <a:cubicBezTo>
                        <a:pt x="69" y="46"/>
                        <a:pt x="46" y="114"/>
                        <a:pt x="23" y="183"/>
                      </a:cubicBezTo>
                      <a:cubicBezTo>
                        <a:pt x="23" y="228"/>
                        <a:pt x="1" y="251"/>
                        <a:pt x="1" y="297"/>
                      </a:cubicBezTo>
                      <a:cubicBezTo>
                        <a:pt x="46" y="320"/>
                        <a:pt x="115" y="343"/>
                        <a:pt x="183" y="365"/>
                      </a:cubicBezTo>
                      <a:lnTo>
                        <a:pt x="160" y="343"/>
                      </a:lnTo>
                      <a:lnTo>
                        <a:pt x="275" y="46"/>
                      </a:lnTo>
                      <a:cubicBezTo>
                        <a:pt x="206" y="23"/>
                        <a:pt x="160" y="0"/>
                        <a:pt x="92" y="0"/>
                      </a:cubicBezTo>
                      <a:close/>
                    </a:path>
                  </a:pathLst>
                </a:custGeom>
                <a:solidFill>
                  <a:srgbClr val="5754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" name="Google Shape;139;p6"/>
                <p:cNvSpPr/>
                <p:nvPr/>
              </p:nvSpPr>
              <p:spPr>
                <a:xfrm>
                  <a:off x="8303988" y="2480602"/>
                  <a:ext cx="9893" cy="11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411" extrusionOk="0">
                      <a:moveTo>
                        <a:pt x="114" y="0"/>
                      </a:moveTo>
                      <a:cubicBezTo>
                        <a:pt x="91" y="91"/>
                        <a:pt x="46" y="206"/>
                        <a:pt x="0" y="297"/>
                      </a:cubicBezTo>
                      <a:cubicBezTo>
                        <a:pt x="92" y="328"/>
                        <a:pt x="175" y="358"/>
                        <a:pt x="253" y="382"/>
                      </a:cubicBezTo>
                      <a:lnTo>
                        <a:pt x="253" y="382"/>
                      </a:lnTo>
                      <a:lnTo>
                        <a:pt x="365" y="69"/>
                      </a:lnTo>
                      <a:cubicBezTo>
                        <a:pt x="297" y="46"/>
                        <a:pt x="251" y="46"/>
                        <a:pt x="183" y="23"/>
                      </a:cubicBezTo>
                      <a:cubicBezTo>
                        <a:pt x="160" y="0"/>
                        <a:pt x="137" y="0"/>
                        <a:pt x="114" y="0"/>
                      </a:cubicBezTo>
                      <a:close/>
                      <a:moveTo>
                        <a:pt x="253" y="382"/>
                      </a:moveTo>
                      <a:lnTo>
                        <a:pt x="251" y="388"/>
                      </a:lnTo>
                      <a:lnTo>
                        <a:pt x="365" y="411"/>
                      </a:lnTo>
                      <a:cubicBezTo>
                        <a:pt x="328" y="404"/>
                        <a:pt x="291" y="394"/>
                        <a:pt x="253" y="382"/>
                      </a:cubicBezTo>
                      <a:close/>
                    </a:path>
                  </a:pathLst>
                </a:custGeom>
                <a:solidFill>
                  <a:srgbClr val="5754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" name="Google Shape;140;p6"/>
                <p:cNvSpPr/>
                <p:nvPr/>
              </p:nvSpPr>
              <p:spPr>
                <a:xfrm>
                  <a:off x="8218843" y="2253550"/>
                  <a:ext cx="141313" cy="50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8" h="1873" extrusionOk="0">
                      <a:moveTo>
                        <a:pt x="160" y="0"/>
                      </a:moveTo>
                      <a:cubicBezTo>
                        <a:pt x="114" y="0"/>
                        <a:pt x="69" y="23"/>
                        <a:pt x="46" y="92"/>
                      </a:cubicBezTo>
                      <a:cubicBezTo>
                        <a:pt x="0" y="160"/>
                        <a:pt x="0" y="274"/>
                        <a:pt x="91" y="297"/>
                      </a:cubicBezTo>
                      <a:cubicBezTo>
                        <a:pt x="388" y="457"/>
                        <a:pt x="685" y="594"/>
                        <a:pt x="982" y="731"/>
                      </a:cubicBezTo>
                      <a:lnTo>
                        <a:pt x="1004" y="731"/>
                      </a:lnTo>
                      <a:cubicBezTo>
                        <a:pt x="1027" y="754"/>
                        <a:pt x="1050" y="754"/>
                        <a:pt x="1096" y="776"/>
                      </a:cubicBezTo>
                      <a:cubicBezTo>
                        <a:pt x="1347" y="891"/>
                        <a:pt x="1598" y="982"/>
                        <a:pt x="1849" y="1073"/>
                      </a:cubicBezTo>
                      <a:lnTo>
                        <a:pt x="1872" y="1073"/>
                      </a:lnTo>
                      <a:cubicBezTo>
                        <a:pt x="1872" y="1073"/>
                        <a:pt x="1895" y="1096"/>
                        <a:pt x="1895" y="1096"/>
                      </a:cubicBezTo>
                      <a:lnTo>
                        <a:pt x="1940" y="1096"/>
                      </a:lnTo>
                      <a:cubicBezTo>
                        <a:pt x="1986" y="1119"/>
                        <a:pt x="2032" y="1142"/>
                        <a:pt x="2100" y="1164"/>
                      </a:cubicBezTo>
                      <a:lnTo>
                        <a:pt x="2146" y="1164"/>
                      </a:lnTo>
                      <a:cubicBezTo>
                        <a:pt x="2214" y="1210"/>
                        <a:pt x="2283" y="1233"/>
                        <a:pt x="2351" y="1256"/>
                      </a:cubicBezTo>
                      <a:lnTo>
                        <a:pt x="2397" y="1256"/>
                      </a:lnTo>
                      <a:cubicBezTo>
                        <a:pt x="2602" y="1324"/>
                        <a:pt x="2830" y="1393"/>
                        <a:pt x="3036" y="1461"/>
                      </a:cubicBezTo>
                      <a:lnTo>
                        <a:pt x="3059" y="1461"/>
                      </a:lnTo>
                      <a:cubicBezTo>
                        <a:pt x="3264" y="1507"/>
                        <a:pt x="3492" y="1575"/>
                        <a:pt x="3721" y="1621"/>
                      </a:cubicBezTo>
                      <a:lnTo>
                        <a:pt x="3766" y="1621"/>
                      </a:lnTo>
                      <a:cubicBezTo>
                        <a:pt x="3812" y="1644"/>
                        <a:pt x="3880" y="1667"/>
                        <a:pt x="3926" y="1667"/>
                      </a:cubicBezTo>
                      <a:lnTo>
                        <a:pt x="3949" y="1667"/>
                      </a:lnTo>
                      <a:cubicBezTo>
                        <a:pt x="3949" y="1667"/>
                        <a:pt x="3972" y="1667"/>
                        <a:pt x="3972" y="1689"/>
                      </a:cubicBezTo>
                      <a:lnTo>
                        <a:pt x="4017" y="1689"/>
                      </a:lnTo>
                      <a:cubicBezTo>
                        <a:pt x="4154" y="1712"/>
                        <a:pt x="4291" y="1735"/>
                        <a:pt x="4428" y="1758"/>
                      </a:cubicBezTo>
                      <a:lnTo>
                        <a:pt x="4451" y="1758"/>
                      </a:lnTo>
                      <a:cubicBezTo>
                        <a:pt x="4474" y="1781"/>
                        <a:pt x="4520" y="1781"/>
                        <a:pt x="4542" y="1781"/>
                      </a:cubicBezTo>
                      <a:lnTo>
                        <a:pt x="4565" y="1781"/>
                      </a:lnTo>
                      <a:cubicBezTo>
                        <a:pt x="4588" y="1781"/>
                        <a:pt x="4588" y="1804"/>
                        <a:pt x="4611" y="1804"/>
                      </a:cubicBezTo>
                      <a:lnTo>
                        <a:pt x="4679" y="1804"/>
                      </a:lnTo>
                      <a:cubicBezTo>
                        <a:pt x="4816" y="1826"/>
                        <a:pt x="4953" y="1849"/>
                        <a:pt x="5067" y="1872"/>
                      </a:cubicBezTo>
                      <a:cubicBezTo>
                        <a:pt x="5113" y="1872"/>
                        <a:pt x="5159" y="1849"/>
                        <a:pt x="5181" y="1826"/>
                      </a:cubicBezTo>
                      <a:cubicBezTo>
                        <a:pt x="5227" y="1781"/>
                        <a:pt x="5227" y="1758"/>
                        <a:pt x="5227" y="1712"/>
                      </a:cubicBezTo>
                      <a:cubicBezTo>
                        <a:pt x="5227" y="1667"/>
                        <a:pt x="5227" y="1621"/>
                        <a:pt x="5204" y="1598"/>
                      </a:cubicBezTo>
                      <a:cubicBezTo>
                        <a:pt x="5159" y="1553"/>
                        <a:pt x="5113" y="1553"/>
                        <a:pt x="5067" y="1530"/>
                      </a:cubicBezTo>
                      <a:cubicBezTo>
                        <a:pt x="4999" y="1530"/>
                        <a:pt x="4930" y="1507"/>
                        <a:pt x="4839" y="1507"/>
                      </a:cubicBezTo>
                      <a:cubicBezTo>
                        <a:pt x="4816" y="1507"/>
                        <a:pt x="4793" y="1507"/>
                        <a:pt x="4771" y="1484"/>
                      </a:cubicBezTo>
                      <a:lnTo>
                        <a:pt x="4656" y="1484"/>
                      </a:lnTo>
                      <a:cubicBezTo>
                        <a:pt x="4634" y="1461"/>
                        <a:pt x="4611" y="1461"/>
                        <a:pt x="4588" y="1461"/>
                      </a:cubicBezTo>
                      <a:lnTo>
                        <a:pt x="4565" y="1461"/>
                      </a:lnTo>
                      <a:cubicBezTo>
                        <a:pt x="4405" y="1438"/>
                        <a:pt x="4223" y="1393"/>
                        <a:pt x="4063" y="1370"/>
                      </a:cubicBezTo>
                      <a:cubicBezTo>
                        <a:pt x="3995" y="1347"/>
                        <a:pt x="3926" y="1347"/>
                        <a:pt x="3858" y="1324"/>
                      </a:cubicBezTo>
                      <a:cubicBezTo>
                        <a:pt x="3629" y="1279"/>
                        <a:pt x="3378" y="1210"/>
                        <a:pt x="3150" y="1142"/>
                      </a:cubicBezTo>
                      <a:lnTo>
                        <a:pt x="3127" y="1142"/>
                      </a:lnTo>
                      <a:cubicBezTo>
                        <a:pt x="2922" y="1073"/>
                        <a:pt x="2694" y="1005"/>
                        <a:pt x="2465" y="936"/>
                      </a:cubicBezTo>
                      <a:lnTo>
                        <a:pt x="2442" y="936"/>
                      </a:lnTo>
                      <a:lnTo>
                        <a:pt x="2214" y="868"/>
                      </a:lnTo>
                      <a:lnTo>
                        <a:pt x="2191" y="845"/>
                      </a:lnTo>
                      <a:cubicBezTo>
                        <a:pt x="2146" y="845"/>
                        <a:pt x="2123" y="822"/>
                        <a:pt x="2100" y="822"/>
                      </a:cubicBezTo>
                      <a:cubicBezTo>
                        <a:pt x="2054" y="799"/>
                        <a:pt x="2009" y="776"/>
                        <a:pt x="1963" y="776"/>
                      </a:cubicBezTo>
                      <a:cubicBezTo>
                        <a:pt x="1963" y="776"/>
                        <a:pt x="1963" y="776"/>
                        <a:pt x="1940" y="754"/>
                      </a:cubicBezTo>
                      <a:cubicBezTo>
                        <a:pt x="1712" y="685"/>
                        <a:pt x="1461" y="571"/>
                        <a:pt x="1233" y="480"/>
                      </a:cubicBezTo>
                      <a:lnTo>
                        <a:pt x="1210" y="480"/>
                      </a:lnTo>
                      <a:cubicBezTo>
                        <a:pt x="1187" y="457"/>
                        <a:pt x="1164" y="457"/>
                        <a:pt x="1164" y="457"/>
                      </a:cubicBezTo>
                      <a:cubicBezTo>
                        <a:pt x="1141" y="434"/>
                        <a:pt x="1119" y="434"/>
                        <a:pt x="1119" y="434"/>
                      </a:cubicBezTo>
                      <a:lnTo>
                        <a:pt x="1096" y="434"/>
                      </a:lnTo>
                      <a:cubicBezTo>
                        <a:pt x="1073" y="411"/>
                        <a:pt x="1027" y="388"/>
                        <a:pt x="1004" y="388"/>
                      </a:cubicBezTo>
                      <a:cubicBezTo>
                        <a:pt x="753" y="274"/>
                        <a:pt x="502" y="160"/>
                        <a:pt x="251" y="23"/>
                      </a:cubicBezTo>
                      <a:cubicBezTo>
                        <a:pt x="228" y="23"/>
                        <a:pt x="206" y="0"/>
                        <a:pt x="16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" name="Google Shape;141;p6"/>
                <p:cNvSpPr/>
                <p:nvPr/>
              </p:nvSpPr>
              <p:spPr>
                <a:xfrm>
                  <a:off x="8210194" y="2281309"/>
                  <a:ext cx="141935" cy="50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873" extrusionOk="0">
                      <a:moveTo>
                        <a:pt x="1096" y="411"/>
                      </a:moveTo>
                      <a:lnTo>
                        <a:pt x="1096" y="411"/>
                      </a:lnTo>
                      <a:cubicBezTo>
                        <a:pt x="1102" y="414"/>
                        <a:pt x="1109" y="417"/>
                        <a:pt x="1115" y="420"/>
                      </a:cubicBezTo>
                      <a:lnTo>
                        <a:pt x="1115" y="420"/>
                      </a:lnTo>
                      <a:cubicBezTo>
                        <a:pt x="1108" y="411"/>
                        <a:pt x="1096" y="411"/>
                        <a:pt x="1096" y="411"/>
                      </a:cubicBezTo>
                      <a:close/>
                      <a:moveTo>
                        <a:pt x="183" y="1"/>
                      </a:moveTo>
                      <a:cubicBezTo>
                        <a:pt x="138" y="1"/>
                        <a:pt x="69" y="23"/>
                        <a:pt x="46" y="69"/>
                      </a:cubicBezTo>
                      <a:cubicBezTo>
                        <a:pt x="1" y="137"/>
                        <a:pt x="23" y="252"/>
                        <a:pt x="92" y="297"/>
                      </a:cubicBezTo>
                      <a:cubicBezTo>
                        <a:pt x="777" y="640"/>
                        <a:pt x="1484" y="936"/>
                        <a:pt x="2192" y="1187"/>
                      </a:cubicBezTo>
                      <a:cubicBezTo>
                        <a:pt x="2215" y="1187"/>
                        <a:pt x="2215" y="1210"/>
                        <a:pt x="2215" y="1210"/>
                      </a:cubicBezTo>
                      <a:lnTo>
                        <a:pt x="2237" y="1210"/>
                      </a:lnTo>
                      <a:cubicBezTo>
                        <a:pt x="2603" y="1324"/>
                        <a:pt x="2968" y="1439"/>
                        <a:pt x="3333" y="1530"/>
                      </a:cubicBezTo>
                      <a:cubicBezTo>
                        <a:pt x="3721" y="1644"/>
                        <a:pt x="4109" y="1712"/>
                        <a:pt x="4497" y="1781"/>
                      </a:cubicBezTo>
                      <a:cubicBezTo>
                        <a:pt x="4520" y="1781"/>
                        <a:pt x="4543" y="1804"/>
                        <a:pt x="4566" y="1804"/>
                      </a:cubicBezTo>
                      <a:lnTo>
                        <a:pt x="4634" y="1804"/>
                      </a:lnTo>
                      <a:cubicBezTo>
                        <a:pt x="4657" y="1804"/>
                        <a:pt x="4680" y="1827"/>
                        <a:pt x="4703" y="1827"/>
                      </a:cubicBezTo>
                      <a:cubicBezTo>
                        <a:pt x="4840" y="1849"/>
                        <a:pt x="4954" y="1849"/>
                        <a:pt x="5068" y="1872"/>
                      </a:cubicBezTo>
                      <a:cubicBezTo>
                        <a:pt x="5113" y="1872"/>
                        <a:pt x="5159" y="1849"/>
                        <a:pt x="5182" y="1827"/>
                      </a:cubicBezTo>
                      <a:cubicBezTo>
                        <a:pt x="5228" y="1804"/>
                        <a:pt x="5250" y="1758"/>
                        <a:pt x="5250" y="1712"/>
                      </a:cubicBezTo>
                      <a:cubicBezTo>
                        <a:pt x="5250" y="1667"/>
                        <a:pt x="5228" y="1644"/>
                        <a:pt x="5205" y="1598"/>
                      </a:cubicBezTo>
                      <a:cubicBezTo>
                        <a:pt x="5159" y="1575"/>
                        <a:pt x="5136" y="1553"/>
                        <a:pt x="5091" y="1553"/>
                      </a:cubicBezTo>
                      <a:cubicBezTo>
                        <a:pt x="5022" y="1553"/>
                        <a:pt x="4954" y="1530"/>
                        <a:pt x="4885" y="1530"/>
                      </a:cubicBezTo>
                      <a:cubicBezTo>
                        <a:pt x="4862" y="1530"/>
                        <a:pt x="4862" y="1530"/>
                        <a:pt x="4840" y="1507"/>
                      </a:cubicBezTo>
                      <a:lnTo>
                        <a:pt x="4703" y="1507"/>
                      </a:lnTo>
                      <a:cubicBezTo>
                        <a:pt x="4703" y="1484"/>
                        <a:pt x="4680" y="1484"/>
                        <a:pt x="4657" y="1484"/>
                      </a:cubicBezTo>
                      <a:lnTo>
                        <a:pt x="4588" y="1484"/>
                      </a:lnTo>
                      <a:cubicBezTo>
                        <a:pt x="4588" y="1484"/>
                        <a:pt x="4566" y="1461"/>
                        <a:pt x="4566" y="1461"/>
                      </a:cubicBezTo>
                      <a:cubicBezTo>
                        <a:pt x="4155" y="1393"/>
                        <a:pt x="3744" y="1302"/>
                        <a:pt x="3356" y="1210"/>
                      </a:cubicBezTo>
                      <a:cubicBezTo>
                        <a:pt x="2991" y="1119"/>
                        <a:pt x="2648" y="1005"/>
                        <a:pt x="2306" y="891"/>
                      </a:cubicBezTo>
                      <a:cubicBezTo>
                        <a:pt x="1902" y="756"/>
                        <a:pt x="1497" y="599"/>
                        <a:pt x="1115" y="420"/>
                      </a:cubicBezTo>
                      <a:lnTo>
                        <a:pt x="1115" y="420"/>
                      </a:lnTo>
                      <a:cubicBezTo>
                        <a:pt x="1117" y="423"/>
                        <a:pt x="1119" y="428"/>
                        <a:pt x="1119" y="434"/>
                      </a:cubicBezTo>
                      <a:cubicBezTo>
                        <a:pt x="822" y="297"/>
                        <a:pt x="548" y="160"/>
                        <a:pt x="274" y="23"/>
                      </a:cubicBezTo>
                      <a:cubicBezTo>
                        <a:pt x="252" y="1"/>
                        <a:pt x="206" y="1"/>
                        <a:pt x="18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" name="Google Shape;142;p6"/>
                <p:cNvSpPr/>
                <p:nvPr/>
              </p:nvSpPr>
              <p:spPr>
                <a:xfrm>
                  <a:off x="8144187" y="2514524"/>
                  <a:ext cx="140069" cy="49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2" h="1827" extrusionOk="0">
                      <a:moveTo>
                        <a:pt x="137" y="0"/>
                      </a:moveTo>
                      <a:cubicBezTo>
                        <a:pt x="92" y="23"/>
                        <a:pt x="69" y="46"/>
                        <a:pt x="46" y="69"/>
                      </a:cubicBezTo>
                      <a:cubicBezTo>
                        <a:pt x="0" y="160"/>
                        <a:pt x="23" y="252"/>
                        <a:pt x="92" y="297"/>
                      </a:cubicBezTo>
                      <a:cubicBezTo>
                        <a:pt x="1438" y="982"/>
                        <a:pt x="2876" y="1461"/>
                        <a:pt x="4383" y="1735"/>
                      </a:cubicBezTo>
                      <a:lnTo>
                        <a:pt x="4406" y="1735"/>
                      </a:lnTo>
                      <a:cubicBezTo>
                        <a:pt x="4451" y="1735"/>
                        <a:pt x="4474" y="1758"/>
                        <a:pt x="4497" y="1758"/>
                      </a:cubicBezTo>
                      <a:lnTo>
                        <a:pt x="4565" y="1758"/>
                      </a:lnTo>
                      <a:lnTo>
                        <a:pt x="4611" y="1781"/>
                      </a:lnTo>
                      <a:lnTo>
                        <a:pt x="4634" y="1781"/>
                      </a:lnTo>
                      <a:cubicBezTo>
                        <a:pt x="4748" y="1781"/>
                        <a:pt x="4885" y="1804"/>
                        <a:pt x="5022" y="1827"/>
                      </a:cubicBezTo>
                      <a:cubicBezTo>
                        <a:pt x="5067" y="1827"/>
                        <a:pt x="5113" y="1804"/>
                        <a:pt x="5136" y="1781"/>
                      </a:cubicBezTo>
                      <a:cubicBezTo>
                        <a:pt x="5159" y="1758"/>
                        <a:pt x="5182" y="1712"/>
                        <a:pt x="5182" y="1667"/>
                      </a:cubicBezTo>
                      <a:cubicBezTo>
                        <a:pt x="5182" y="1621"/>
                        <a:pt x="5159" y="1575"/>
                        <a:pt x="5136" y="1553"/>
                      </a:cubicBezTo>
                      <a:cubicBezTo>
                        <a:pt x="5113" y="1530"/>
                        <a:pt x="5067" y="1507"/>
                        <a:pt x="5022" y="1507"/>
                      </a:cubicBezTo>
                      <a:cubicBezTo>
                        <a:pt x="4953" y="1484"/>
                        <a:pt x="4862" y="1484"/>
                        <a:pt x="4794" y="1461"/>
                      </a:cubicBezTo>
                      <a:lnTo>
                        <a:pt x="4657" y="1461"/>
                      </a:lnTo>
                      <a:lnTo>
                        <a:pt x="4657" y="1438"/>
                      </a:lnTo>
                      <a:lnTo>
                        <a:pt x="4520" y="1438"/>
                      </a:lnTo>
                      <a:cubicBezTo>
                        <a:pt x="4520" y="1438"/>
                        <a:pt x="4520" y="1416"/>
                        <a:pt x="4520" y="1416"/>
                      </a:cubicBezTo>
                      <a:lnTo>
                        <a:pt x="4474" y="1416"/>
                      </a:lnTo>
                      <a:cubicBezTo>
                        <a:pt x="3264" y="1210"/>
                        <a:pt x="2077" y="845"/>
                        <a:pt x="936" y="343"/>
                      </a:cubicBezTo>
                      <a:lnTo>
                        <a:pt x="959" y="343"/>
                      </a:lnTo>
                      <a:cubicBezTo>
                        <a:pt x="731" y="252"/>
                        <a:pt x="480" y="137"/>
                        <a:pt x="274" y="23"/>
                      </a:cubicBezTo>
                      <a:cubicBezTo>
                        <a:pt x="229" y="0"/>
                        <a:pt x="206" y="0"/>
                        <a:pt x="18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" name="Google Shape;143;p6"/>
                <p:cNvSpPr/>
                <p:nvPr/>
              </p:nvSpPr>
              <p:spPr>
                <a:xfrm>
                  <a:off x="8134915" y="2542284"/>
                  <a:ext cx="141313" cy="502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8" h="1859" extrusionOk="0">
                      <a:moveTo>
                        <a:pt x="161" y="1"/>
                      </a:moveTo>
                      <a:cubicBezTo>
                        <a:pt x="115" y="1"/>
                        <a:pt x="69" y="23"/>
                        <a:pt x="24" y="69"/>
                      </a:cubicBezTo>
                      <a:cubicBezTo>
                        <a:pt x="1" y="138"/>
                        <a:pt x="1" y="252"/>
                        <a:pt x="92" y="297"/>
                      </a:cubicBezTo>
                      <a:cubicBezTo>
                        <a:pt x="1074" y="800"/>
                        <a:pt x="2124" y="1210"/>
                        <a:pt x="3196" y="1484"/>
                      </a:cubicBezTo>
                      <a:cubicBezTo>
                        <a:pt x="3219" y="1484"/>
                        <a:pt x="3219" y="1507"/>
                        <a:pt x="3219" y="1507"/>
                      </a:cubicBezTo>
                      <a:cubicBezTo>
                        <a:pt x="3402" y="1553"/>
                        <a:pt x="3562" y="1576"/>
                        <a:pt x="3721" y="1621"/>
                      </a:cubicBezTo>
                      <a:lnTo>
                        <a:pt x="3767" y="1621"/>
                      </a:lnTo>
                      <a:cubicBezTo>
                        <a:pt x="3790" y="1644"/>
                        <a:pt x="3836" y="1644"/>
                        <a:pt x="3858" y="1644"/>
                      </a:cubicBezTo>
                      <a:lnTo>
                        <a:pt x="3881" y="1644"/>
                      </a:lnTo>
                      <a:cubicBezTo>
                        <a:pt x="3881" y="1667"/>
                        <a:pt x="3904" y="1667"/>
                        <a:pt x="3904" y="1667"/>
                      </a:cubicBezTo>
                      <a:lnTo>
                        <a:pt x="3950" y="1667"/>
                      </a:lnTo>
                      <a:cubicBezTo>
                        <a:pt x="4109" y="1713"/>
                        <a:pt x="4292" y="1735"/>
                        <a:pt x="4452" y="1758"/>
                      </a:cubicBezTo>
                      <a:lnTo>
                        <a:pt x="4475" y="1758"/>
                      </a:lnTo>
                      <a:cubicBezTo>
                        <a:pt x="4475" y="1781"/>
                        <a:pt x="4475" y="1781"/>
                        <a:pt x="4475" y="1781"/>
                      </a:cubicBezTo>
                      <a:lnTo>
                        <a:pt x="4612" y="1781"/>
                      </a:lnTo>
                      <a:cubicBezTo>
                        <a:pt x="4612" y="1781"/>
                        <a:pt x="4612" y="1804"/>
                        <a:pt x="4612" y="1804"/>
                      </a:cubicBezTo>
                      <a:lnTo>
                        <a:pt x="4680" y="1804"/>
                      </a:lnTo>
                      <a:cubicBezTo>
                        <a:pt x="4794" y="1827"/>
                        <a:pt x="4931" y="1849"/>
                        <a:pt x="5068" y="1849"/>
                      </a:cubicBezTo>
                      <a:cubicBezTo>
                        <a:pt x="5080" y="1856"/>
                        <a:pt x="5093" y="1858"/>
                        <a:pt x="5104" y="1858"/>
                      </a:cubicBezTo>
                      <a:cubicBezTo>
                        <a:pt x="5137" y="1858"/>
                        <a:pt x="5166" y="1837"/>
                        <a:pt x="5182" y="1804"/>
                      </a:cubicBezTo>
                      <a:cubicBezTo>
                        <a:pt x="5228" y="1781"/>
                        <a:pt x="5228" y="1735"/>
                        <a:pt x="5228" y="1690"/>
                      </a:cubicBezTo>
                      <a:cubicBezTo>
                        <a:pt x="5228" y="1667"/>
                        <a:pt x="5228" y="1621"/>
                        <a:pt x="5182" y="1576"/>
                      </a:cubicBezTo>
                      <a:cubicBezTo>
                        <a:pt x="5159" y="1553"/>
                        <a:pt x="5114" y="1530"/>
                        <a:pt x="5068" y="1530"/>
                      </a:cubicBezTo>
                      <a:cubicBezTo>
                        <a:pt x="5000" y="1530"/>
                        <a:pt x="4931" y="1507"/>
                        <a:pt x="4840" y="1507"/>
                      </a:cubicBezTo>
                      <a:cubicBezTo>
                        <a:pt x="4817" y="1507"/>
                        <a:pt x="4817" y="1507"/>
                        <a:pt x="4817" y="1484"/>
                      </a:cubicBezTo>
                      <a:cubicBezTo>
                        <a:pt x="4817" y="1507"/>
                        <a:pt x="4817" y="1507"/>
                        <a:pt x="4817" y="1507"/>
                      </a:cubicBezTo>
                      <a:cubicBezTo>
                        <a:pt x="4794" y="1484"/>
                        <a:pt x="4794" y="1484"/>
                        <a:pt x="4794" y="1484"/>
                      </a:cubicBezTo>
                      <a:lnTo>
                        <a:pt x="4680" y="1484"/>
                      </a:lnTo>
                      <a:cubicBezTo>
                        <a:pt x="4657" y="1461"/>
                        <a:pt x="4657" y="1461"/>
                        <a:pt x="4657" y="1461"/>
                      </a:cubicBezTo>
                      <a:lnTo>
                        <a:pt x="4566" y="1461"/>
                      </a:lnTo>
                      <a:cubicBezTo>
                        <a:pt x="4543" y="1461"/>
                        <a:pt x="4543" y="1461"/>
                        <a:pt x="4520" y="1439"/>
                      </a:cubicBezTo>
                      <a:cubicBezTo>
                        <a:pt x="4383" y="1416"/>
                        <a:pt x="4224" y="1393"/>
                        <a:pt x="4087" y="1370"/>
                      </a:cubicBezTo>
                      <a:lnTo>
                        <a:pt x="4064" y="1370"/>
                      </a:lnTo>
                      <a:cubicBezTo>
                        <a:pt x="4064" y="1370"/>
                        <a:pt x="4041" y="1347"/>
                        <a:pt x="4041" y="1347"/>
                      </a:cubicBezTo>
                      <a:lnTo>
                        <a:pt x="4018" y="1347"/>
                      </a:lnTo>
                      <a:cubicBezTo>
                        <a:pt x="3972" y="1347"/>
                        <a:pt x="3927" y="1324"/>
                        <a:pt x="3881" y="1324"/>
                      </a:cubicBezTo>
                      <a:lnTo>
                        <a:pt x="3858" y="1324"/>
                      </a:lnTo>
                      <a:cubicBezTo>
                        <a:pt x="3676" y="1279"/>
                        <a:pt x="3493" y="1233"/>
                        <a:pt x="3311" y="1188"/>
                      </a:cubicBezTo>
                      <a:cubicBezTo>
                        <a:pt x="2534" y="982"/>
                        <a:pt x="1758" y="708"/>
                        <a:pt x="1005" y="389"/>
                      </a:cubicBezTo>
                      <a:cubicBezTo>
                        <a:pt x="754" y="275"/>
                        <a:pt x="503" y="160"/>
                        <a:pt x="252" y="23"/>
                      </a:cubicBezTo>
                      <a:cubicBezTo>
                        <a:pt x="229" y="1"/>
                        <a:pt x="206" y="1"/>
                        <a:pt x="16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" name="Google Shape;144;p6"/>
                <p:cNvSpPr/>
                <p:nvPr/>
              </p:nvSpPr>
              <p:spPr>
                <a:xfrm>
                  <a:off x="8117643" y="2107317"/>
                  <a:ext cx="264705" cy="546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3" h="20224" extrusionOk="0">
                      <a:moveTo>
                        <a:pt x="7921" y="343"/>
                      </a:moveTo>
                      <a:cubicBezTo>
                        <a:pt x="7967" y="343"/>
                        <a:pt x="8035" y="366"/>
                        <a:pt x="8104" y="366"/>
                      </a:cubicBezTo>
                      <a:cubicBezTo>
                        <a:pt x="8172" y="389"/>
                        <a:pt x="8218" y="412"/>
                        <a:pt x="8286" y="434"/>
                      </a:cubicBezTo>
                      <a:cubicBezTo>
                        <a:pt x="8355" y="480"/>
                        <a:pt x="8400" y="503"/>
                        <a:pt x="8469" y="571"/>
                      </a:cubicBezTo>
                      <a:cubicBezTo>
                        <a:pt x="8537" y="640"/>
                        <a:pt x="8606" y="731"/>
                        <a:pt x="8674" y="823"/>
                      </a:cubicBezTo>
                      <a:cubicBezTo>
                        <a:pt x="8766" y="959"/>
                        <a:pt x="8834" y="1119"/>
                        <a:pt x="8903" y="1325"/>
                      </a:cubicBezTo>
                      <a:cubicBezTo>
                        <a:pt x="9085" y="1941"/>
                        <a:pt x="9154" y="2603"/>
                        <a:pt x="9177" y="3196"/>
                      </a:cubicBezTo>
                      <a:cubicBezTo>
                        <a:pt x="9199" y="3333"/>
                        <a:pt x="9199" y="3470"/>
                        <a:pt x="9199" y="3607"/>
                      </a:cubicBezTo>
                      <a:lnTo>
                        <a:pt x="9199" y="3721"/>
                      </a:lnTo>
                      <a:lnTo>
                        <a:pt x="9199" y="3835"/>
                      </a:lnTo>
                      <a:cubicBezTo>
                        <a:pt x="9222" y="4018"/>
                        <a:pt x="9222" y="4201"/>
                        <a:pt x="9222" y="4360"/>
                      </a:cubicBezTo>
                      <a:lnTo>
                        <a:pt x="9222" y="4497"/>
                      </a:lnTo>
                      <a:cubicBezTo>
                        <a:pt x="9199" y="4680"/>
                        <a:pt x="9199" y="4885"/>
                        <a:pt x="9199" y="5068"/>
                      </a:cubicBezTo>
                      <a:lnTo>
                        <a:pt x="8583" y="5068"/>
                      </a:lnTo>
                      <a:cubicBezTo>
                        <a:pt x="7967" y="5045"/>
                        <a:pt x="7351" y="4931"/>
                        <a:pt x="6734" y="4726"/>
                      </a:cubicBezTo>
                      <a:cubicBezTo>
                        <a:pt x="6072" y="4520"/>
                        <a:pt x="5433" y="4223"/>
                        <a:pt x="4863" y="3858"/>
                      </a:cubicBezTo>
                      <a:lnTo>
                        <a:pt x="4817" y="3835"/>
                      </a:lnTo>
                      <a:cubicBezTo>
                        <a:pt x="4908" y="3699"/>
                        <a:pt x="5000" y="3562"/>
                        <a:pt x="5091" y="3425"/>
                      </a:cubicBezTo>
                      <a:lnTo>
                        <a:pt x="5114" y="3356"/>
                      </a:lnTo>
                      <a:lnTo>
                        <a:pt x="5159" y="3288"/>
                      </a:lnTo>
                      <a:cubicBezTo>
                        <a:pt x="5296" y="3082"/>
                        <a:pt x="5410" y="2854"/>
                        <a:pt x="5547" y="2649"/>
                      </a:cubicBezTo>
                      <a:cubicBezTo>
                        <a:pt x="5844" y="2169"/>
                        <a:pt x="6209" y="1621"/>
                        <a:pt x="6643" y="1142"/>
                      </a:cubicBezTo>
                      <a:cubicBezTo>
                        <a:pt x="6894" y="868"/>
                        <a:pt x="7099" y="686"/>
                        <a:pt x="7328" y="549"/>
                      </a:cubicBezTo>
                      <a:cubicBezTo>
                        <a:pt x="7442" y="480"/>
                        <a:pt x="7533" y="434"/>
                        <a:pt x="7647" y="389"/>
                      </a:cubicBezTo>
                      <a:cubicBezTo>
                        <a:pt x="7739" y="366"/>
                        <a:pt x="7807" y="366"/>
                        <a:pt x="7876" y="343"/>
                      </a:cubicBezTo>
                      <a:close/>
                      <a:moveTo>
                        <a:pt x="4497" y="4018"/>
                      </a:moveTo>
                      <a:cubicBezTo>
                        <a:pt x="4794" y="4223"/>
                        <a:pt x="5136" y="4429"/>
                        <a:pt x="5479" y="4589"/>
                      </a:cubicBezTo>
                      <a:cubicBezTo>
                        <a:pt x="5867" y="4794"/>
                        <a:pt x="6278" y="4954"/>
                        <a:pt x="6780" y="5091"/>
                      </a:cubicBezTo>
                      <a:cubicBezTo>
                        <a:pt x="7214" y="5228"/>
                        <a:pt x="7670" y="5319"/>
                        <a:pt x="8127" y="5388"/>
                      </a:cubicBezTo>
                      <a:cubicBezTo>
                        <a:pt x="8332" y="5410"/>
                        <a:pt x="8560" y="5410"/>
                        <a:pt x="8811" y="5410"/>
                      </a:cubicBezTo>
                      <a:lnTo>
                        <a:pt x="9177" y="5410"/>
                      </a:lnTo>
                      <a:cubicBezTo>
                        <a:pt x="9245" y="5410"/>
                        <a:pt x="9314" y="5388"/>
                        <a:pt x="9382" y="5388"/>
                      </a:cubicBezTo>
                      <a:lnTo>
                        <a:pt x="7259" y="12646"/>
                      </a:lnTo>
                      <a:lnTo>
                        <a:pt x="6780" y="14244"/>
                      </a:lnTo>
                      <a:cubicBezTo>
                        <a:pt x="6232" y="16070"/>
                        <a:pt x="5707" y="17919"/>
                        <a:pt x="5159" y="19745"/>
                      </a:cubicBezTo>
                      <a:cubicBezTo>
                        <a:pt x="5022" y="19790"/>
                        <a:pt x="4908" y="19836"/>
                        <a:pt x="4771" y="19859"/>
                      </a:cubicBezTo>
                      <a:cubicBezTo>
                        <a:pt x="4634" y="19882"/>
                        <a:pt x="4475" y="19882"/>
                        <a:pt x="4292" y="19882"/>
                      </a:cubicBezTo>
                      <a:cubicBezTo>
                        <a:pt x="4155" y="19882"/>
                        <a:pt x="4018" y="19882"/>
                        <a:pt x="3881" y="19859"/>
                      </a:cubicBezTo>
                      <a:cubicBezTo>
                        <a:pt x="3356" y="19813"/>
                        <a:pt x="2808" y="19676"/>
                        <a:pt x="2260" y="19471"/>
                      </a:cubicBezTo>
                      <a:cubicBezTo>
                        <a:pt x="1781" y="19288"/>
                        <a:pt x="1393" y="19083"/>
                        <a:pt x="1028" y="18832"/>
                      </a:cubicBezTo>
                      <a:cubicBezTo>
                        <a:pt x="1028" y="18832"/>
                        <a:pt x="1005" y="18809"/>
                        <a:pt x="1005" y="18809"/>
                      </a:cubicBezTo>
                      <a:cubicBezTo>
                        <a:pt x="777" y="18626"/>
                        <a:pt x="571" y="18466"/>
                        <a:pt x="434" y="18261"/>
                      </a:cubicBezTo>
                      <a:lnTo>
                        <a:pt x="343" y="18147"/>
                      </a:lnTo>
                      <a:lnTo>
                        <a:pt x="1416" y="14541"/>
                      </a:lnTo>
                      <a:lnTo>
                        <a:pt x="2466" y="10957"/>
                      </a:lnTo>
                      <a:lnTo>
                        <a:pt x="3516" y="7351"/>
                      </a:lnTo>
                      <a:lnTo>
                        <a:pt x="4497" y="4018"/>
                      </a:lnTo>
                      <a:close/>
                      <a:moveTo>
                        <a:pt x="7944" y="1"/>
                      </a:moveTo>
                      <a:cubicBezTo>
                        <a:pt x="7876" y="1"/>
                        <a:pt x="7807" y="24"/>
                        <a:pt x="7739" y="24"/>
                      </a:cubicBezTo>
                      <a:cubicBezTo>
                        <a:pt x="7624" y="46"/>
                        <a:pt x="7533" y="69"/>
                        <a:pt x="7373" y="138"/>
                      </a:cubicBezTo>
                      <a:cubicBezTo>
                        <a:pt x="7259" y="183"/>
                        <a:pt x="7168" y="252"/>
                        <a:pt x="7054" y="320"/>
                      </a:cubicBezTo>
                      <a:cubicBezTo>
                        <a:pt x="6940" y="412"/>
                        <a:pt x="6826" y="503"/>
                        <a:pt x="6734" y="571"/>
                      </a:cubicBezTo>
                      <a:cubicBezTo>
                        <a:pt x="6506" y="777"/>
                        <a:pt x="6301" y="1005"/>
                        <a:pt x="6049" y="1325"/>
                      </a:cubicBezTo>
                      <a:cubicBezTo>
                        <a:pt x="5776" y="1667"/>
                        <a:pt x="5547" y="2009"/>
                        <a:pt x="5410" y="2238"/>
                      </a:cubicBezTo>
                      <a:cubicBezTo>
                        <a:pt x="5228" y="2512"/>
                        <a:pt x="5068" y="2785"/>
                        <a:pt x="4908" y="3059"/>
                      </a:cubicBezTo>
                      <a:lnTo>
                        <a:pt x="4863" y="3151"/>
                      </a:lnTo>
                      <a:lnTo>
                        <a:pt x="4817" y="3219"/>
                      </a:lnTo>
                      <a:cubicBezTo>
                        <a:pt x="4726" y="3356"/>
                        <a:pt x="4634" y="3493"/>
                        <a:pt x="4543" y="3653"/>
                      </a:cubicBezTo>
                      <a:cubicBezTo>
                        <a:pt x="4520" y="3630"/>
                        <a:pt x="4497" y="3607"/>
                        <a:pt x="4475" y="3607"/>
                      </a:cubicBezTo>
                      <a:cubicBezTo>
                        <a:pt x="4429" y="3584"/>
                        <a:pt x="4406" y="3584"/>
                        <a:pt x="4406" y="3584"/>
                      </a:cubicBezTo>
                      <a:cubicBezTo>
                        <a:pt x="4315" y="3584"/>
                        <a:pt x="4246" y="3653"/>
                        <a:pt x="4246" y="3721"/>
                      </a:cubicBezTo>
                      <a:lnTo>
                        <a:pt x="3676" y="5616"/>
                      </a:lnTo>
                      <a:lnTo>
                        <a:pt x="3584" y="5913"/>
                      </a:lnTo>
                      <a:lnTo>
                        <a:pt x="2808" y="8560"/>
                      </a:lnTo>
                      <a:lnTo>
                        <a:pt x="2763" y="8697"/>
                      </a:lnTo>
                      <a:lnTo>
                        <a:pt x="2785" y="8697"/>
                      </a:lnTo>
                      <a:lnTo>
                        <a:pt x="2694" y="8994"/>
                      </a:lnTo>
                      <a:lnTo>
                        <a:pt x="1736" y="12189"/>
                      </a:lnTo>
                      <a:lnTo>
                        <a:pt x="1758" y="12189"/>
                      </a:lnTo>
                      <a:lnTo>
                        <a:pt x="1667" y="12463"/>
                      </a:lnTo>
                      <a:lnTo>
                        <a:pt x="1393" y="13354"/>
                      </a:lnTo>
                      <a:lnTo>
                        <a:pt x="24" y="18078"/>
                      </a:lnTo>
                      <a:cubicBezTo>
                        <a:pt x="1" y="18124"/>
                        <a:pt x="1" y="18147"/>
                        <a:pt x="24" y="18193"/>
                      </a:cubicBezTo>
                      <a:cubicBezTo>
                        <a:pt x="1" y="18215"/>
                        <a:pt x="24" y="18261"/>
                        <a:pt x="24" y="18307"/>
                      </a:cubicBezTo>
                      <a:cubicBezTo>
                        <a:pt x="252" y="18626"/>
                        <a:pt x="571" y="18923"/>
                        <a:pt x="1005" y="19220"/>
                      </a:cubicBezTo>
                      <a:cubicBezTo>
                        <a:pt x="1393" y="19494"/>
                        <a:pt x="1850" y="19699"/>
                        <a:pt x="2397" y="19882"/>
                      </a:cubicBezTo>
                      <a:cubicBezTo>
                        <a:pt x="2877" y="20041"/>
                        <a:pt x="3379" y="20156"/>
                        <a:pt x="3881" y="20201"/>
                      </a:cubicBezTo>
                      <a:cubicBezTo>
                        <a:pt x="4018" y="20224"/>
                        <a:pt x="4178" y="20224"/>
                        <a:pt x="4315" y="20224"/>
                      </a:cubicBezTo>
                      <a:lnTo>
                        <a:pt x="4543" y="20224"/>
                      </a:lnTo>
                      <a:cubicBezTo>
                        <a:pt x="4680" y="20201"/>
                        <a:pt x="4794" y="20178"/>
                        <a:pt x="4908" y="20178"/>
                      </a:cubicBezTo>
                      <a:cubicBezTo>
                        <a:pt x="5091" y="20133"/>
                        <a:pt x="5251" y="20064"/>
                        <a:pt x="5388" y="19996"/>
                      </a:cubicBezTo>
                      <a:cubicBezTo>
                        <a:pt x="5433" y="19996"/>
                        <a:pt x="5456" y="19927"/>
                        <a:pt x="5479" y="19904"/>
                      </a:cubicBezTo>
                      <a:cubicBezTo>
                        <a:pt x="5479" y="19882"/>
                        <a:pt x="5479" y="19882"/>
                        <a:pt x="5479" y="19859"/>
                      </a:cubicBezTo>
                      <a:lnTo>
                        <a:pt x="6483" y="16458"/>
                      </a:lnTo>
                      <a:lnTo>
                        <a:pt x="7145" y="14198"/>
                      </a:lnTo>
                      <a:lnTo>
                        <a:pt x="7168" y="14130"/>
                      </a:lnTo>
                      <a:lnTo>
                        <a:pt x="7465" y="13080"/>
                      </a:lnTo>
                      <a:lnTo>
                        <a:pt x="8172" y="10683"/>
                      </a:lnTo>
                      <a:lnTo>
                        <a:pt x="8264" y="10386"/>
                      </a:lnTo>
                      <a:lnTo>
                        <a:pt x="8309" y="10249"/>
                      </a:lnTo>
                      <a:lnTo>
                        <a:pt x="9085" y="7624"/>
                      </a:lnTo>
                      <a:lnTo>
                        <a:pt x="9062" y="7602"/>
                      </a:lnTo>
                      <a:lnTo>
                        <a:pt x="9177" y="7305"/>
                      </a:lnTo>
                      <a:lnTo>
                        <a:pt x="9770" y="5228"/>
                      </a:lnTo>
                      <a:cubicBezTo>
                        <a:pt x="9793" y="5205"/>
                        <a:pt x="9793" y="5159"/>
                        <a:pt x="9770" y="5114"/>
                      </a:cubicBezTo>
                      <a:cubicBezTo>
                        <a:pt x="9747" y="5068"/>
                        <a:pt x="9702" y="5045"/>
                        <a:pt x="9656" y="5045"/>
                      </a:cubicBezTo>
                      <a:cubicBezTo>
                        <a:pt x="9633" y="5022"/>
                        <a:pt x="9633" y="5022"/>
                        <a:pt x="9610" y="5022"/>
                      </a:cubicBezTo>
                      <a:cubicBezTo>
                        <a:pt x="9587" y="5022"/>
                        <a:pt x="9587" y="5022"/>
                        <a:pt x="9565" y="5045"/>
                      </a:cubicBezTo>
                      <a:cubicBezTo>
                        <a:pt x="9542" y="4863"/>
                        <a:pt x="9542" y="4680"/>
                        <a:pt x="9542" y="4520"/>
                      </a:cubicBezTo>
                      <a:lnTo>
                        <a:pt x="9542" y="4338"/>
                      </a:lnTo>
                      <a:cubicBezTo>
                        <a:pt x="9565" y="4132"/>
                        <a:pt x="9542" y="3950"/>
                        <a:pt x="9542" y="3767"/>
                      </a:cubicBezTo>
                      <a:cubicBezTo>
                        <a:pt x="9542" y="3493"/>
                        <a:pt x="9519" y="3196"/>
                        <a:pt x="9496" y="2922"/>
                      </a:cubicBezTo>
                      <a:cubicBezTo>
                        <a:pt x="9473" y="2352"/>
                        <a:pt x="9405" y="1690"/>
                        <a:pt x="9154" y="1051"/>
                      </a:cubicBezTo>
                      <a:cubicBezTo>
                        <a:pt x="9040" y="754"/>
                        <a:pt x="8903" y="526"/>
                        <a:pt x="8720" y="343"/>
                      </a:cubicBezTo>
                      <a:cubicBezTo>
                        <a:pt x="8629" y="252"/>
                        <a:pt x="8537" y="183"/>
                        <a:pt x="8423" y="138"/>
                      </a:cubicBezTo>
                      <a:cubicBezTo>
                        <a:pt x="8309" y="69"/>
                        <a:pt x="8195" y="46"/>
                        <a:pt x="8058" y="24"/>
                      </a:cubicBezTo>
                      <a:cubicBezTo>
                        <a:pt x="8012" y="24"/>
                        <a:pt x="7990" y="1"/>
                        <a:pt x="794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145;p6"/>
                <p:cNvSpPr/>
                <p:nvPr/>
              </p:nvSpPr>
              <p:spPr>
                <a:xfrm>
                  <a:off x="8256469" y="2201111"/>
                  <a:ext cx="99984" cy="364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9" h="1347" extrusionOk="0">
                      <a:moveTo>
                        <a:pt x="183" y="0"/>
                      </a:moveTo>
                      <a:cubicBezTo>
                        <a:pt x="115" y="0"/>
                        <a:pt x="69" y="46"/>
                        <a:pt x="46" y="92"/>
                      </a:cubicBezTo>
                      <a:cubicBezTo>
                        <a:pt x="23" y="114"/>
                        <a:pt x="0" y="160"/>
                        <a:pt x="23" y="206"/>
                      </a:cubicBezTo>
                      <a:cubicBezTo>
                        <a:pt x="23" y="251"/>
                        <a:pt x="46" y="297"/>
                        <a:pt x="92" y="320"/>
                      </a:cubicBezTo>
                      <a:cubicBezTo>
                        <a:pt x="571" y="617"/>
                        <a:pt x="1119" y="868"/>
                        <a:pt x="1712" y="1050"/>
                      </a:cubicBezTo>
                      <a:cubicBezTo>
                        <a:pt x="2009" y="1142"/>
                        <a:pt x="2306" y="1233"/>
                        <a:pt x="2603" y="1278"/>
                      </a:cubicBezTo>
                      <a:cubicBezTo>
                        <a:pt x="2876" y="1324"/>
                        <a:pt x="3150" y="1347"/>
                        <a:pt x="3401" y="1347"/>
                      </a:cubicBezTo>
                      <a:lnTo>
                        <a:pt x="3538" y="1347"/>
                      </a:lnTo>
                      <a:cubicBezTo>
                        <a:pt x="3630" y="1324"/>
                        <a:pt x="3698" y="1256"/>
                        <a:pt x="3698" y="1164"/>
                      </a:cubicBezTo>
                      <a:cubicBezTo>
                        <a:pt x="3698" y="1119"/>
                        <a:pt x="3675" y="1073"/>
                        <a:pt x="3653" y="1050"/>
                      </a:cubicBezTo>
                      <a:cubicBezTo>
                        <a:pt x="3630" y="1027"/>
                        <a:pt x="3584" y="1005"/>
                        <a:pt x="3538" y="1005"/>
                      </a:cubicBezTo>
                      <a:lnTo>
                        <a:pt x="3401" y="1005"/>
                      </a:lnTo>
                      <a:cubicBezTo>
                        <a:pt x="3173" y="1005"/>
                        <a:pt x="2945" y="982"/>
                        <a:pt x="2717" y="959"/>
                      </a:cubicBezTo>
                      <a:cubicBezTo>
                        <a:pt x="2192" y="868"/>
                        <a:pt x="1621" y="708"/>
                        <a:pt x="1050" y="457"/>
                      </a:cubicBezTo>
                      <a:cubicBezTo>
                        <a:pt x="777" y="320"/>
                        <a:pt x="525" y="183"/>
                        <a:pt x="274" y="23"/>
                      </a:cubicBezTo>
                      <a:cubicBezTo>
                        <a:pt x="252" y="23"/>
                        <a:pt x="206" y="0"/>
                        <a:pt x="18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" name="Google Shape;146;p6"/>
                <p:cNvSpPr/>
                <p:nvPr/>
              </p:nvSpPr>
              <p:spPr>
                <a:xfrm>
                  <a:off x="7881969" y="2176433"/>
                  <a:ext cx="335037" cy="269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95" h="9953" extrusionOk="0">
                      <a:moveTo>
                        <a:pt x="2237" y="365"/>
                      </a:moveTo>
                      <a:lnTo>
                        <a:pt x="2397" y="411"/>
                      </a:lnTo>
                      <a:lnTo>
                        <a:pt x="2534" y="457"/>
                      </a:lnTo>
                      <a:lnTo>
                        <a:pt x="3653" y="799"/>
                      </a:lnTo>
                      <a:lnTo>
                        <a:pt x="4018" y="913"/>
                      </a:lnTo>
                      <a:lnTo>
                        <a:pt x="3196" y="3744"/>
                      </a:lnTo>
                      <a:lnTo>
                        <a:pt x="1370" y="3241"/>
                      </a:lnTo>
                      <a:lnTo>
                        <a:pt x="2237" y="365"/>
                      </a:lnTo>
                      <a:close/>
                      <a:moveTo>
                        <a:pt x="4337" y="982"/>
                      </a:moveTo>
                      <a:lnTo>
                        <a:pt x="4931" y="1164"/>
                      </a:lnTo>
                      <a:lnTo>
                        <a:pt x="6118" y="1530"/>
                      </a:lnTo>
                      <a:lnTo>
                        <a:pt x="5364" y="4177"/>
                      </a:lnTo>
                      <a:lnTo>
                        <a:pt x="5296" y="4360"/>
                      </a:lnTo>
                      <a:lnTo>
                        <a:pt x="5159" y="4314"/>
                      </a:lnTo>
                      <a:lnTo>
                        <a:pt x="4999" y="4269"/>
                      </a:lnTo>
                      <a:lnTo>
                        <a:pt x="4132" y="4017"/>
                      </a:lnTo>
                      <a:lnTo>
                        <a:pt x="3516" y="3858"/>
                      </a:lnTo>
                      <a:lnTo>
                        <a:pt x="3607" y="3538"/>
                      </a:lnTo>
                      <a:lnTo>
                        <a:pt x="4337" y="982"/>
                      </a:lnTo>
                      <a:close/>
                      <a:moveTo>
                        <a:pt x="6437" y="1621"/>
                      </a:moveTo>
                      <a:lnTo>
                        <a:pt x="8149" y="2123"/>
                      </a:lnTo>
                      <a:lnTo>
                        <a:pt x="7852" y="3127"/>
                      </a:lnTo>
                      <a:lnTo>
                        <a:pt x="7327" y="4930"/>
                      </a:lnTo>
                      <a:lnTo>
                        <a:pt x="5616" y="4451"/>
                      </a:lnTo>
                      <a:lnTo>
                        <a:pt x="5981" y="3241"/>
                      </a:lnTo>
                      <a:lnTo>
                        <a:pt x="6437" y="1621"/>
                      </a:lnTo>
                      <a:close/>
                      <a:moveTo>
                        <a:pt x="8469" y="2214"/>
                      </a:moveTo>
                      <a:lnTo>
                        <a:pt x="8765" y="2328"/>
                      </a:lnTo>
                      <a:lnTo>
                        <a:pt x="9975" y="2694"/>
                      </a:lnTo>
                      <a:lnTo>
                        <a:pt x="9176" y="5478"/>
                      </a:lnTo>
                      <a:lnTo>
                        <a:pt x="7647" y="5022"/>
                      </a:lnTo>
                      <a:lnTo>
                        <a:pt x="8469" y="2214"/>
                      </a:lnTo>
                      <a:close/>
                      <a:moveTo>
                        <a:pt x="10295" y="2762"/>
                      </a:moveTo>
                      <a:lnTo>
                        <a:pt x="11778" y="3219"/>
                      </a:lnTo>
                      <a:lnTo>
                        <a:pt x="10979" y="5980"/>
                      </a:lnTo>
                      <a:lnTo>
                        <a:pt x="9496" y="5570"/>
                      </a:lnTo>
                      <a:lnTo>
                        <a:pt x="9678" y="4930"/>
                      </a:lnTo>
                      <a:lnTo>
                        <a:pt x="10295" y="2762"/>
                      </a:lnTo>
                      <a:close/>
                      <a:moveTo>
                        <a:pt x="1279" y="3561"/>
                      </a:moveTo>
                      <a:lnTo>
                        <a:pt x="3105" y="4086"/>
                      </a:lnTo>
                      <a:lnTo>
                        <a:pt x="2648" y="5707"/>
                      </a:lnTo>
                      <a:lnTo>
                        <a:pt x="2237" y="7122"/>
                      </a:lnTo>
                      <a:cubicBezTo>
                        <a:pt x="2215" y="7145"/>
                        <a:pt x="2215" y="7145"/>
                        <a:pt x="2215" y="7167"/>
                      </a:cubicBezTo>
                      <a:lnTo>
                        <a:pt x="1872" y="7053"/>
                      </a:lnTo>
                      <a:lnTo>
                        <a:pt x="731" y="6734"/>
                      </a:lnTo>
                      <a:lnTo>
                        <a:pt x="640" y="6688"/>
                      </a:lnTo>
                      <a:lnTo>
                        <a:pt x="571" y="6665"/>
                      </a:lnTo>
                      <a:lnTo>
                        <a:pt x="457" y="6642"/>
                      </a:lnTo>
                      <a:lnTo>
                        <a:pt x="366" y="6620"/>
                      </a:lnTo>
                      <a:lnTo>
                        <a:pt x="982" y="4611"/>
                      </a:lnTo>
                      <a:lnTo>
                        <a:pt x="1279" y="3561"/>
                      </a:lnTo>
                      <a:close/>
                      <a:moveTo>
                        <a:pt x="3424" y="4177"/>
                      </a:moveTo>
                      <a:lnTo>
                        <a:pt x="5205" y="4679"/>
                      </a:lnTo>
                      <a:lnTo>
                        <a:pt x="4337" y="7738"/>
                      </a:lnTo>
                      <a:lnTo>
                        <a:pt x="4314" y="7784"/>
                      </a:lnTo>
                      <a:lnTo>
                        <a:pt x="2534" y="7259"/>
                      </a:lnTo>
                      <a:lnTo>
                        <a:pt x="2557" y="7236"/>
                      </a:lnTo>
                      <a:lnTo>
                        <a:pt x="3424" y="4177"/>
                      </a:lnTo>
                      <a:close/>
                      <a:moveTo>
                        <a:pt x="5524" y="4771"/>
                      </a:moveTo>
                      <a:lnTo>
                        <a:pt x="7236" y="5273"/>
                      </a:lnTo>
                      <a:lnTo>
                        <a:pt x="6346" y="8331"/>
                      </a:lnTo>
                      <a:cubicBezTo>
                        <a:pt x="6346" y="8354"/>
                        <a:pt x="6346" y="8377"/>
                        <a:pt x="6346" y="8400"/>
                      </a:cubicBezTo>
                      <a:lnTo>
                        <a:pt x="5456" y="8126"/>
                      </a:lnTo>
                      <a:lnTo>
                        <a:pt x="4634" y="7898"/>
                      </a:lnTo>
                      <a:lnTo>
                        <a:pt x="4657" y="7852"/>
                      </a:lnTo>
                      <a:lnTo>
                        <a:pt x="4771" y="7464"/>
                      </a:lnTo>
                      <a:lnTo>
                        <a:pt x="5524" y="4771"/>
                      </a:lnTo>
                      <a:close/>
                      <a:moveTo>
                        <a:pt x="7556" y="5364"/>
                      </a:moveTo>
                      <a:lnTo>
                        <a:pt x="9085" y="5798"/>
                      </a:lnTo>
                      <a:lnTo>
                        <a:pt x="8811" y="6757"/>
                      </a:lnTo>
                      <a:lnTo>
                        <a:pt x="8788" y="6848"/>
                      </a:lnTo>
                      <a:lnTo>
                        <a:pt x="8583" y="7555"/>
                      </a:lnTo>
                      <a:lnTo>
                        <a:pt x="8309" y="8537"/>
                      </a:lnTo>
                      <a:lnTo>
                        <a:pt x="8263" y="8651"/>
                      </a:lnTo>
                      <a:lnTo>
                        <a:pt x="8218" y="8834"/>
                      </a:lnTo>
                      <a:lnTo>
                        <a:pt x="8195" y="8902"/>
                      </a:lnTo>
                      <a:cubicBezTo>
                        <a:pt x="8195" y="8925"/>
                        <a:pt x="8195" y="8925"/>
                        <a:pt x="8195" y="8948"/>
                      </a:cubicBezTo>
                      <a:lnTo>
                        <a:pt x="6711" y="8514"/>
                      </a:lnTo>
                      <a:lnTo>
                        <a:pt x="6643" y="8491"/>
                      </a:lnTo>
                      <a:cubicBezTo>
                        <a:pt x="6665" y="8491"/>
                        <a:pt x="6665" y="8468"/>
                        <a:pt x="6688" y="8446"/>
                      </a:cubicBezTo>
                      <a:lnTo>
                        <a:pt x="7556" y="5364"/>
                      </a:lnTo>
                      <a:close/>
                      <a:moveTo>
                        <a:pt x="9405" y="5889"/>
                      </a:moveTo>
                      <a:lnTo>
                        <a:pt x="9633" y="5958"/>
                      </a:lnTo>
                      <a:lnTo>
                        <a:pt x="10683" y="6254"/>
                      </a:lnTo>
                      <a:lnTo>
                        <a:pt x="10888" y="6323"/>
                      </a:lnTo>
                      <a:lnTo>
                        <a:pt x="10637" y="7190"/>
                      </a:lnTo>
                      <a:lnTo>
                        <a:pt x="10432" y="7898"/>
                      </a:lnTo>
                      <a:lnTo>
                        <a:pt x="10363" y="8126"/>
                      </a:lnTo>
                      <a:cubicBezTo>
                        <a:pt x="10249" y="8537"/>
                        <a:pt x="10135" y="8971"/>
                        <a:pt x="9998" y="9404"/>
                      </a:cubicBezTo>
                      <a:cubicBezTo>
                        <a:pt x="9998" y="9427"/>
                        <a:pt x="9998" y="9473"/>
                        <a:pt x="9998" y="9496"/>
                      </a:cubicBezTo>
                      <a:lnTo>
                        <a:pt x="8492" y="9039"/>
                      </a:lnTo>
                      <a:cubicBezTo>
                        <a:pt x="8514" y="9039"/>
                        <a:pt x="8514" y="9016"/>
                        <a:pt x="8514" y="9016"/>
                      </a:cubicBezTo>
                      <a:cubicBezTo>
                        <a:pt x="8537" y="8925"/>
                        <a:pt x="8560" y="8834"/>
                        <a:pt x="8583" y="8742"/>
                      </a:cubicBezTo>
                      <a:lnTo>
                        <a:pt x="8606" y="8651"/>
                      </a:lnTo>
                      <a:cubicBezTo>
                        <a:pt x="8765" y="8103"/>
                        <a:pt x="8925" y="7555"/>
                        <a:pt x="9085" y="7008"/>
                      </a:cubicBezTo>
                      <a:lnTo>
                        <a:pt x="9405" y="5889"/>
                      </a:lnTo>
                      <a:close/>
                      <a:moveTo>
                        <a:pt x="2123" y="0"/>
                      </a:moveTo>
                      <a:cubicBezTo>
                        <a:pt x="2100" y="0"/>
                        <a:pt x="2055" y="0"/>
                        <a:pt x="2032" y="23"/>
                      </a:cubicBezTo>
                      <a:cubicBezTo>
                        <a:pt x="1986" y="46"/>
                        <a:pt x="1963" y="69"/>
                        <a:pt x="1963" y="114"/>
                      </a:cubicBezTo>
                      <a:cubicBezTo>
                        <a:pt x="1302" y="2306"/>
                        <a:pt x="662" y="4497"/>
                        <a:pt x="1" y="6688"/>
                      </a:cubicBezTo>
                      <a:cubicBezTo>
                        <a:pt x="1" y="6688"/>
                        <a:pt x="1" y="6688"/>
                        <a:pt x="1" y="6734"/>
                      </a:cubicBezTo>
                      <a:cubicBezTo>
                        <a:pt x="1" y="6757"/>
                        <a:pt x="1" y="6802"/>
                        <a:pt x="23" y="6825"/>
                      </a:cubicBezTo>
                      <a:cubicBezTo>
                        <a:pt x="46" y="6848"/>
                        <a:pt x="69" y="6871"/>
                        <a:pt x="137" y="6893"/>
                      </a:cubicBezTo>
                      <a:lnTo>
                        <a:pt x="2831" y="7692"/>
                      </a:lnTo>
                      <a:lnTo>
                        <a:pt x="5524" y="8491"/>
                      </a:lnTo>
                      <a:lnTo>
                        <a:pt x="10363" y="9952"/>
                      </a:lnTo>
                      <a:lnTo>
                        <a:pt x="10477" y="9632"/>
                      </a:lnTo>
                      <a:lnTo>
                        <a:pt x="10363" y="9587"/>
                      </a:lnTo>
                      <a:lnTo>
                        <a:pt x="10272" y="9564"/>
                      </a:lnTo>
                      <a:cubicBezTo>
                        <a:pt x="10295" y="9564"/>
                        <a:pt x="10318" y="9541"/>
                        <a:pt x="10318" y="9518"/>
                      </a:cubicBezTo>
                      <a:cubicBezTo>
                        <a:pt x="10455" y="9062"/>
                        <a:pt x="10591" y="8605"/>
                        <a:pt x="10706" y="8172"/>
                      </a:cubicBezTo>
                      <a:lnTo>
                        <a:pt x="10957" y="7327"/>
                      </a:lnTo>
                      <a:lnTo>
                        <a:pt x="11208" y="6391"/>
                      </a:lnTo>
                      <a:lnTo>
                        <a:pt x="11390" y="6460"/>
                      </a:lnTo>
                      <a:lnTo>
                        <a:pt x="11504" y="6140"/>
                      </a:lnTo>
                      <a:lnTo>
                        <a:pt x="11390" y="6095"/>
                      </a:lnTo>
                      <a:lnTo>
                        <a:pt x="11299" y="6072"/>
                      </a:lnTo>
                      <a:lnTo>
                        <a:pt x="11527" y="5341"/>
                      </a:lnTo>
                      <a:lnTo>
                        <a:pt x="12098" y="3310"/>
                      </a:lnTo>
                      <a:lnTo>
                        <a:pt x="12189" y="3356"/>
                      </a:lnTo>
                      <a:lnTo>
                        <a:pt x="12303" y="3378"/>
                      </a:lnTo>
                      <a:lnTo>
                        <a:pt x="12395" y="3059"/>
                      </a:lnTo>
                      <a:lnTo>
                        <a:pt x="10409" y="2465"/>
                      </a:lnTo>
                      <a:lnTo>
                        <a:pt x="2785" y="183"/>
                      </a:lnTo>
                      <a:cubicBezTo>
                        <a:pt x="2717" y="160"/>
                        <a:pt x="2671" y="137"/>
                        <a:pt x="2603" y="137"/>
                      </a:cubicBezTo>
                      <a:lnTo>
                        <a:pt x="216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" name="Google Shape;147;p6"/>
                <p:cNvSpPr/>
                <p:nvPr/>
              </p:nvSpPr>
              <p:spPr>
                <a:xfrm>
                  <a:off x="8310772" y="2304744"/>
                  <a:ext cx="335037" cy="2708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95" h="10022" extrusionOk="0">
                      <a:moveTo>
                        <a:pt x="2488" y="480"/>
                      </a:moveTo>
                      <a:lnTo>
                        <a:pt x="3972" y="937"/>
                      </a:lnTo>
                      <a:lnTo>
                        <a:pt x="3401" y="2763"/>
                      </a:lnTo>
                      <a:lnTo>
                        <a:pt x="3082" y="3699"/>
                      </a:lnTo>
                      <a:lnTo>
                        <a:pt x="2397" y="3470"/>
                      </a:lnTo>
                      <a:lnTo>
                        <a:pt x="1621" y="3219"/>
                      </a:lnTo>
                      <a:cubicBezTo>
                        <a:pt x="1917" y="2329"/>
                        <a:pt x="2214" y="1393"/>
                        <a:pt x="2488" y="480"/>
                      </a:cubicBezTo>
                      <a:close/>
                      <a:moveTo>
                        <a:pt x="4291" y="1028"/>
                      </a:moveTo>
                      <a:lnTo>
                        <a:pt x="5478" y="1416"/>
                      </a:lnTo>
                      <a:lnTo>
                        <a:pt x="5821" y="1507"/>
                      </a:lnTo>
                      <a:lnTo>
                        <a:pt x="4930" y="4292"/>
                      </a:lnTo>
                      <a:lnTo>
                        <a:pt x="3401" y="3813"/>
                      </a:lnTo>
                      <a:lnTo>
                        <a:pt x="4291" y="1028"/>
                      </a:lnTo>
                      <a:close/>
                      <a:moveTo>
                        <a:pt x="6140" y="1599"/>
                      </a:moveTo>
                      <a:lnTo>
                        <a:pt x="7441" y="2010"/>
                      </a:lnTo>
                      <a:lnTo>
                        <a:pt x="7829" y="2124"/>
                      </a:lnTo>
                      <a:lnTo>
                        <a:pt x="7007" y="4703"/>
                      </a:lnTo>
                      <a:lnTo>
                        <a:pt x="6939" y="4931"/>
                      </a:lnTo>
                      <a:lnTo>
                        <a:pt x="5227" y="4383"/>
                      </a:lnTo>
                      <a:lnTo>
                        <a:pt x="6140" y="1599"/>
                      </a:lnTo>
                      <a:close/>
                      <a:moveTo>
                        <a:pt x="8149" y="2215"/>
                      </a:moveTo>
                      <a:lnTo>
                        <a:pt x="9929" y="2763"/>
                      </a:lnTo>
                      <a:lnTo>
                        <a:pt x="9016" y="5593"/>
                      </a:lnTo>
                      <a:lnTo>
                        <a:pt x="7555" y="5137"/>
                      </a:lnTo>
                      <a:lnTo>
                        <a:pt x="7396" y="5068"/>
                      </a:lnTo>
                      <a:lnTo>
                        <a:pt x="7259" y="5022"/>
                      </a:lnTo>
                      <a:lnTo>
                        <a:pt x="7487" y="4292"/>
                      </a:lnTo>
                      <a:lnTo>
                        <a:pt x="8149" y="2215"/>
                      </a:lnTo>
                      <a:close/>
                      <a:moveTo>
                        <a:pt x="10249" y="2854"/>
                      </a:moveTo>
                      <a:lnTo>
                        <a:pt x="10614" y="2968"/>
                      </a:lnTo>
                      <a:lnTo>
                        <a:pt x="11709" y="3311"/>
                      </a:lnTo>
                      <a:lnTo>
                        <a:pt x="12006" y="3402"/>
                      </a:lnTo>
                      <a:lnTo>
                        <a:pt x="11139" y="6255"/>
                      </a:lnTo>
                      <a:lnTo>
                        <a:pt x="9336" y="5684"/>
                      </a:lnTo>
                      <a:lnTo>
                        <a:pt x="10249" y="2854"/>
                      </a:lnTo>
                      <a:close/>
                      <a:moveTo>
                        <a:pt x="1529" y="3539"/>
                      </a:moveTo>
                      <a:lnTo>
                        <a:pt x="1735" y="3630"/>
                      </a:lnTo>
                      <a:lnTo>
                        <a:pt x="2557" y="3881"/>
                      </a:lnTo>
                      <a:lnTo>
                        <a:pt x="2990" y="4018"/>
                      </a:lnTo>
                      <a:lnTo>
                        <a:pt x="2648" y="5114"/>
                      </a:lnTo>
                      <a:lnTo>
                        <a:pt x="2305" y="6164"/>
                      </a:lnTo>
                      <a:lnTo>
                        <a:pt x="2123" y="6757"/>
                      </a:lnTo>
                      <a:lnTo>
                        <a:pt x="2077" y="6848"/>
                      </a:lnTo>
                      <a:lnTo>
                        <a:pt x="2077" y="6917"/>
                      </a:lnTo>
                      <a:cubicBezTo>
                        <a:pt x="2054" y="6985"/>
                        <a:pt x="2032" y="7054"/>
                        <a:pt x="2009" y="7122"/>
                      </a:cubicBezTo>
                      <a:cubicBezTo>
                        <a:pt x="2009" y="7122"/>
                        <a:pt x="2009" y="7145"/>
                        <a:pt x="1986" y="7145"/>
                      </a:cubicBezTo>
                      <a:lnTo>
                        <a:pt x="479" y="6689"/>
                      </a:lnTo>
                      <a:cubicBezTo>
                        <a:pt x="525" y="6689"/>
                        <a:pt x="525" y="6643"/>
                        <a:pt x="548" y="6620"/>
                      </a:cubicBezTo>
                      <a:cubicBezTo>
                        <a:pt x="685" y="6164"/>
                        <a:pt x="845" y="5684"/>
                        <a:pt x="982" y="5228"/>
                      </a:cubicBezTo>
                      <a:lnTo>
                        <a:pt x="1255" y="4429"/>
                      </a:lnTo>
                      <a:lnTo>
                        <a:pt x="1529" y="3539"/>
                      </a:lnTo>
                      <a:close/>
                      <a:moveTo>
                        <a:pt x="3310" y="4109"/>
                      </a:moveTo>
                      <a:lnTo>
                        <a:pt x="4337" y="4452"/>
                      </a:lnTo>
                      <a:lnTo>
                        <a:pt x="4816" y="4612"/>
                      </a:lnTo>
                      <a:lnTo>
                        <a:pt x="3835" y="7670"/>
                      </a:lnTo>
                      <a:cubicBezTo>
                        <a:pt x="3835" y="7693"/>
                        <a:pt x="3835" y="7693"/>
                        <a:pt x="3835" y="7716"/>
                      </a:cubicBezTo>
                      <a:lnTo>
                        <a:pt x="2785" y="7396"/>
                      </a:lnTo>
                      <a:lnTo>
                        <a:pt x="2305" y="7237"/>
                      </a:lnTo>
                      <a:cubicBezTo>
                        <a:pt x="2305" y="7237"/>
                        <a:pt x="2328" y="7214"/>
                        <a:pt x="2328" y="7214"/>
                      </a:cubicBezTo>
                      <a:cubicBezTo>
                        <a:pt x="2351" y="7145"/>
                        <a:pt x="2374" y="7100"/>
                        <a:pt x="2374" y="7054"/>
                      </a:cubicBezTo>
                      <a:lnTo>
                        <a:pt x="2397" y="6985"/>
                      </a:lnTo>
                      <a:lnTo>
                        <a:pt x="2442" y="6826"/>
                      </a:lnTo>
                      <a:lnTo>
                        <a:pt x="2693" y="6095"/>
                      </a:lnTo>
                      <a:lnTo>
                        <a:pt x="2967" y="5182"/>
                      </a:lnTo>
                      <a:lnTo>
                        <a:pt x="3082" y="4840"/>
                      </a:lnTo>
                      <a:lnTo>
                        <a:pt x="3310" y="4109"/>
                      </a:lnTo>
                      <a:close/>
                      <a:moveTo>
                        <a:pt x="5136" y="4703"/>
                      </a:moveTo>
                      <a:lnTo>
                        <a:pt x="6848" y="5251"/>
                      </a:lnTo>
                      <a:cubicBezTo>
                        <a:pt x="6597" y="6004"/>
                        <a:pt x="6346" y="6757"/>
                        <a:pt x="6094" y="7533"/>
                      </a:cubicBezTo>
                      <a:lnTo>
                        <a:pt x="5866" y="8309"/>
                      </a:lnTo>
                      <a:lnTo>
                        <a:pt x="5843" y="8332"/>
                      </a:lnTo>
                      <a:lnTo>
                        <a:pt x="5798" y="8309"/>
                      </a:lnTo>
                      <a:lnTo>
                        <a:pt x="4131" y="7807"/>
                      </a:lnTo>
                      <a:cubicBezTo>
                        <a:pt x="4154" y="7807"/>
                        <a:pt x="4154" y="7784"/>
                        <a:pt x="4177" y="7761"/>
                      </a:cubicBezTo>
                      <a:lnTo>
                        <a:pt x="5136" y="4703"/>
                      </a:lnTo>
                      <a:close/>
                      <a:moveTo>
                        <a:pt x="7144" y="5342"/>
                      </a:moveTo>
                      <a:lnTo>
                        <a:pt x="8925" y="5913"/>
                      </a:lnTo>
                      <a:lnTo>
                        <a:pt x="8811" y="6255"/>
                      </a:lnTo>
                      <a:lnTo>
                        <a:pt x="7966" y="8903"/>
                      </a:lnTo>
                      <a:lnTo>
                        <a:pt x="7943" y="8948"/>
                      </a:lnTo>
                      <a:lnTo>
                        <a:pt x="7943" y="8971"/>
                      </a:lnTo>
                      <a:lnTo>
                        <a:pt x="6163" y="8423"/>
                      </a:lnTo>
                      <a:lnTo>
                        <a:pt x="6642" y="6940"/>
                      </a:lnTo>
                      <a:lnTo>
                        <a:pt x="7144" y="5342"/>
                      </a:lnTo>
                      <a:close/>
                      <a:moveTo>
                        <a:pt x="9244" y="6004"/>
                      </a:moveTo>
                      <a:lnTo>
                        <a:pt x="11048" y="6597"/>
                      </a:lnTo>
                      <a:lnTo>
                        <a:pt x="10112" y="9633"/>
                      </a:lnTo>
                      <a:lnTo>
                        <a:pt x="9998" y="9610"/>
                      </a:lnTo>
                      <a:lnTo>
                        <a:pt x="9929" y="9588"/>
                      </a:lnTo>
                      <a:lnTo>
                        <a:pt x="9747" y="9519"/>
                      </a:lnTo>
                      <a:lnTo>
                        <a:pt x="8993" y="9291"/>
                      </a:lnTo>
                      <a:lnTo>
                        <a:pt x="8263" y="9063"/>
                      </a:lnTo>
                      <a:cubicBezTo>
                        <a:pt x="8263" y="9063"/>
                        <a:pt x="8263" y="9063"/>
                        <a:pt x="8286" y="9040"/>
                      </a:cubicBezTo>
                      <a:lnTo>
                        <a:pt x="9085" y="6506"/>
                      </a:lnTo>
                      <a:lnTo>
                        <a:pt x="9244" y="6004"/>
                      </a:lnTo>
                      <a:close/>
                      <a:moveTo>
                        <a:pt x="2032" y="1"/>
                      </a:moveTo>
                      <a:lnTo>
                        <a:pt x="1917" y="298"/>
                      </a:lnTo>
                      <a:lnTo>
                        <a:pt x="2077" y="366"/>
                      </a:lnTo>
                      <a:lnTo>
                        <a:pt x="2169" y="389"/>
                      </a:lnTo>
                      <a:lnTo>
                        <a:pt x="1301" y="3128"/>
                      </a:lnTo>
                      <a:lnTo>
                        <a:pt x="1119" y="3082"/>
                      </a:lnTo>
                      <a:lnTo>
                        <a:pt x="1027" y="3379"/>
                      </a:lnTo>
                      <a:lnTo>
                        <a:pt x="1210" y="3448"/>
                      </a:lnTo>
                      <a:lnTo>
                        <a:pt x="913" y="4361"/>
                      </a:lnTo>
                      <a:lnTo>
                        <a:pt x="662" y="5159"/>
                      </a:lnTo>
                      <a:cubicBezTo>
                        <a:pt x="502" y="5616"/>
                        <a:pt x="365" y="6072"/>
                        <a:pt x="228" y="6529"/>
                      </a:cubicBezTo>
                      <a:cubicBezTo>
                        <a:pt x="206" y="6552"/>
                        <a:pt x="206" y="6575"/>
                        <a:pt x="206" y="6620"/>
                      </a:cubicBezTo>
                      <a:lnTo>
                        <a:pt x="114" y="6575"/>
                      </a:lnTo>
                      <a:lnTo>
                        <a:pt x="0" y="6894"/>
                      </a:lnTo>
                      <a:lnTo>
                        <a:pt x="2237" y="7579"/>
                      </a:lnTo>
                      <a:lnTo>
                        <a:pt x="4771" y="8355"/>
                      </a:lnTo>
                      <a:lnTo>
                        <a:pt x="7464" y="9177"/>
                      </a:lnTo>
                      <a:lnTo>
                        <a:pt x="10157" y="9998"/>
                      </a:lnTo>
                      <a:cubicBezTo>
                        <a:pt x="10180" y="10021"/>
                        <a:pt x="10203" y="10021"/>
                        <a:pt x="10226" y="10021"/>
                      </a:cubicBezTo>
                      <a:cubicBezTo>
                        <a:pt x="10249" y="10021"/>
                        <a:pt x="10271" y="10021"/>
                        <a:pt x="10294" y="9998"/>
                      </a:cubicBezTo>
                      <a:cubicBezTo>
                        <a:pt x="10317" y="9998"/>
                        <a:pt x="10340" y="9976"/>
                        <a:pt x="10363" y="9930"/>
                      </a:cubicBezTo>
                      <a:lnTo>
                        <a:pt x="10386" y="9907"/>
                      </a:lnTo>
                      <a:cubicBezTo>
                        <a:pt x="11048" y="7716"/>
                        <a:pt x="11709" y="5547"/>
                        <a:pt x="12394" y="3356"/>
                      </a:cubicBezTo>
                      <a:cubicBezTo>
                        <a:pt x="12394" y="3311"/>
                        <a:pt x="12394" y="3265"/>
                        <a:pt x="12394" y="3242"/>
                      </a:cubicBezTo>
                      <a:cubicBezTo>
                        <a:pt x="12371" y="3196"/>
                        <a:pt x="12349" y="3174"/>
                        <a:pt x="12326" y="3151"/>
                      </a:cubicBezTo>
                      <a:lnTo>
                        <a:pt x="12303" y="3151"/>
                      </a:lnTo>
                      <a:lnTo>
                        <a:pt x="11846" y="3014"/>
                      </a:lnTo>
                      <a:lnTo>
                        <a:pt x="11664" y="2945"/>
                      </a:lnTo>
                      <a:lnTo>
                        <a:pt x="7647" y="1713"/>
                      </a:lnTo>
                      <a:lnTo>
                        <a:pt x="203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48" name="Google Shape;148;p6"/>
            <p:cNvSpPr/>
            <p:nvPr/>
          </p:nvSpPr>
          <p:spPr>
            <a:xfrm flipH="1">
              <a:off x="364619" y="11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6"/>
            <p:cNvSpPr/>
            <p:nvPr/>
          </p:nvSpPr>
          <p:spPr>
            <a:xfrm flipH="1">
              <a:off x="2231008" y="8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6"/>
            <p:cNvSpPr/>
            <p:nvPr/>
          </p:nvSpPr>
          <p:spPr>
            <a:xfrm flipH="1">
              <a:off x="2258940" y="425044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6"/>
            <p:cNvSpPr/>
            <p:nvPr/>
          </p:nvSpPr>
          <p:spPr>
            <a:xfrm flipH="1">
              <a:off x="3174052" y="255694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2" name="Google Shape;152;p6"/>
            <p:cNvGrpSpPr/>
            <p:nvPr/>
          </p:nvGrpSpPr>
          <p:grpSpPr>
            <a:xfrm rot="2902616" flipH="1">
              <a:off x="1638360" y="289131"/>
              <a:ext cx="169066" cy="177310"/>
              <a:chOff x="4298580" y="207227"/>
              <a:chExt cx="169073" cy="177317"/>
            </a:xfrm>
          </p:grpSpPr>
          <p:sp>
            <p:nvSpPr>
              <p:cNvPr id="153" name="Google Shape;153;p6"/>
              <p:cNvSpPr/>
              <p:nvPr/>
            </p:nvSpPr>
            <p:spPr>
              <a:xfrm>
                <a:off x="4304148" y="212174"/>
                <a:ext cx="35788" cy="35193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302" extrusionOk="0">
                    <a:moveTo>
                      <a:pt x="685" y="0"/>
                    </a:moveTo>
                    <a:cubicBezTo>
                      <a:pt x="639" y="0"/>
                      <a:pt x="594" y="0"/>
                      <a:pt x="548" y="23"/>
                    </a:cubicBezTo>
                    <a:cubicBezTo>
                      <a:pt x="479" y="23"/>
                      <a:pt x="411" y="69"/>
                      <a:pt x="343" y="114"/>
                    </a:cubicBezTo>
                    <a:cubicBezTo>
                      <a:pt x="320" y="114"/>
                      <a:pt x="274" y="160"/>
                      <a:pt x="251" y="183"/>
                    </a:cubicBezTo>
                    <a:cubicBezTo>
                      <a:pt x="251" y="183"/>
                      <a:pt x="228" y="206"/>
                      <a:pt x="228" y="206"/>
                    </a:cubicBezTo>
                    <a:cubicBezTo>
                      <a:pt x="183" y="228"/>
                      <a:pt x="137" y="251"/>
                      <a:pt x="91" y="297"/>
                    </a:cubicBezTo>
                    <a:cubicBezTo>
                      <a:pt x="0" y="411"/>
                      <a:pt x="0" y="616"/>
                      <a:pt x="23" y="753"/>
                    </a:cubicBezTo>
                    <a:cubicBezTo>
                      <a:pt x="46" y="799"/>
                      <a:pt x="69" y="845"/>
                      <a:pt x="91" y="890"/>
                    </a:cubicBezTo>
                    <a:cubicBezTo>
                      <a:pt x="91" y="936"/>
                      <a:pt x="114" y="959"/>
                      <a:pt x="114" y="982"/>
                    </a:cubicBezTo>
                    <a:cubicBezTo>
                      <a:pt x="160" y="1050"/>
                      <a:pt x="206" y="1073"/>
                      <a:pt x="228" y="1119"/>
                    </a:cubicBezTo>
                    <a:cubicBezTo>
                      <a:pt x="274" y="1187"/>
                      <a:pt x="365" y="1233"/>
                      <a:pt x="434" y="1255"/>
                    </a:cubicBezTo>
                    <a:cubicBezTo>
                      <a:pt x="525" y="1278"/>
                      <a:pt x="616" y="1301"/>
                      <a:pt x="708" y="1301"/>
                    </a:cubicBezTo>
                    <a:cubicBezTo>
                      <a:pt x="776" y="1301"/>
                      <a:pt x="845" y="1278"/>
                      <a:pt x="890" y="1255"/>
                    </a:cubicBezTo>
                    <a:cubicBezTo>
                      <a:pt x="982" y="1210"/>
                      <a:pt x="1050" y="1164"/>
                      <a:pt x="1119" y="1119"/>
                    </a:cubicBezTo>
                    <a:cubicBezTo>
                      <a:pt x="1187" y="1050"/>
                      <a:pt x="1233" y="959"/>
                      <a:pt x="1278" y="867"/>
                    </a:cubicBezTo>
                    <a:cubicBezTo>
                      <a:pt x="1324" y="799"/>
                      <a:pt x="1324" y="708"/>
                      <a:pt x="1324" y="616"/>
                    </a:cubicBezTo>
                    <a:cubicBezTo>
                      <a:pt x="1324" y="548"/>
                      <a:pt x="1301" y="457"/>
                      <a:pt x="1278" y="388"/>
                    </a:cubicBezTo>
                    <a:cubicBezTo>
                      <a:pt x="1256" y="342"/>
                      <a:pt x="1233" y="297"/>
                      <a:pt x="1187" y="251"/>
                    </a:cubicBezTo>
                    <a:cubicBezTo>
                      <a:pt x="1164" y="206"/>
                      <a:pt x="1141" y="183"/>
                      <a:pt x="1119" y="160"/>
                    </a:cubicBezTo>
                    <a:cubicBezTo>
                      <a:pt x="1073" y="114"/>
                      <a:pt x="1027" y="91"/>
                      <a:pt x="1004" y="69"/>
                    </a:cubicBezTo>
                    <a:cubicBezTo>
                      <a:pt x="936" y="46"/>
                      <a:pt x="867" y="23"/>
                      <a:pt x="822" y="23"/>
                    </a:cubicBezTo>
                    <a:cubicBezTo>
                      <a:pt x="776" y="0"/>
                      <a:pt x="731" y="0"/>
                      <a:pt x="68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6"/>
              <p:cNvSpPr/>
              <p:nvPr/>
            </p:nvSpPr>
            <p:spPr>
              <a:xfrm>
                <a:off x="4396077" y="219553"/>
                <a:ext cx="66656" cy="74684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763" extrusionOk="0">
                    <a:moveTo>
                      <a:pt x="959" y="1"/>
                    </a:moveTo>
                    <a:cubicBezTo>
                      <a:pt x="867" y="1"/>
                      <a:pt x="776" y="24"/>
                      <a:pt x="685" y="47"/>
                    </a:cubicBezTo>
                    <a:cubicBezTo>
                      <a:pt x="639" y="69"/>
                      <a:pt x="571" y="92"/>
                      <a:pt x="502" y="138"/>
                    </a:cubicBezTo>
                    <a:cubicBezTo>
                      <a:pt x="457" y="161"/>
                      <a:pt x="411" y="206"/>
                      <a:pt x="365" y="252"/>
                    </a:cubicBezTo>
                    <a:cubicBezTo>
                      <a:pt x="342" y="275"/>
                      <a:pt x="320" y="298"/>
                      <a:pt x="297" y="343"/>
                    </a:cubicBezTo>
                    <a:cubicBezTo>
                      <a:pt x="228" y="389"/>
                      <a:pt x="183" y="457"/>
                      <a:pt x="160" y="549"/>
                    </a:cubicBezTo>
                    <a:cubicBezTo>
                      <a:pt x="114" y="640"/>
                      <a:pt x="91" y="731"/>
                      <a:pt x="69" y="823"/>
                    </a:cubicBezTo>
                    <a:cubicBezTo>
                      <a:pt x="23" y="982"/>
                      <a:pt x="0" y="1142"/>
                      <a:pt x="0" y="1302"/>
                    </a:cubicBezTo>
                    <a:cubicBezTo>
                      <a:pt x="23" y="1462"/>
                      <a:pt x="69" y="1622"/>
                      <a:pt x="137" y="1759"/>
                    </a:cubicBezTo>
                    <a:cubicBezTo>
                      <a:pt x="206" y="1918"/>
                      <a:pt x="274" y="2078"/>
                      <a:pt x="388" y="2215"/>
                    </a:cubicBezTo>
                    <a:cubicBezTo>
                      <a:pt x="434" y="2284"/>
                      <a:pt x="479" y="2352"/>
                      <a:pt x="548" y="2398"/>
                    </a:cubicBezTo>
                    <a:cubicBezTo>
                      <a:pt x="639" y="2489"/>
                      <a:pt x="753" y="2557"/>
                      <a:pt x="867" y="2626"/>
                    </a:cubicBezTo>
                    <a:cubicBezTo>
                      <a:pt x="1050" y="2717"/>
                      <a:pt x="1255" y="2740"/>
                      <a:pt x="1438" y="2763"/>
                    </a:cubicBezTo>
                    <a:cubicBezTo>
                      <a:pt x="1644" y="2763"/>
                      <a:pt x="1826" y="2694"/>
                      <a:pt x="1986" y="2603"/>
                    </a:cubicBezTo>
                    <a:cubicBezTo>
                      <a:pt x="2100" y="2535"/>
                      <a:pt x="2191" y="2443"/>
                      <a:pt x="2260" y="2352"/>
                    </a:cubicBezTo>
                    <a:cubicBezTo>
                      <a:pt x="2465" y="2101"/>
                      <a:pt x="2465" y="1781"/>
                      <a:pt x="2397" y="1485"/>
                    </a:cubicBezTo>
                    <a:cubicBezTo>
                      <a:pt x="2397" y="1393"/>
                      <a:pt x="2374" y="1302"/>
                      <a:pt x="2351" y="1211"/>
                    </a:cubicBezTo>
                    <a:cubicBezTo>
                      <a:pt x="2305" y="1119"/>
                      <a:pt x="2260" y="1028"/>
                      <a:pt x="2214" y="937"/>
                    </a:cubicBezTo>
                    <a:cubicBezTo>
                      <a:pt x="2191" y="868"/>
                      <a:pt x="2146" y="823"/>
                      <a:pt x="2123" y="754"/>
                    </a:cubicBezTo>
                    <a:cubicBezTo>
                      <a:pt x="2077" y="686"/>
                      <a:pt x="2032" y="640"/>
                      <a:pt x="1986" y="572"/>
                    </a:cubicBezTo>
                    <a:cubicBezTo>
                      <a:pt x="1917" y="503"/>
                      <a:pt x="1872" y="435"/>
                      <a:pt x="1780" y="366"/>
                    </a:cubicBezTo>
                    <a:cubicBezTo>
                      <a:pt x="1712" y="298"/>
                      <a:pt x="1621" y="252"/>
                      <a:pt x="1529" y="184"/>
                    </a:cubicBezTo>
                    <a:cubicBezTo>
                      <a:pt x="1392" y="115"/>
                      <a:pt x="1255" y="47"/>
                      <a:pt x="1096" y="24"/>
                    </a:cubicBezTo>
                    <a:cubicBezTo>
                      <a:pt x="1050" y="1"/>
                      <a:pt x="1004" y="1"/>
                      <a:pt x="959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6"/>
              <p:cNvSpPr/>
              <p:nvPr/>
            </p:nvSpPr>
            <p:spPr>
              <a:xfrm>
                <a:off x="4404700" y="322591"/>
                <a:ext cx="58655" cy="56493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090" extrusionOk="0">
                    <a:moveTo>
                      <a:pt x="1028" y="1"/>
                    </a:moveTo>
                    <a:cubicBezTo>
                      <a:pt x="914" y="1"/>
                      <a:pt x="822" y="24"/>
                      <a:pt x="708" y="46"/>
                    </a:cubicBezTo>
                    <a:cubicBezTo>
                      <a:pt x="663" y="46"/>
                      <a:pt x="594" y="69"/>
                      <a:pt x="548" y="92"/>
                    </a:cubicBezTo>
                    <a:cubicBezTo>
                      <a:pt x="503" y="115"/>
                      <a:pt x="457" y="138"/>
                      <a:pt x="434" y="161"/>
                    </a:cubicBezTo>
                    <a:cubicBezTo>
                      <a:pt x="366" y="183"/>
                      <a:pt x="297" y="252"/>
                      <a:pt x="252" y="298"/>
                    </a:cubicBezTo>
                    <a:cubicBezTo>
                      <a:pt x="229" y="343"/>
                      <a:pt x="206" y="389"/>
                      <a:pt x="183" y="434"/>
                    </a:cubicBezTo>
                    <a:cubicBezTo>
                      <a:pt x="115" y="480"/>
                      <a:pt x="92" y="594"/>
                      <a:pt x="69" y="663"/>
                    </a:cubicBezTo>
                    <a:cubicBezTo>
                      <a:pt x="23" y="868"/>
                      <a:pt x="1" y="1096"/>
                      <a:pt x="69" y="1302"/>
                    </a:cubicBezTo>
                    <a:cubicBezTo>
                      <a:pt x="115" y="1393"/>
                      <a:pt x="160" y="1484"/>
                      <a:pt x="206" y="1599"/>
                    </a:cubicBezTo>
                    <a:cubicBezTo>
                      <a:pt x="206" y="1621"/>
                      <a:pt x="229" y="1667"/>
                      <a:pt x="252" y="1690"/>
                    </a:cubicBezTo>
                    <a:cubicBezTo>
                      <a:pt x="275" y="1736"/>
                      <a:pt x="320" y="1781"/>
                      <a:pt x="366" y="1827"/>
                    </a:cubicBezTo>
                    <a:cubicBezTo>
                      <a:pt x="389" y="1850"/>
                      <a:pt x="434" y="1872"/>
                      <a:pt x="457" y="1895"/>
                    </a:cubicBezTo>
                    <a:cubicBezTo>
                      <a:pt x="526" y="1941"/>
                      <a:pt x="594" y="1987"/>
                      <a:pt x="663" y="2009"/>
                    </a:cubicBezTo>
                    <a:cubicBezTo>
                      <a:pt x="731" y="2032"/>
                      <a:pt x="777" y="2055"/>
                      <a:pt x="845" y="2055"/>
                    </a:cubicBezTo>
                    <a:cubicBezTo>
                      <a:pt x="914" y="2078"/>
                      <a:pt x="994" y="2089"/>
                      <a:pt x="1073" y="2089"/>
                    </a:cubicBezTo>
                    <a:cubicBezTo>
                      <a:pt x="1153" y="2089"/>
                      <a:pt x="1233" y="2078"/>
                      <a:pt x="1302" y="2055"/>
                    </a:cubicBezTo>
                    <a:cubicBezTo>
                      <a:pt x="1393" y="2032"/>
                      <a:pt x="1461" y="2009"/>
                      <a:pt x="1530" y="1964"/>
                    </a:cubicBezTo>
                    <a:cubicBezTo>
                      <a:pt x="1576" y="1941"/>
                      <a:pt x="1644" y="1918"/>
                      <a:pt x="1690" y="1895"/>
                    </a:cubicBezTo>
                    <a:cubicBezTo>
                      <a:pt x="1781" y="1850"/>
                      <a:pt x="1872" y="1781"/>
                      <a:pt x="1964" y="1690"/>
                    </a:cubicBezTo>
                    <a:cubicBezTo>
                      <a:pt x="2009" y="1621"/>
                      <a:pt x="2078" y="1530"/>
                      <a:pt x="2101" y="1439"/>
                    </a:cubicBezTo>
                    <a:cubicBezTo>
                      <a:pt x="2123" y="1416"/>
                      <a:pt x="2123" y="1370"/>
                      <a:pt x="2146" y="1325"/>
                    </a:cubicBezTo>
                    <a:cubicBezTo>
                      <a:pt x="2169" y="1256"/>
                      <a:pt x="2169" y="1188"/>
                      <a:pt x="2169" y="1142"/>
                    </a:cubicBezTo>
                    <a:cubicBezTo>
                      <a:pt x="2169" y="1096"/>
                      <a:pt x="2146" y="1051"/>
                      <a:pt x="2146" y="1005"/>
                    </a:cubicBezTo>
                    <a:cubicBezTo>
                      <a:pt x="2146" y="937"/>
                      <a:pt x="2123" y="891"/>
                      <a:pt x="2123" y="823"/>
                    </a:cubicBezTo>
                    <a:cubicBezTo>
                      <a:pt x="2101" y="731"/>
                      <a:pt x="2055" y="617"/>
                      <a:pt x="1986" y="526"/>
                    </a:cubicBezTo>
                    <a:cubicBezTo>
                      <a:pt x="1964" y="457"/>
                      <a:pt x="1895" y="389"/>
                      <a:pt x="1827" y="343"/>
                    </a:cubicBezTo>
                    <a:cubicBezTo>
                      <a:pt x="1758" y="252"/>
                      <a:pt x="1644" y="183"/>
                      <a:pt x="1553" y="138"/>
                    </a:cubicBezTo>
                    <a:cubicBezTo>
                      <a:pt x="1484" y="92"/>
                      <a:pt x="1393" y="69"/>
                      <a:pt x="1302" y="46"/>
                    </a:cubicBezTo>
                    <a:cubicBezTo>
                      <a:pt x="1210" y="1"/>
                      <a:pt x="1119" y="1"/>
                      <a:pt x="1028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6"/>
              <p:cNvSpPr/>
              <p:nvPr/>
            </p:nvSpPr>
            <p:spPr>
              <a:xfrm>
                <a:off x="4390509" y="214634"/>
                <a:ext cx="77144" cy="8701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3219" extrusionOk="0">
                    <a:moveTo>
                      <a:pt x="1347" y="320"/>
                    </a:moveTo>
                    <a:cubicBezTo>
                      <a:pt x="1439" y="343"/>
                      <a:pt x="1530" y="366"/>
                      <a:pt x="1621" y="388"/>
                    </a:cubicBezTo>
                    <a:cubicBezTo>
                      <a:pt x="1713" y="457"/>
                      <a:pt x="1827" y="503"/>
                      <a:pt x="1918" y="571"/>
                    </a:cubicBezTo>
                    <a:cubicBezTo>
                      <a:pt x="2009" y="662"/>
                      <a:pt x="2101" y="731"/>
                      <a:pt x="2169" y="845"/>
                    </a:cubicBezTo>
                    <a:cubicBezTo>
                      <a:pt x="2260" y="959"/>
                      <a:pt x="2329" y="1073"/>
                      <a:pt x="2375" y="1210"/>
                    </a:cubicBezTo>
                    <a:cubicBezTo>
                      <a:pt x="2443" y="1324"/>
                      <a:pt x="2466" y="1461"/>
                      <a:pt x="2489" y="1598"/>
                    </a:cubicBezTo>
                    <a:cubicBezTo>
                      <a:pt x="2511" y="1735"/>
                      <a:pt x="2511" y="1895"/>
                      <a:pt x="2489" y="2032"/>
                    </a:cubicBezTo>
                    <a:cubicBezTo>
                      <a:pt x="2489" y="2123"/>
                      <a:pt x="2443" y="2214"/>
                      <a:pt x="2420" y="2329"/>
                    </a:cubicBezTo>
                    <a:cubicBezTo>
                      <a:pt x="2375" y="2397"/>
                      <a:pt x="2329" y="2488"/>
                      <a:pt x="2283" y="2557"/>
                    </a:cubicBezTo>
                    <a:cubicBezTo>
                      <a:pt x="2238" y="2602"/>
                      <a:pt x="2192" y="2671"/>
                      <a:pt x="2123" y="2717"/>
                    </a:cubicBezTo>
                    <a:cubicBezTo>
                      <a:pt x="2078" y="2739"/>
                      <a:pt x="2009" y="2785"/>
                      <a:pt x="1941" y="2808"/>
                    </a:cubicBezTo>
                    <a:cubicBezTo>
                      <a:pt x="1872" y="2854"/>
                      <a:pt x="1804" y="2854"/>
                      <a:pt x="1735" y="2876"/>
                    </a:cubicBezTo>
                    <a:lnTo>
                      <a:pt x="1507" y="2876"/>
                    </a:lnTo>
                    <a:cubicBezTo>
                      <a:pt x="1416" y="2854"/>
                      <a:pt x="1325" y="2831"/>
                      <a:pt x="1256" y="2808"/>
                    </a:cubicBezTo>
                    <a:cubicBezTo>
                      <a:pt x="1142" y="2762"/>
                      <a:pt x="1028" y="2694"/>
                      <a:pt x="914" y="2625"/>
                    </a:cubicBezTo>
                    <a:cubicBezTo>
                      <a:pt x="822" y="2534"/>
                      <a:pt x="754" y="2466"/>
                      <a:pt x="685" y="2351"/>
                    </a:cubicBezTo>
                    <a:cubicBezTo>
                      <a:pt x="594" y="2260"/>
                      <a:pt x="526" y="2146"/>
                      <a:pt x="480" y="2009"/>
                    </a:cubicBezTo>
                    <a:cubicBezTo>
                      <a:pt x="412" y="1872"/>
                      <a:pt x="366" y="1712"/>
                      <a:pt x="343" y="1575"/>
                    </a:cubicBezTo>
                    <a:cubicBezTo>
                      <a:pt x="343" y="1507"/>
                      <a:pt x="343" y="1438"/>
                      <a:pt x="343" y="1347"/>
                    </a:cubicBezTo>
                    <a:cubicBezTo>
                      <a:pt x="343" y="1301"/>
                      <a:pt x="343" y="1256"/>
                      <a:pt x="343" y="1210"/>
                    </a:cubicBezTo>
                    <a:lnTo>
                      <a:pt x="343" y="1187"/>
                    </a:lnTo>
                    <a:cubicBezTo>
                      <a:pt x="366" y="1073"/>
                      <a:pt x="389" y="982"/>
                      <a:pt x="434" y="891"/>
                    </a:cubicBezTo>
                    <a:cubicBezTo>
                      <a:pt x="480" y="799"/>
                      <a:pt x="526" y="708"/>
                      <a:pt x="571" y="639"/>
                    </a:cubicBezTo>
                    <a:cubicBezTo>
                      <a:pt x="594" y="617"/>
                      <a:pt x="594" y="617"/>
                      <a:pt x="617" y="594"/>
                    </a:cubicBezTo>
                    <a:cubicBezTo>
                      <a:pt x="640" y="548"/>
                      <a:pt x="685" y="525"/>
                      <a:pt x="731" y="480"/>
                    </a:cubicBezTo>
                    <a:cubicBezTo>
                      <a:pt x="777" y="457"/>
                      <a:pt x="822" y="434"/>
                      <a:pt x="868" y="411"/>
                    </a:cubicBezTo>
                    <a:cubicBezTo>
                      <a:pt x="868" y="411"/>
                      <a:pt x="868" y="411"/>
                      <a:pt x="868" y="388"/>
                    </a:cubicBezTo>
                    <a:lnTo>
                      <a:pt x="891" y="388"/>
                    </a:lnTo>
                    <a:cubicBezTo>
                      <a:pt x="947" y="370"/>
                      <a:pt x="1004" y="351"/>
                      <a:pt x="1074" y="332"/>
                    </a:cubicBezTo>
                    <a:lnTo>
                      <a:pt x="1074" y="332"/>
                    </a:lnTo>
                    <a:cubicBezTo>
                      <a:pt x="1073" y="335"/>
                      <a:pt x="1073" y="338"/>
                      <a:pt x="1073" y="343"/>
                    </a:cubicBezTo>
                    <a:cubicBezTo>
                      <a:pt x="1073" y="343"/>
                      <a:pt x="1073" y="337"/>
                      <a:pt x="1076" y="331"/>
                    </a:cubicBezTo>
                    <a:lnTo>
                      <a:pt x="1076" y="331"/>
                    </a:lnTo>
                    <a:cubicBezTo>
                      <a:pt x="1076" y="331"/>
                      <a:pt x="1075" y="332"/>
                      <a:pt x="1074" y="332"/>
                    </a:cubicBezTo>
                    <a:lnTo>
                      <a:pt x="1074" y="332"/>
                    </a:lnTo>
                    <a:cubicBezTo>
                      <a:pt x="1074" y="320"/>
                      <a:pt x="1078" y="320"/>
                      <a:pt x="1096" y="320"/>
                    </a:cubicBezTo>
                    <a:cubicBezTo>
                      <a:pt x="1085" y="320"/>
                      <a:pt x="1079" y="325"/>
                      <a:pt x="1076" y="331"/>
                    </a:cubicBezTo>
                    <a:lnTo>
                      <a:pt x="1076" y="331"/>
                    </a:lnTo>
                    <a:cubicBezTo>
                      <a:pt x="1090" y="327"/>
                      <a:pt x="1104" y="324"/>
                      <a:pt x="1119" y="320"/>
                    </a:cubicBezTo>
                    <a:close/>
                    <a:moveTo>
                      <a:pt x="1233" y="0"/>
                    </a:moveTo>
                    <a:cubicBezTo>
                      <a:pt x="1165" y="0"/>
                      <a:pt x="1073" y="0"/>
                      <a:pt x="1005" y="23"/>
                    </a:cubicBezTo>
                    <a:lnTo>
                      <a:pt x="982" y="23"/>
                    </a:lnTo>
                    <a:cubicBezTo>
                      <a:pt x="914" y="46"/>
                      <a:pt x="868" y="46"/>
                      <a:pt x="822" y="69"/>
                    </a:cubicBezTo>
                    <a:cubicBezTo>
                      <a:pt x="800" y="69"/>
                      <a:pt x="800" y="69"/>
                      <a:pt x="800" y="92"/>
                    </a:cubicBezTo>
                    <a:cubicBezTo>
                      <a:pt x="754" y="92"/>
                      <a:pt x="731" y="115"/>
                      <a:pt x="708" y="115"/>
                    </a:cubicBezTo>
                    <a:cubicBezTo>
                      <a:pt x="708" y="115"/>
                      <a:pt x="685" y="137"/>
                      <a:pt x="685" y="137"/>
                    </a:cubicBezTo>
                    <a:lnTo>
                      <a:pt x="663" y="137"/>
                    </a:lnTo>
                    <a:cubicBezTo>
                      <a:pt x="663" y="137"/>
                      <a:pt x="663" y="160"/>
                      <a:pt x="640" y="160"/>
                    </a:cubicBezTo>
                    <a:lnTo>
                      <a:pt x="617" y="160"/>
                    </a:lnTo>
                    <a:cubicBezTo>
                      <a:pt x="617" y="160"/>
                      <a:pt x="617" y="183"/>
                      <a:pt x="617" y="183"/>
                    </a:cubicBezTo>
                    <a:lnTo>
                      <a:pt x="594" y="183"/>
                    </a:lnTo>
                    <a:cubicBezTo>
                      <a:pt x="594" y="183"/>
                      <a:pt x="571" y="183"/>
                      <a:pt x="571" y="206"/>
                    </a:cubicBezTo>
                    <a:cubicBezTo>
                      <a:pt x="480" y="274"/>
                      <a:pt x="389" y="366"/>
                      <a:pt x="320" y="457"/>
                    </a:cubicBezTo>
                    <a:lnTo>
                      <a:pt x="297" y="457"/>
                    </a:lnTo>
                    <a:cubicBezTo>
                      <a:pt x="229" y="548"/>
                      <a:pt x="160" y="662"/>
                      <a:pt x="115" y="799"/>
                    </a:cubicBezTo>
                    <a:cubicBezTo>
                      <a:pt x="23" y="1050"/>
                      <a:pt x="1" y="1324"/>
                      <a:pt x="23" y="1575"/>
                    </a:cubicBezTo>
                    <a:cubicBezTo>
                      <a:pt x="23" y="1575"/>
                      <a:pt x="23" y="1575"/>
                      <a:pt x="23" y="1598"/>
                    </a:cubicBezTo>
                    <a:cubicBezTo>
                      <a:pt x="46" y="1804"/>
                      <a:pt x="115" y="1986"/>
                      <a:pt x="183" y="2169"/>
                    </a:cubicBezTo>
                    <a:cubicBezTo>
                      <a:pt x="366" y="2557"/>
                      <a:pt x="663" y="2876"/>
                      <a:pt x="1051" y="3082"/>
                    </a:cubicBezTo>
                    <a:cubicBezTo>
                      <a:pt x="1233" y="3173"/>
                      <a:pt x="1439" y="3219"/>
                      <a:pt x="1667" y="3219"/>
                    </a:cubicBezTo>
                    <a:cubicBezTo>
                      <a:pt x="1758" y="3196"/>
                      <a:pt x="1850" y="3196"/>
                      <a:pt x="1964" y="3150"/>
                    </a:cubicBezTo>
                    <a:cubicBezTo>
                      <a:pt x="2078" y="3127"/>
                      <a:pt x="2169" y="3082"/>
                      <a:pt x="2260" y="3013"/>
                    </a:cubicBezTo>
                    <a:cubicBezTo>
                      <a:pt x="2443" y="2899"/>
                      <a:pt x="2580" y="2739"/>
                      <a:pt x="2671" y="2557"/>
                    </a:cubicBezTo>
                    <a:cubicBezTo>
                      <a:pt x="2785" y="2351"/>
                      <a:pt x="2831" y="2123"/>
                      <a:pt x="2831" y="1895"/>
                    </a:cubicBezTo>
                    <a:cubicBezTo>
                      <a:pt x="2854" y="1667"/>
                      <a:pt x="2808" y="1461"/>
                      <a:pt x="2740" y="1256"/>
                    </a:cubicBezTo>
                    <a:cubicBezTo>
                      <a:pt x="2694" y="1050"/>
                      <a:pt x="2580" y="868"/>
                      <a:pt x="2466" y="708"/>
                    </a:cubicBezTo>
                    <a:cubicBezTo>
                      <a:pt x="2215" y="343"/>
                      <a:pt x="1827" y="69"/>
                      <a:pt x="1393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6"/>
              <p:cNvSpPr/>
              <p:nvPr/>
            </p:nvSpPr>
            <p:spPr>
              <a:xfrm>
                <a:off x="4298580" y="207227"/>
                <a:ext cx="46924" cy="46681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727" extrusionOk="0">
                    <a:moveTo>
                      <a:pt x="914" y="343"/>
                    </a:moveTo>
                    <a:cubicBezTo>
                      <a:pt x="959" y="343"/>
                      <a:pt x="982" y="343"/>
                      <a:pt x="1028" y="366"/>
                    </a:cubicBezTo>
                    <a:cubicBezTo>
                      <a:pt x="1073" y="366"/>
                      <a:pt x="1119" y="389"/>
                      <a:pt x="1165" y="411"/>
                    </a:cubicBezTo>
                    <a:cubicBezTo>
                      <a:pt x="1188" y="457"/>
                      <a:pt x="1233" y="480"/>
                      <a:pt x="1256" y="503"/>
                    </a:cubicBezTo>
                    <a:cubicBezTo>
                      <a:pt x="1302" y="548"/>
                      <a:pt x="1325" y="571"/>
                      <a:pt x="1347" y="617"/>
                    </a:cubicBezTo>
                    <a:cubicBezTo>
                      <a:pt x="1370" y="662"/>
                      <a:pt x="1370" y="708"/>
                      <a:pt x="1393" y="754"/>
                    </a:cubicBezTo>
                    <a:cubicBezTo>
                      <a:pt x="1393" y="799"/>
                      <a:pt x="1393" y="845"/>
                      <a:pt x="1393" y="891"/>
                    </a:cubicBezTo>
                    <a:cubicBezTo>
                      <a:pt x="1393" y="936"/>
                      <a:pt x="1393" y="982"/>
                      <a:pt x="1370" y="1028"/>
                    </a:cubicBezTo>
                    <a:cubicBezTo>
                      <a:pt x="1347" y="1073"/>
                      <a:pt x="1325" y="1142"/>
                      <a:pt x="1302" y="1187"/>
                    </a:cubicBezTo>
                    <a:cubicBezTo>
                      <a:pt x="1279" y="1210"/>
                      <a:pt x="1256" y="1233"/>
                      <a:pt x="1210" y="1279"/>
                    </a:cubicBezTo>
                    <a:cubicBezTo>
                      <a:pt x="1188" y="1302"/>
                      <a:pt x="1142" y="1324"/>
                      <a:pt x="1096" y="1347"/>
                    </a:cubicBezTo>
                    <a:cubicBezTo>
                      <a:pt x="1051" y="1370"/>
                      <a:pt x="1005" y="1393"/>
                      <a:pt x="959" y="1393"/>
                    </a:cubicBezTo>
                    <a:lnTo>
                      <a:pt x="822" y="1393"/>
                    </a:lnTo>
                    <a:cubicBezTo>
                      <a:pt x="777" y="1393"/>
                      <a:pt x="731" y="1393"/>
                      <a:pt x="685" y="1370"/>
                    </a:cubicBezTo>
                    <a:cubicBezTo>
                      <a:pt x="640" y="1347"/>
                      <a:pt x="617" y="1347"/>
                      <a:pt x="571" y="1302"/>
                    </a:cubicBezTo>
                    <a:cubicBezTo>
                      <a:pt x="526" y="1279"/>
                      <a:pt x="503" y="1256"/>
                      <a:pt x="457" y="1210"/>
                    </a:cubicBezTo>
                    <a:cubicBezTo>
                      <a:pt x="434" y="1187"/>
                      <a:pt x="412" y="1142"/>
                      <a:pt x="389" y="1096"/>
                    </a:cubicBezTo>
                    <a:cubicBezTo>
                      <a:pt x="366" y="1050"/>
                      <a:pt x="343" y="1005"/>
                      <a:pt x="343" y="959"/>
                    </a:cubicBezTo>
                    <a:cubicBezTo>
                      <a:pt x="320" y="913"/>
                      <a:pt x="320" y="891"/>
                      <a:pt x="320" y="845"/>
                    </a:cubicBezTo>
                    <a:cubicBezTo>
                      <a:pt x="343" y="777"/>
                      <a:pt x="343" y="731"/>
                      <a:pt x="366" y="685"/>
                    </a:cubicBezTo>
                    <a:cubicBezTo>
                      <a:pt x="366" y="662"/>
                      <a:pt x="366" y="640"/>
                      <a:pt x="389" y="640"/>
                    </a:cubicBezTo>
                    <a:cubicBezTo>
                      <a:pt x="389" y="617"/>
                      <a:pt x="389" y="617"/>
                      <a:pt x="389" y="594"/>
                    </a:cubicBezTo>
                    <a:lnTo>
                      <a:pt x="412" y="594"/>
                    </a:lnTo>
                    <a:cubicBezTo>
                      <a:pt x="412" y="594"/>
                      <a:pt x="412" y="571"/>
                      <a:pt x="412" y="571"/>
                    </a:cubicBezTo>
                    <a:cubicBezTo>
                      <a:pt x="434" y="525"/>
                      <a:pt x="480" y="503"/>
                      <a:pt x="503" y="457"/>
                    </a:cubicBezTo>
                    <a:cubicBezTo>
                      <a:pt x="549" y="434"/>
                      <a:pt x="594" y="411"/>
                      <a:pt x="617" y="389"/>
                    </a:cubicBezTo>
                    <a:cubicBezTo>
                      <a:pt x="640" y="389"/>
                      <a:pt x="663" y="366"/>
                      <a:pt x="685" y="366"/>
                    </a:cubicBezTo>
                    <a:cubicBezTo>
                      <a:pt x="708" y="366"/>
                      <a:pt x="731" y="343"/>
                      <a:pt x="754" y="343"/>
                    </a:cubicBezTo>
                    <a:close/>
                    <a:moveTo>
                      <a:pt x="868" y="0"/>
                    </a:moveTo>
                    <a:cubicBezTo>
                      <a:pt x="777" y="0"/>
                      <a:pt x="663" y="23"/>
                      <a:pt x="571" y="46"/>
                    </a:cubicBezTo>
                    <a:cubicBezTo>
                      <a:pt x="526" y="69"/>
                      <a:pt x="457" y="115"/>
                      <a:pt x="412" y="137"/>
                    </a:cubicBezTo>
                    <a:cubicBezTo>
                      <a:pt x="366" y="160"/>
                      <a:pt x="320" y="206"/>
                      <a:pt x="275" y="229"/>
                    </a:cubicBezTo>
                    <a:cubicBezTo>
                      <a:pt x="275" y="252"/>
                      <a:pt x="275" y="252"/>
                      <a:pt x="252" y="252"/>
                    </a:cubicBezTo>
                    <a:cubicBezTo>
                      <a:pt x="252" y="274"/>
                      <a:pt x="229" y="297"/>
                      <a:pt x="206" y="320"/>
                    </a:cubicBezTo>
                    <a:cubicBezTo>
                      <a:pt x="160" y="366"/>
                      <a:pt x="138" y="411"/>
                      <a:pt x="92" y="480"/>
                    </a:cubicBezTo>
                    <a:cubicBezTo>
                      <a:pt x="92" y="503"/>
                      <a:pt x="69" y="525"/>
                      <a:pt x="69" y="571"/>
                    </a:cubicBezTo>
                    <a:cubicBezTo>
                      <a:pt x="46" y="571"/>
                      <a:pt x="46" y="594"/>
                      <a:pt x="46" y="594"/>
                    </a:cubicBezTo>
                    <a:cubicBezTo>
                      <a:pt x="46" y="617"/>
                      <a:pt x="46" y="617"/>
                      <a:pt x="24" y="640"/>
                    </a:cubicBezTo>
                    <a:cubicBezTo>
                      <a:pt x="24" y="708"/>
                      <a:pt x="1" y="777"/>
                      <a:pt x="1" y="845"/>
                    </a:cubicBezTo>
                    <a:cubicBezTo>
                      <a:pt x="1" y="868"/>
                      <a:pt x="1" y="913"/>
                      <a:pt x="1" y="936"/>
                    </a:cubicBezTo>
                    <a:cubicBezTo>
                      <a:pt x="1" y="1005"/>
                      <a:pt x="24" y="1050"/>
                      <a:pt x="24" y="1096"/>
                    </a:cubicBezTo>
                    <a:cubicBezTo>
                      <a:pt x="46" y="1142"/>
                      <a:pt x="69" y="1187"/>
                      <a:pt x="92" y="1233"/>
                    </a:cubicBezTo>
                    <a:cubicBezTo>
                      <a:pt x="115" y="1302"/>
                      <a:pt x="160" y="1347"/>
                      <a:pt x="183" y="1393"/>
                    </a:cubicBezTo>
                    <a:cubicBezTo>
                      <a:pt x="297" y="1530"/>
                      <a:pt x="412" y="1621"/>
                      <a:pt x="571" y="1667"/>
                    </a:cubicBezTo>
                    <a:cubicBezTo>
                      <a:pt x="658" y="1710"/>
                      <a:pt x="745" y="1726"/>
                      <a:pt x="838" y="1726"/>
                    </a:cubicBezTo>
                    <a:cubicBezTo>
                      <a:pt x="891" y="1726"/>
                      <a:pt x="947" y="1721"/>
                      <a:pt x="1005" y="1712"/>
                    </a:cubicBezTo>
                    <a:cubicBezTo>
                      <a:pt x="1142" y="1690"/>
                      <a:pt x="1302" y="1621"/>
                      <a:pt x="1416" y="1530"/>
                    </a:cubicBezTo>
                    <a:cubicBezTo>
                      <a:pt x="1530" y="1438"/>
                      <a:pt x="1598" y="1324"/>
                      <a:pt x="1667" y="1210"/>
                    </a:cubicBezTo>
                    <a:cubicBezTo>
                      <a:pt x="1735" y="1050"/>
                      <a:pt x="1735" y="891"/>
                      <a:pt x="1713" y="708"/>
                    </a:cubicBezTo>
                    <a:cubicBezTo>
                      <a:pt x="1690" y="594"/>
                      <a:pt x="1644" y="503"/>
                      <a:pt x="1576" y="389"/>
                    </a:cubicBezTo>
                    <a:cubicBezTo>
                      <a:pt x="1553" y="343"/>
                      <a:pt x="1507" y="297"/>
                      <a:pt x="1462" y="252"/>
                    </a:cubicBezTo>
                    <a:cubicBezTo>
                      <a:pt x="1416" y="183"/>
                      <a:pt x="1325" y="137"/>
                      <a:pt x="1279" y="115"/>
                    </a:cubicBezTo>
                    <a:cubicBezTo>
                      <a:pt x="1233" y="69"/>
                      <a:pt x="1165" y="69"/>
                      <a:pt x="1119" y="46"/>
                    </a:cubicBezTo>
                    <a:cubicBezTo>
                      <a:pt x="1073" y="23"/>
                      <a:pt x="1028" y="23"/>
                      <a:pt x="982" y="23"/>
                    </a:cubicBezTo>
                    <a:cubicBezTo>
                      <a:pt x="937" y="0"/>
                      <a:pt x="914" y="0"/>
                      <a:pt x="868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6"/>
              <p:cNvSpPr/>
              <p:nvPr/>
            </p:nvSpPr>
            <p:spPr>
              <a:xfrm>
                <a:off x="4399781" y="317672"/>
                <a:ext cx="67872" cy="6687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2474" extrusionOk="0">
                    <a:moveTo>
                      <a:pt x="1324" y="320"/>
                    </a:moveTo>
                    <a:cubicBezTo>
                      <a:pt x="1415" y="320"/>
                      <a:pt x="1484" y="343"/>
                      <a:pt x="1552" y="365"/>
                    </a:cubicBezTo>
                    <a:cubicBezTo>
                      <a:pt x="1643" y="388"/>
                      <a:pt x="1712" y="434"/>
                      <a:pt x="1780" y="480"/>
                    </a:cubicBezTo>
                    <a:cubicBezTo>
                      <a:pt x="1849" y="525"/>
                      <a:pt x="1895" y="571"/>
                      <a:pt x="1963" y="639"/>
                    </a:cubicBezTo>
                    <a:cubicBezTo>
                      <a:pt x="2009" y="685"/>
                      <a:pt x="2054" y="753"/>
                      <a:pt x="2077" y="822"/>
                    </a:cubicBezTo>
                    <a:cubicBezTo>
                      <a:pt x="2123" y="890"/>
                      <a:pt x="2146" y="982"/>
                      <a:pt x="2168" y="1073"/>
                    </a:cubicBezTo>
                    <a:cubicBezTo>
                      <a:pt x="2168" y="1141"/>
                      <a:pt x="2191" y="1233"/>
                      <a:pt x="2168" y="1301"/>
                    </a:cubicBezTo>
                    <a:cubicBezTo>
                      <a:pt x="2168" y="1393"/>
                      <a:pt x="2146" y="1461"/>
                      <a:pt x="2123" y="1552"/>
                    </a:cubicBezTo>
                    <a:cubicBezTo>
                      <a:pt x="2100" y="1621"/>
                      <a:pt x="2054" y="1689"/>
                      <a:pt x="2009" y="1758"/>
                    </a:cubicBezTo>
                    <a:cubicBezTo>
                      <a:pt x="1986" y="1826"/>
                      <a:pt x="1917" y="1872"/>
                      <a:pt x="1872" y="1918"/>
                    </a:cubicBezTo>
                    <a:cubicBezTo>
                      <a:pt x="1803" y="1986"/>
                      <a:pt x="1758" y="2009"/>
                      <a:pt x="1666" y="2054"/>
                    </a:cubicBezTo>
                    <a:cubicBezTo>
                      <a:pt x="1598" y="2100"/>
                      <a:pt x="1507" y="2123"/>
                      <a:pt x="1438" y="2146"/>
                    </a:cubicBezTo>
                    <a:lnTo>
                      <a:pt x="1187" y="2146"/>
                    </a:lnTo>
                    <a:cubicBezTo>
                      <a:pt x="1096" y="2146"/>
                      <a:pt x="1027" y="2123"/>
                      <a:pt x="959" y="2100"/>
                    </a:cubicBezTo>
                    <a:cubicBezTo>
                      <a:pt x="890" y="2077"/>
                      <a:pt x="822" y="2032"/>
                      <a:pt x="753" y="2009"/>
                    </a:cubicBezTo>
                    <a:cubicBezTo>
                      <a:pt x="685" y="1940"/>
                      <a:pt x="616" y="1895"/>
                      <a:pt x="548" y="1826"/>
                    </a:cubicBezTo>
                    <a:cubicBezTo>
                      <a:pt x="525" y="1781"/>
                      <a:pt x="479" y="1712"/>
                      <a:pt x="434" y="1666"/>
                    </a:cubicBezTo>
                    <a:cubicBezTo>
                      <a:pt x="411" y="1575"/>
                      <a:pt x="388" y="1507"/>
                      <a:pt x="365" y="1415"/>
                    </a:cubicBezTo>
                    <a:cubicBezTo>
                      <a:pt x="342" y="1347"/>
                      <a:pt x="342" y="1256"/>
                      <a:pt x="342" y="1164"/>
                    </a:cubicBezTo>
                    <a:cubicBezTo>
                      <a:pt x="365" y="1096"/>
                      <a:pt x="365" y="1027"/>
                      <a:pt x="388" y="936"/>
                    </a:cubicBezTo>
                    <a:cubicBezTo>
                      <a:pt x="434" y="868"/>
                      <a:pt x="457" y="799"/>
                      <a:pt x="502" y="731"/>
                    </a:cubicBezTo>
                    <a:cubicBezTo>
                      <a:pt x="525" y="685"/>
                      <a:pt x="548" y="662"/>
                      <a:pt x="571" y="616"/>
                    </a:cubicBezTo>
                    <a:cubicBezTo>
                      <a:pt x="594" y="594"/>
                      <a:pt x="616" y="571"/>
                      <a:pt x="639" y="548"/>
                    </a:cubicBezTo>
                    <a:cubicBezTo>
                      <a:pt x="662" y="525"/>
                      <a:pt x="685" y="525"/>
                      <a:pt x="708" y="502"/>
                    </a:cubicBezTo>
                    <a:cubicBezTo>
                      <a:pt x="753" y="480"/>
                      <a:pt x="776" y="457"/>
                      <a:pt x="822" y="434"/>
                    </a:cubicBezTo>
                    <a:cubicBezTo>
                      <a:pt x="822" y="434"/>
                      <a:pt x="845" y="411"/>
                      <a:pt x="845" y="411"/>
                    </a:cubicBezTo>
                    <a:cubicBezTo>
                      <a:pt x="890" y="388"/>
                      <a:pt x="936" y="388"/>
                      <a:pt x="982" y="365"/>
                    </a:cubicBezTo>
                    <a:lnTo>
                      <a:pt x="1004" y="365"/>
                    </a:lnTo>
                    <a:cubicBezTo>
                      <a:pt x="1004" y="365"/>
                      <a:pt x="1004" y="343"/>
                      <a:pt x="1027" y="343"/>
                    </a:cubicBezTo>
                    <a:lnTo>
                      <a:pt x="1096" y="343"/>
                    </a:lnTo>
                    <a:cubicBezTo>
                      <a:pt x="1164" y="320"/>
                      <a:pt x="1210" y="320"/>
                      <a:pt x="1278" y="320"/>
                    </a:cubicBezTo>
                    <a:close/>
                    <a:moveTo>
                      <a:pt x="1255" y="0"/>
                    </a:moveTo>
                    <a:cubicBezTo>
                      <a:pt x="1187" y="0"/>
                      <a:pt x="1096" y="0"/>
                      <a:pt x="1027" y="23"/>
                    </a:cubicBezTo>
                    <a:cubicBezTo>
                      <a:pt x="959" y="23"/>
                      <a:pt x="913" y="46"/>
                      <a:pt x="845" y="69"/>
                    </a:cubicBezTo>
                    <a:cubicBezTo>
                      <a:pt x="822" y="69"/>
                      <a:pt x="799" y="91"/>
                      <a:pt x="776" y="91"/>
                    </a:cubicBezTo>
                    <a:lnTo>
                      <a:pt x="753" y="91"/>
                    </a:lnTo>
                    <a:cubicBezTo>
                      <a:pt x="730" y="114"/>
                      <a:pt x="685" y="137"/>
                      <a:pt x="662" y="160"/>
                    </a:cubicBezTo>
                    <a:lnTo>
                      <a:pt x="639" y="160"/>
                    </a:lnTo>
                    <a:cubicBezTo>
                      <a:pt x="548" y="206"/>
                      <a:pt x="479" y="274"/>
                      <a:pt x="411" y="320"/>
                    </a:cubicBezTo>
                    <a:cubicBezTo>
                      <a:pt x="411" y="343"/>
                      <a:pt x="411" y="343"/>
                      <a:pt x="388" y="343"/>
                    </a:cubicBezTo>
                    <a:cubicBezTo>
                      <a:pt x="365" y="365"/>
                      <a:pt x="342" y="388"/>
                      <a:pt x="320" y="411"/>
                    </a:cubicBezTo>
                    <a:cubicBezTo>
                      <a:pt x="251" y="502"/>
                      <a:pt x="205" y="571"/>
                      <a:pt x="160" y="662"/>
                    </a:cubicBezTo>
                    <a:cubicBezTo>
                      <a:pt x="137" y="731"/>
                      <a:pt x="91" y="799"/>
                      <a:pt x="69" y="868"/>
                    </a:cubicBezTo>
                    <a:cubicBezTo>
                      <a:pt x="69" y="890"/>
                      <a:pt x="69" y="913"/>
                      <a:pt x="46" y="936"/>
                    </a:cubicBezTo>
                    <a:cubicBezTo>
                      <a:pt x="46" y="959"/>
                      <a:pt x="46" y="959"/>
                      <a:pt x="46" y="959"/>
                    </a:cubicBezTo>
                    <a:cubicBezTo>
                      <a:pt x="0" y="1141"/>
                      <a:pt x="0" y="1324"/>
                      <a:pt x="46" y="1507"/>
                    </a:cubicBezTo>
                    <a:cubicBezTo>
                      <a:pt x="91" y="1689"/>
                      <a:pt x="183" y="1872"/>
                      <a:pt x="297" y="2032"/>
                    </a:cubicBezTo>
                    <a:cubicBezTo>
                      <a:pt x="434" y="2169"/>
                      <a:pt x="594" y="2306"/>
                      <a:pt x="776" y="2374"/>
                    </a:cubicBezTo>
                    <a:cubicBezTo>
                      <a:pt x="916" y="2444"/>
                      <a:pt x="1082" y="2474"/>
                      <a:pt x="1254" y="2474"/>
                    </a:cubicBezTo>
                    <a:cubicBezTo>
                      <a:pt x="1307" y="2474"/>
                      <a:pt x="1361" y="2471"/>
                      <a:pt x="1415" y="2465"/>
                    </a:cubicBezTo>
                    <a:cubicBezTo>
                      <a:pt x="1621" y="2442"/>
                      <a:pt x="1826" y="2374"/>
                      <a:pt x="1986" y="2237"/>
                    </a:cubicBezTo>
                    <a:cubicBezTo>
                      <a:pt x="2146" y="2146"/>
                      <a:pt x="2260" y="1986"/>
                      <a:pt x="2351" y="1826"/>
                    </a:cubicBezTo>
                    <a:cubicBezTo>
                      <a:pt x="2397" y="1735"/>
                      <a:pt x="2442" y="1644"/>
                      <a:pt x="2465" y="1552"/>
                    </a:cubicBezTo>
                    <a:cubicBezTo>
                      <a:pt x="2488" y="1438"/>
                      <a:pt x="2511" y="1324"/>
                      <a:pt x="2511" y="1210"/>
                    </a:cubicBezTo>
                    <a:cubicBezTo>
                      <a:pt x="2511" y="1096"/>
                      <a:pt x="2488" y="982"/>
                      <a:pt x="2442" y="868"/>
                    </a:cubicBezTo>
                    <a:cubicBezTo>
                      <a:pt x="2420" y="776"/>
                      <a:pt x="2374" y="685"/>
                      <a:pt x="2328" y="616"/>
                    </a:cubicBezTo>
                    <a:cubicBezTo>
                      <a:pt x="2283" y="525"/>
                      <a:pt x="2214" y="457"/>
                      <a:pt x="2168" y="365"/>
                    </a:cubicBezTo>
                    <a:cubicBezTo>
                      <a:pt x="2100" y="320"/>
                      <a:pt x="2032" y="251"/>
                      <a:pt x="1963" y="206"/>
                    </a:cubicBezTo>
                    <a:cubicBezTo>
                      <a:pt x="1780" y="91"/>
                      <a:pt x="1575" y="23"/>
                      <a:pt x="1370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9" name="Google Shape;159;p6"/>
            <p:cNvSpPr/>
            <p:nvPr/>
          </p:nvSpPr>
          <p:spPr>
            <a:xfrm flipH="1">
              <a:off x="1600470" y="1017721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0" name="Google Shape;160;p6"/>
            <p:cNvGrpSpPr/>
            <p:nvPr/>
          </p:nvGrpSpPr>
          <p:grpSpPr>
            <a:xfrm rot="-3959737" flipH="1">
              <a:off x="3946362" y="-19477"/>
              <a:ext cx="275188" cy="229968"/>
              <a:chOff x="1192779" y="389220"/>
              <a:chExt cx="275192" cy="229971"/>
            </a:xfrm>
          </p:grpSpPr>
          <p:sp>
            <p:nvSpPr>
              <p:cNvPr id="161" name="Google Shape;161;p6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6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6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6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6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6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7" name="Google Shape;167;p6"/>
            <p:cNvGrpSpPr/>
            <p:nvPr/>
          </p:nvGrpSpPr>
          <p:grpSpPr>
            <a:xfrm>
              <a:off x="-68993" y="1501394"/>
              <a:ext cx="325081" cy="325102"/>
              <a:chOff x="2252932" y="2731382"/>
              <a:chExt cx="325081" cy="325102"/>
            </a:xfrm>
          </p:grpSpPr>
          <p:sp>
            <p:nvSpPr>
              <p:cNvPr id="168" name="Google Shape;168;p6"/>
              <p:cNvSpPr/>
              <p:nvPr/>
            </p:nvSpPr>
            <p:spPr>
              <a:xfrm flipH="1">
                <a:off x="2472649" y="2985600"/>
                <a:ext cx="77203" cy="60860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153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80" y="685"/>
                      <a:pt x="1142" y="1233"/>
                      <a:pt x="1918" y="1530"/>
                    </a:cubicBezTo>
                    <a:cubicBezTo>
                      <a:pt x="1918" y="1302"/>
                      <a:pt x="1918" y="1096"/>
                      <a:pt x="1940" y="868"/>
                    </a:cubicBezTo>
                    <a:cubicBezTo>
                      <a:pt x="1210" y="777"/>
                      <a:pt x="548" y="457"/>
                      <a:pt x="0" y="1"/>
                    </a:cubicBezTo>
                    <a:close/>
                  </a:path>
                </a:pathLst>
              </a:custGeom>
              <a:solidFill>
                <a:srgbClr val="E8C0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6"/>
              <p:cNvSpPr/>
              <p:nvPr/>
            </p:nvSpPr>
            <p:spPr>
              <a:xfrm flipH="1">
                <a:off x="2262915" y="2779513"/>
                <a:ext cx="49997" cy="58155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462" extrusionOk="0">
                    <a:moveTo>
                      <a:pt x="297" y="0"/>
                    </a:moveTo>
                    <a:lnTo>
                      <a:pt x="297" y="0"/>
                    </a:lnTo>
                    <a:cubicBezTo>
                      <a:pt x="320" y="69"/>
                      <a:pt x="343" y="160"/>
                      <a:pt x="343" y="229"/>
                    </a:cubicBezTo>
                    <a:cubicBezTo>
                      <a:pt x="343" y="411"/>
                      <a:pt x="206" y="571"/>
                      <a:pt x="1" y="639"/>
                    </a:cubicBezTo>
                    <a:cubicBezTo>
                      <a:pt x="92" y="845"/>
                      <a:pt x="160" y="1050"/>
                      <a:pt x="229" y="1279"/>
                    </a:cubicBezTo>
                    <a:cubicBezTo>
                      <a:pt x="526" y="1301"/>
                      <a:pt x="891" y="1393"/>
                      <a:pt x="1256" y="1461"/>
                    </a:cubicBezTo>
                    <a:cubicBezTo>
                      <a:pt x="1051" y="913"/>
                      <a:pt x="708" y="411"/>
                      <a:pt x="2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6"/>
              <p:cNvSpPr/>
              <p:nvPr/>
            </p:nvSpPr>
            <p:spPr>
              <a:xfrm flipH="1">
                <a:off x="2256591" y="2920763"/>
                <a:ext cx="94426" cy="85760"/>
              </a:xfrm>
              <a:custGeom>
                <a:avLst/>
                <a:gdLst/>
                <a:ahLst/>
                <a:cxnLst/>
                <a:rect l="l" t="t" r="r" b="b"/>
                <a:pathLst>
                  <a:path w="2374" h="2156" extrusionOk="0">
                    <a:moveTo>
                      <a:pt x="1587" y="1"/>
                    </a:moveTo>
                    <a:cubicBezTo>
                      <a:pt x="1423" y="1"/>
                      <a:pt x="1251" y="15"/>
                      <a:pt x="1073" y="56"/>
                    </a:cubicBezTo>
                    <a:cubicBezTo>
                      <a:pt x="845" y="649"/>
                      <a:pt x="479" y="1174"/>
                      <a:pt x="0" y="1608"/>
                    </a:cubicBezTo>
                    <a:cubicBezTo>
                      <a:pt x="525" y="1745"/>
                      <a:pt x="1027" y="1950"/>
                      <a:pt x="1324" y="2156"/>
                    </a:cubicBezTo>
                    <a:cubicBezTo>
                      <a:pt x="1849" y="1585"/>
                      <a:pt x="2237" y="877"/>
                      <a:pt x="2374" y="79"/>
                    </a:cubicBezTo>
                    <a:cubicBezTo>
                      <a:pt x="2153" y="49"/>
                      <a:pt x="1884" y="1"/>
                      <a:pt x="158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6"/>
              <p:cNvSpPr/>
              <p:nvPr/>
            </p:nvSpPr>
            <p:spPr>
              <a:xfrm flipH="1">
                <a:off x="2317407" y="3007398"/>
                <a:ext cx="109898" cy="49085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1234" extrusionOk="0">
                    <a:moveTo>
                      <a:pt x="1051" y="0"/>
                    </a:moveTo>
                    <a:cubicBezTo>
                      <a:pt x="868" y="69"/>
                      <a:pt x="663" y="160"/>
                      <a:pt x="480" y="206"/>
                    </a:cubicBezTo>
                    <a:cubicBezTo>
                      <a:pt x="297" y="457"/>
                      <a:pt x="160" y="845"/>
                      <a:pt x="1" y="1233"/>
                    </a:cubicBezTo>
                    <a:lnTo>
                      <a:pt x="297" y="1233"/>
                    </a:lnTo>
                    <a:cubicBezTo>
                      <a:pt x="1233" y="1233"/>
                      <a:pt x="2078" y="914"/>
                      <a:pt x="2763" y="389"/>
                    </a:cubicBezTo>
                    <a:cubicBezTo>
                      <a:pt x="2238" y="252"/>
                      <a:pt x="1530" y="23"/>
                      <a:pt x="105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6"/>
              <p:cNvSpPr/>
              <p:nvPr/>
            </p:nvSpPr>
            <p:spPr>
              <a:xfrm flipH="1">
                <a:off x="2303804" y="2735002"/>
                <a:ext cx="274209" cy="285165"/>
              </a:xfrm>
              <a:custGeom>
                <a:avLst/>
                <a:gdLst/>
                <a:ahLst/>
                <a:cxnLst/>
                <a:rect l="l" t="t" r="r" b="b"/>
                <a:pathLst>
                  <a:path w="6894" h="7169" extrusionOk="0">
                    <a:moveTo>
                      <a:pt x="4269" y="1"/>
                    </a:moveTo>
                    <a:lnTo>
                      <a:pt x="4269" y="1"/>
                    </a:lnTo>
                    <a:cubicBezTo>
                      <a:pt x="4589" y="457"/>
                      <a:pt x="4794" y="1028"/>
                      <a:pt x="4794" y="1644"/>
                    </a:cubicBezTo>
                    <a:cubicBezTo>
                      <a:pt x="4794" y="2786"/>
                      <a:pt x="4109" y="3790"/>
                      <a:pt x="3128" y="4224"/>
                    </a:cubicBezTo>
                    <a:cubicBezTo>
                      <a:pt x="3105" y="4246"/>
                      <a:pt x="3082" y="4246"/>
                      <a:pt x="3082" y="4246"/>
                    </a:cubicBezTo>
                    <a:cubicBezTo>
                      <a:pt x="2989" y="4677"/>
                      <a:pt x="2818" y="5031"/>
                      <a:pt x="2294" y="5031"/>
                    </a:cubicBezTo>
                    <a:cubicBezTo>
                      <a:pt x="2179" y="5031"/>
                      <a:pt x="2047" y="5014"/>
                      <a:pt x="1895" y="4977"/>
                    </a:cubicBezTo>
                    <a:cubicBezTo>
                      <a:pt x="1119" y="4771"/>
                      <a:pt x="434" y="4338"/>
                      <a:pt x="1" y="3813"/>
                    </a:cubicBezTo>
                    <a:cubicBezTo>
                      <a:pt x="1" y="3881"/>
                      <a:pt x="1" y="3927"/>
                      <a:pt x="1" y="3995"/>
                    </a:cubicBezTo>
                    <a:cubicBezTo>
                      <a:pt x="1" y="4863"/>
                      <a:pt x="252" y="5662"/>
                      <a:pt x="708" y="6301"/>
                    </a:cubicBezTo>
                    <a:cubicBezTo>
                      <a:pt x="1256" y="6757"/>
                      <a:pt x="1918" y="7077"/>
                      <a:pt x="2648" y="7168"/>
                    </a:cubicBezTo>
                    <a:cubicBezTo>
                      <a:pt x="2717" y="6734"/>
                      <a:pt x="2900" y="6346"/>
                      <a:pt x="3356" y="6164"/>
                    </a:cubicBezTo>
                    <a:cubicBezTo>
                      <a:pt x="3591" y="6077"/>
                      <a:pt x="3870" y="6039"/>
                      <a:pt x="4170" y="6039"/>
                    </a:cubicBezTo>
                    <a:cubicBezTo>
                      <a:pt x="4656" y="6039"/>
                      <a:pt x="5199" y="6137"/>
                      <a:pt x="5707" y="6278"/>
                    </a:cubicBezTo>
                    <a:cubicBezTo>
                      <a:pt x="6186" y="5844"/>
                      <a:pt x="6552" y="5319"/>
                      <a:pt x="6780" y="4726"/>
                    </a:cubicBezTo>
                    <a:lnTo>
                      <a:pt x="6780" y="4726"/>
                    </a:lnTo>
                    <a:cubicBezTo>
                      <a:pt x="6483" y="4771"/>
                      <a:pt x="6164" y="4931"/>
                      <a:pt x="5844" y="5205"/>
                    </a:cubicBezTo>
                    <a:cubicBezTo>
                      <a:pt x="5692" y="5343"/>
                      <a:pt x="5577" y="5403"/>
                      <a:pt x="5494" y="5403"/>
                    </a:cubicBezTo>
                    <a:cubicBezTo>
                      <a:pt x="5035" y="5403"/>
                      <a:pt x="5493" y="3607"/>
                      <a:pt x="5821" y="2854"/>
                    </a:cubicBezTo>
                    <a:cubicBezTo>
                      <a:pt x="5976" y="2505"/>
                      <a:pt x="6279" y="2387"/>
                      <a:pt x="6674" y="2387"/>
                    </a:cubicBezTo>
                    <a:cubicBezTo>
                      <a:pt x="6745" y="2387"/>
                      <a:pt x="6818" y="2391"/>
                      <a:pt x="6894" y="2398"/>
                    </a:cubicBezTo>
                    <a:cubicBezTo>
                      <a:pt x="6825" y="2169"/>
                      <a:pt x="6757" y="1964"/>
                      <a:pt x="6666" y="1758"/>
                    </a:cubicBezTo>
                    <a:cubicBezTo>
                      <a:pt x="6548" y="1811"/>
                      <a:pt x="6412" y="1840"/>
                      <a:pt x="6275" y="1840"/>
                    </a:cubicBezTo>
                    <a:cubicBezTo>
                      <a:pt x="5931" y="1840"/>
                      <a:pt x="5577" y="1654"/>
                      <a:pt x="5479" y="1165"/>
                    </a:cubicBezTo>
                    <a:cubicBezTo>
                      <a:pt x="5319" y="412"/>
                      <a:pt x="4794" y="115"/>
                      <a:pt x="426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6"/>
              <p:cNvSpPr/>
              <p:nvPr/>
            </p:nvSpPr>
            <p:spPr>
              <a:xfrm flipH="1">
                <a:off x="2385502" y="3007080"/>
                <a:ext cx="22712" cy="8512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14" extrusionOk="0">
                    <a:moveTo>
                      <a:pt x="427" y="1"/>
                    </a:moveTo>
                    <a:cubicBezTo>
                      <a:pt x="273" y="1"/>
                      <a:pt x="157" y="34"/>
                      <a:pt x="69" y="123"/>
                    </a:cubicBezTo>
                    <a:cubicBezTo>
                      <a:pt x="46" y="145"/>
                      <a:pt x="23" y="191"/>
                      <a:pt x="0" y="214"/>
                    </a:cubicBezTo>
                    <a:cubicBezTo>
                      <a:pt x="183" y="168"/>
                      <a:pt x="388" y="100"/>
                      <a:pt x="571" y="8"/>
                    </a:cubicBezTo>
                    <a:cubicBezTo>
                      <a:pt x="519" y="3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rgbClr val="7A8A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6"/>
              <p:cNvSpPr/>
              <p:nvPr/>
            </p:nvSpPr>
            <p:spPr>
              <a:xfrm flipH="1">
                <a:off x="2375518" y="2732297"/>
                <a:ext cx="187977" cy="17164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315" extrusionOk="0">
                    <a:moveTo>
                      <a:pt x="3379" y="0"/>
                    </a:moveTo>
                    <a:cubicBezTo>
                      <a:pt x="1873" y="115"/>
                      <a:pt x="594" y="1050"/>
                      <a:pt x="1" y="2374"/>
                    </a:cubicBezTo>
                    <a:cubicBezTo>
                      <a:pt x="226" y="2806"/>
                      <a:pt x="516" y="3369"/>
                      <a:pt x="951" y="3369"/>
                    </a:cubicBezTo>
                    <a:cubicBezTo>
                      <a:pt x="1090" y="3369"/>
                      <a:pt x="1244" y="3312"/>
                      <a:pt x="1416" y="3173"/>
                    </a:cubicBezTo>
                    <a:cubicBezTo>
                      <a:pt x="2409" y="2409"/>
                      <a:pt x="3083" y="1406"/>
                      <a:pt x="3677" y="1406"/>
                    </a:cubicBezTo>
                    <a:cubicBezTo>
                      <a:pt x="3793" y="1406"/>
                      <a:pt x="3906" y="1444"/>
                      <a:pt x="4018" y="1530"/>
                    </a:cubicBezTo>
                    <a:cubicBezTo>
                      <a:pt x="4726" y="2032"/>
                      <a:pt x="3973" y="2443"/>
                      <a:pt x="3196" y="2876"/>
                    </a:cubicBezTo>
                    <a:cubicBezTo>
                      <a:pt x="2808" y="3105"/>
                      <a:pt x="2808" y="3767"/>
                      <a:pt x="2717" y="4314"/>
                    </a:cubicBezTo>
                    <a:cubicBezTo>
                      <a:pt x="2717" y="4314"/>
                      <a:pt x="2740" y="4314"/>
                      <a:pt x="2763" y="4292"/>
                    </a:cubicBezTo>
                    <a:cubicBezTo>
                      <a:pt x="3744" y="3858"/>
                      <a:pt x="4429" y="2854"/>
                      <a:pt x="4429" y="1712"/>
                    </a:cubicBezTo>
                    <a:cubicBezTo>
                      <a:pt x="4429" y="1096"/>
                      <a:pt x="4224" y="525"/>
                      <a:pt x="3904" y="69"/>
                    </a:cubicBezTo>
                    <a:cubicBezTo>
                      <a:pt x="3721" y="23"/>
                      <a:pt x="3539" y="0"/>
                      <a:pt x="33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6"/>
              <p:cNvSpPr/>
              <p:nvPr/>
            </p:nvSpPr>
            <p:spPr>
              <a:xfrm flipH="1">
                <a:off x="2252932" y="2830348"/>
                <a:ext cx="55446" cy="93557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2352" extrusionOk="0">
                    <a:moveTo>
                      <a:pt x="115" y="1"/>
                    </a:moveTo>
                    <a:lnTo>
                      <a:pt x="115" y="1"/>
                    </a:lnTo>
                    <a:cubicBezTo>
                      <a:pt x="206" y="320"/>
                      <a:pt x="229" y="640"/>
                      <a:pt x="229" y="982"/>
                    </a:cubicBezTo>
                    <a:cubicBezTo>
                      <a:pt x="229" y="1461"/>
                      <a:pt x="161" y="1895"/>
                      <a:pt x="1" y="2329"/>
                    </a:cubicBezTo>
                    <a:cubicBezTo>
                      <a:pt x="179" y="2288"/>
                      <a:pt x="351" y="2274"/>
                      <a:pt x="515" y="2274"/>
                    </a:cubicBezTo>
                    <a:cubicBezTo>
                      <a:pt x="812" y="2274"/>
                      <a:pt x="1081" y="2322"/>
                      <a:pt x="1302" y="2352"/>
                    </a:cubicBezTo>
                    <a:cubicBezTo>
                      <a:pt x="1370" y="2123"/>
                      <a:pt x="1393" y="1849"/>
                      <a:pt x="1393" y="1598"/>
                    </a:cubicBezTo>
                    <a:cubicBezTo>
                      <a:pt x="1393" y="1096"/>
                      <a:pt x="1302" y="640"/>
                      <a:pt x="1142" y="183"/>
                    </a:cubicBezTo>
                    <a:cubicBezTo>
                      <a:pt x="777" y="115"/>
                      <a:pt x="412" y="23"/>
                      <a:pt x="11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6"/>
              <p:cNvSpPr/>
              <p:nvPr/>
            </p:nvSpPr>
            <p:spPr>
              <a:xfrm flipH="1">
                <a:off x="2299230" y="2829911"/>
                <a:ext cx="78556" cy="120009"/>
              </a:xfrm>
              <a:custGeom>
                <a:avLst/>
                <a:gdLst/>
                <a:ahLst/>
                <a:cxnLst/>
                <a:rect l="l" t="t" r="r" b="b"/>
                <a:pathLst>
                  <a:path w="1975" h="3017" extrusionOk="0">
                    <a:moveTo>
                      <a:pt x="1640" y="1"/>
                    </a:moveTo>
                    <a:cubicBezTo>
                      <a:pt x="1245" y="1"/>
                      <a:pt x="942" y="119"/>
                      <a:pt x="787" y="468"/>
                    </a:cubicBezTo>
                    <a:cubicBezTo>
                      <a:pt x="459" y="1221"/>
                      <a:pt x="1" y="3017"/>
                      <a:pt x="460" y="3017"/>
                    </a:cubicBezTo>
                    <a:cubicBezTo>
                      <a:pt x="543" y="3017"/>
                      <a:pt x="658" y="2957"/>
                      <a:pt x="810" y="2819"/>
                    </a:cubicBezTo>
                    <a:cubicBezTo>
                      <a:pt x="1130" y="2545"/>
                      <a:pt x="1449" y="2385"/>
                      <a:pt x="1746" y="2340"/>
                    </a:cubicBezTo>
                    <a:cubicBezTo>
                      <a:pt x="1906" y="1906"/>
                      <a:pt x="1974" y="1472"/>
                      <a:pt x="1974" y="993"/>
                    </a:cubicBezTo>
                    <a:cubicBezTo>
                      <a:pt x="1974" y="651"/>
                      <a:pt x="1951" y="331"/>
                      <a:pt x="1860" y="12"/>
                    </a:cubicBezTo>
                    <a:cubicBezTo>
                      <a:pt x="1784" y="5"/>
                      <a:pt x="1711" y="1"/>
                      <a:pt x="164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6"/>
              <p:cNvSpPr/>
              <p:nvPr/>
            </p:nvSpPr>
            <p:spPr>
              <a:xfrm flipH="1">
                <a:off x="2408173" y="3015552"/>
                <a:ext cx="65430" cy="40931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29" extrusionOk="0">
                    <a:moveTo>
                      <a:pt x="1644" y="1"/>
                    </a:moveTo>
                    <a:cubicBezTo>
                      <a:pt x="1302" y="115"/>
                      <a:pt x="936" y="161"/>
                      <a:pt x="548" y="161"/>
                    </a:cubicBezTo>
                    <a:cubicBezTo>
                      <a:pt x="366" y="161"/>
                      <a:pt x="206" y="138"/>
                      <a:pt x="23" y="115"/>
                    </a:cubicBezTo>
                    <a:cubicBezTo>
                      <a:pt x="1" y="343"/>
                      <a:pt x="1" y="549"/>
                      <a:pt x="1" y="777"/>
                    </a:cubicBezTo>
                    <a:cubicBezTo>
                      <a:pt x="366" y="914"/>
                      <a:pt x="754" y="982"/>
                      <a:pt x="1165" y="1028"/>
                    </a:cubicBezTo>
                    <a:cubicBezTo>
                      <a:pt x="1324" y="640"/>
                      <a:pt x="1461" y="252"/>
                      <a:pt x="164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6"/>
              <p:cNvSpPr/>
              <p:nvPr/>
            </p:nvSpPr>
            <p:spPr>
              <a:xfrm flipH="1">
                <a:off x="2298355" y="2984685"/>
                <a:ext cx="87187" cy="38186"/>
              </a:xfrm>
              <a:custGeom>
                <a:avLst/>
                <a:gdLst/>
                <a:ahLst/>
                <a:cxnLst/>
                <a:rect l="l" t="t" r="r" b="b"/>
                <a:pathLst>
                  <a:path w="2192" h="960" extrusionOk="0">
                    <a:moveTo>
                      <a:pt x="868" y="1"/>
                    </a:moveTo>
                    <a:cubicBezTo>
                      <a:pt x="617" y="229"/>
                      <a:pt x="320" y="412"/>
                      <a:pt x="1" y="571"/>
                    </a:cubicBezTo>
                    <a:cubicBezTo>
                      <a:pt x="480" y="594"/>
                      <a:pt x="1188" y="823"/>
                      <a:pt x="1713" y="960"/>
                    </a:cubicBezTo>
                    <a:cubicBezTo>
                      <a:pt x="1895" y="845"/>
                      <a:pt x="2055" y="686"/>
                      <a:pt x="2192" y="549"/>
                    </a:cubicBezTo>
                    <a:cubicBezTo>
                      <a:pt x="1895" y="343"/>
                      <a:pt x="1393" y="138"/>
                      <a:pt x="86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6"/>
              <p:cNvSpPr/>
              <p:nvPr/>
            </p:nvSpPr>
            <p:spPr>
              <a:xfrm flipH="1">
                <a:off x="2350977" y="2975218"/>
                <a:ext cx="121712" cy="46739"/>
              </a:xfrm>
              <a:custGeom>
                <a:avLst/>
                <a:gdLst/>
                <a:ahLst/>
                <a:cxnLst/>
                <a:rect l="l" t="t" r="r" b="b"/>
                <a:pathLst>
                  <a:path w="3060" h="1175" extrusionOk="0">
                    <a:moveTo>
                      <a:pt x="1522" y="0"/>
                    </a:moveTo>
                    <a:cubicBezTo>
                      <a:pt x="1222" y="0"/>
                      <a:pt x="943" y="38"/>
                      <a:pt x="708" y="125"/>
                    </a:cubicBezTo>
                    <a:cubicBezTo>
                      <a:pt x="252" y="307"/>
                      <a:pt x="69" y="695"/>
                      <a:pt x="0" y="1129"/>
                    </a:cubicBezTo>
                    <a:cubicBezTo>
                      <a:pt x="183" y="1152"/>
                      <a:pt x="343" y="1175"/>
                      <a:pt x="525" y="1175"/>
                    </a:cubicBezTo>
                    <a:cubicBezTo>
                      <a:pt x="913" y="1175"/>
                      <a:pt x="1279" y="1129"/>
                      <a:pt x="1621" y="1015"/>
                    </a:cubicBezTo>
                    <a:cubicBezTo>
                      <a:pt x="1644" y="992"/>
                      <a:pt x="1667" y="946"/>
                      <a:pt x="1690" y="924"/>
                    </a:cubicBezTo>
                    <a:cubicBezTo>
                      <a:pt x="1778" y="835"/>
                      <a:pt x="1894" y="802"/>
                      <a:pt x="2048" y="802"/>
                    </a:cubicBezTo>
                    <a:cubicBezTo>
                      <a:pt x="2093" y="802"/>
                      <a:pt x="2140" y="804"/>
                      <a:pt x="2192" y="809"/>
                    </a:cubicBezTo>
                    <a:cubicBezTo>
                      <a:pt x="2511" y="650"/>
                      <a:pt x="2808" y="467"/>
                      <a:pt x="3059" y="239"/>
                    </a:cubicBezTo>
                    <a:cubicBezTo>
                      <a:pt x="2551" y="98"/>
                      <a:pt x="2008" y="0"/>
                      <a:pt x="15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6"/>
              <p:cNvSpPr/>
              <p:nvPr/>
            </p:nvSpPr>
            <p:spPr>
              <a:xfrm flipH="1">
                <a:off x="2455386" y="2883929"/>
                <a:ext cx="122626" cy="51194"/>
              </a:xfrm>
              <a:custGeom>
                <a:avLst/>
                <a:gdLst/>
                <a:ahLst/>
                <a:cxnLst/>
                <a:rect l="l" t="t" r="r" b="b"/>
                <a:pathLst>
                  <a:path w="3083" h="1287" extrusionOk="0">
                    <a:moveTo>
                      <a:pt x="1" y="0"/>
                    </a:moveTo>
                    <a:cubicBezTo>
                      <a:pt x="1" y="23"/>
                      <a:pt x="1" y="46"/>
                      <a:pt x="1" y="69"/>
                    </a:cubicBezTo>
                    <a:cubicBezTo>
                      <a:pt x="434" y="594"/>
                      <a:pt x="1119" y="1027"/>
                      <a:pt x="1895" y="1233"/>
                    </a:cubicBezTo>
                    <a:cubicBezTo>
                      <a:pt x="2047" y="1270"/>
                      <a:pt x="2179" y="1287"/>
                      <a:pt x="2294" y="1287"/>
                    </a:cubicBezTo>
                    <a:cubicBezTo>
                      <a:pt x="2818" y="1287"/>
                      <a:pt x="2989" y="933"/>
                      <a:pt x="3082" y="502"/>
                    </a:cubicBezTo>
                    <a:lnTo>
                      <a:pt x="3082" y="502"/>
                    </a:lnTo>
                    <a:cubicBezTo>
                      <a:pt x="2717" y="662"/>
                      <a:pt x="2329" y="753"/>
                      <a:pt x="1941" y="753"/>
                    </a:cubicBezTo>
                    <a:cubicBezTo>
                      <a:pt x="1188" y="753"/>
                      <a:pt x="503" y="457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6"/>
              <p:cNvSpPr/>
              <p:nvPr/>
            </p:nvSpPr>
            <p:spPr>
              <a:xfrm flipH="1">
                <a:off x="2375518" y="2788184"/>
                <a:ext cx="202495" cy="125737"/>
              </a:xfrm>
              <a:custGeom>
                <a:avLst/>
                <a:gdLst/>
                <a:ahLst/>
                <a:cxnLst/>
                <a:rect l="l" t="t" r="r" b="b"/>
                <a:pathLst>
                  <a:path w="5091" h="3161" extrusionOk="0">
                    <a:moveTo>
                      <a:pt x="4042" y="1"/>
                    </a:moveTo>
                    <a:cubicBezTo>
                      <a:pt x="3448" y="1"/>
                      <a:pt x="2774" y="1004"/>
                      <a:pt x="1781" y="1768"/>
                    </a:cubicBezTo>
                    <a:cubicBezTo>
                      <a:pt x="1609" y="1907"/>
                      <a:pt x="1455" y="1964"/>
                      <a:pt x="1316" y="1964"/>
                    </a:cubicBezTo>
                    <a:cubicBezTo>
                      <a:pt x="881" y="1964"/>
                      <a:pt x="591" y="1401"/>
                      <a:pt x="366" y="969"/>
                    </a:cubicBezTo>
                    <a:cubicBezTo>
                      <a:pt x="160" y="1426"/>
                      <a:pt x="24" y="1905"/>
                      <a:pt x="1" y="2407"/>
                    </a:cubicBezTo>
                    <a:cubicBezTo>
                      <a:pt x="503" y="2864"/>
                      <a:pt x="1188" y="3160"/>
                      <a:pt x="1941" y="3160"/>
                    </a:cubicBezTo>
                    <a:cubicBezTo>
                      <a:pt x="2329" y="3160"/>
                      <a:pt x="2717" y="3069"/>
                      <a:pt x="3082" y="2909"/>
                    </a:cubicBezTo>
                    <a:cubicBezTo>
                      <a:pt x="3173" y="2362"/>
                      <a:pt x="3173" y="1700"/>
                      <a:pt x="3561" y="1471"/>
                    </a:cubicBezTo>
                    <a:cubicBezTo>
                      <a:pt x="4338" y="1038"/>
                      <a:pt x="5091" y="627"/>
                      <a:pt x="4383" y="125"/>
                    </a:cubicBezTo>
                    <a:cubicBezTo>
                      <a:pt x="4271" y="39"/>
                      <a:pt x="4158" y="1"/>
                      <a:pt x="40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6"/>
              <p:cNvSpPr/>
              <p:nvPr/>
            </p:nvSpPr>
            <p:spPr>
              <a:xfrm flipH="1">
                <a:off x="2299230" y="2735917"/>
                <a:ext cx="78118" cy="69054"/>
              </a:xfrm>
              <a:custGeom>
                <a:avLst/>
                <a:gdLst/>
                <a:ahLst/>
                <a:cxnLst/>
                <a:rect l="l" t="t" r="r" b="b"/>
                <a:pathLst>
                  <a:path w="1964" h="1736" extrusionOk="0">
                    <a:moveTo>
                      <a:pt x="0" y="1"/>
                    </a:moveTo>
                    <a:cubicBezTo>
                      <a:pt x="708" y="389"/>
                      <a:pt x="1278" y="1005"/>
                      <a:pt x="1621" y="1735"/>
                    </a:cubicBezTo>
                    <a:cubicBezTo>
                      <a:pt x="1826" y="1667"/>
                      <a:pt x="1963" y="1507"/>
                      <a:pt x="1963" y="1325"/>
                    </a:cubicBezTo>
                    <a:cubicBezTo>
                      <a:pt x="1963" y="1256"/>
                      <a:pt x="1940" y="1165"/>
                      <a:pt x="1917" y="1096"/>
                    </a:cubicBezTo>
                    <a:cubicBezTo>
                      <a:pt x="1392" y="571"/>
                      <a:pt x="731" y="183"/>
                      <a:pt x="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6"/>
              <p:cNvSpPr/>
              <p:nvPr/>
            </p:nvSpPr>
            <p:spPr>
              <a:xfrm flipH="1">
                <a:off x="2312873" y="2731382"/>
                <a:ext cx="97170" cy="76691"/>
              </a:xfrm>
              <a:custGeom>
                <a:avLst/>
                <a:gdLst/>
                <a:ahLst/>
                <a:cxnLst/>
                <a:rect l="l" t="t" r="r" b="b"/>
                <a:pathLst>
                  <a:path w="2443" h="1928" extrusionOk="0">
                    <a:moveTo>
                      <a:pt x="0" y="1"/>
                    </a:moveTo>
                    <a:cubicBezTo>
                      <a:pt x="0" y="23"/>
                      <a:pt x="23" y="46"/>
                      <a:pt x="46" y="92"/>
                    </a:cubicBezTo>
                    <a:cubicBezTo>
                      <a:pt x="571" y="206"/>
                      <a:pt x="1096" y="503"/>
                      <a:pt x="1256" y="1256"/>
                    </a:cubicBezTo>
                    <a:cubicBezTo>
                      <a:pt x="1355" y="1736"/>
                      <a:pt x="1718" y="1928"/>
                      <a:pt x="2066" y="1928"/>
                    </a:cubicBezTo>
                    <a:cubicBezTo>
                      <a:pt x="2199" y="1928"/>
                      <a:pt x="2329" y="1900"/>
                      <a:pt x="2443" y="1849"/>
                    </a:cubicBezTo>
                    <a:cubicBezTo>
                      <a:pt x="2100" y="1119"/>
                      <a:pt x="1530" y="503"/>
                      <a:pt x="822" y="115"/>
                    </a:cubicBezTo>
                    <a:cubicBezTo>
                      <a:pt x="548" y="46"/>
                      <a:pt x="274" y="23"/>
                      <a:pt x="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6"/>
              <p:cNvSpPr/>
              <p:nvPr/>
            </p:nvSpPr>
            <p:spPr>
              <a:xfrm flipH="1">
                <a:off x="2408173" y="2731382"/>
                <a:ext cx="20922" cy="3660"/>
              </a:xfrm>
              <a:custGeom>
                <a:avLst/>
                <a:gdLst/>
                <a:ahLst/>
                <a:cxnLst/>
                <a:rect l="l" t="t" r="r" b="b"/>
                <a:pathLst>
                  <a:path w="526" h="92" extrusionOk="0">
                    <a:moveTo>
                      <a:pt x="342" y="1"/>
                    </a:moveTo>
                    <a:cubicBezTo>
                      <a:pt x="228" y="1"/>
                      <a:pt x="114" y="1"/>
                      <a:pt x="0" y="23"/>
                    </a:cubicBezTo>
                    <a:cubicBezTo>
                      <a:pt x="160" y="23"/>
                      <a:pt x="342" y="46"/>
                      <a:pt x="525" y="92"/>
                    </a:cubicBezTo>
                    <a:cubicBezTo>
                      <a:pt x="502" y="46"/>
                      <a:pt x="479" y="23"/>
                      <a:pt x="479" y="1"/>
                    </a:cubicBezTo>
                    <a:close/>
                  </a:path>
                </a:pathLst>
              </a:custGeom>
              <a:solidFill>
                <a:srgbClr val="152B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5" name="Google Shape;185;p6"/>
            <p:cNvGrpSpPr/>
            <p:nvPr/>
          </p:nvGrpSpPr>
          <p:grpSpPr>
            <a:xfrm rot="-2603834">
              <a:off x="2630192" y="505795"/>
              <a:ext cx="301834" cy="319215"/>
              <a:chOff x="2669654" y="1177911"/>
              <a:chExt cx="226121" cy="239142"/>
            </a:xfrm>
          </p:grpSpPr>
          <p:sp>
            <p:nvSpPr>
              <p:cNvPr id="186" name="Google Shape;186;p6"/>
              <p:cNvSpPr/>
              <p:nvPr/>
            </p:nvSpPr>
            <p:spPr>
              <a:xfrm flipH="1">
                <a:off x="2758631" y="1178826"/>
                <a:ext cx="137144" cy="135323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3402" extrusionOk="0">
                    <a:moveTo>
                      <a:pt x="115" y="0"/>
                    </a:moveTo>
                    <a:cubicBezTo>
                      <a:pt x="115" y="0"/>
                      <a:pt x="1" y="3333"/>
                      <a:pt x="115" y="3401"/>
                    </a:cubicBezTo>
                    <a:lnTo>
                      <a:pt x="3447" y="685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F8C2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6"/>
              <p:cNvSpPr/>
              <p:nvPr/>
            </p:nvSpPr>
            <p:spPr>
              <a:xfrm flipH="1">
                <a:off x="2669654" y="1206074"/>
                <a:ext cx="221587" cy="21098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5304" extrusionOk="0">
                    <a:moveTo>
                      <a:pt x="3333" y="0"/>
                    </a:moveTo>
                    <a:lnTo>
                      <a:pt x="1" y="2716"/>
                    </a:lnTo>
                    <a:lnTo>
                      <a:pt x="1462" y="4520"/>
                    </a:lnTo>
                    <a:cubicBezTo>
                      <a:pt x="1887" y="5035"/>
                      <a:pt x="2509" y="5303"/>
                      <a:pt x="3135" y="5303"/>
                    </a:cubicBezTo>
                    <a:cubicBezTo>
                      <a:pt x="3616" y="5303"/>
                      <a:pt x="4100" y="5144"/>
                      <a:pt x="4498" y="4816"/>
                    </a:cubicBezTo>
                    <a:cubicBezTo>
                      <a:pt x="5433" y="4063"/>
                      <a:pt x="5570" y="2716"/>
                      <a:pt x="4817" y="1803"/>
                    </a:cubicBezTo>
                    <a:lnTo>
                      <a:pt x="333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6"/>
              <p:cNvSpPr/>
              <p:nvPr/>
            </p:nvSpPr>
            <p:spPr>
              <a:xfrm flipH="1">
                <a:off x="2853057" y="1177911"/>
                <a:ext cx="39974" cy="42721"/>
              </a:xfrm>
              <a:custGeom>
                <a:avLst/>
                <a:gdLst/>
                <a:ahLst/>
                <a:cxnLst/>
                <a:rect l="l" t="t" r="r" b="b"/>
                <a:pathLst>
                  <a:path w="1005" h="1074" extrusionOk="0">
                    <a:moveTo>
                      <a:pt x="46" y="1"/>
                    </a:moveTo>
                    <a:lnTo>
                      <a:pt x="0" y="1073"/>
                    </a:lnTo>
                    <a:lnTo>
                      <a:pt x="1005" y="206"/>
                    </a:lnTo>
                    <a:lnTo>
                      <a:pt x="4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6"/>
              <p:cNvSpPr/>
              <p:nvPr/>
            </p:nvSpPr>
            <p:spPr>
              <a:xfrm flipH="1">
                <a:off x="2747733" y="1269439"/>
                <a:ext cx="69964" cy="65752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1653" extrusionOk="0">
                    <a:moveTo>
                      <a:pt x="882" y="1"/>
                    </a:moveTo>
                    <a:cubicBezTo>
                      <a:pt x="855" y="1"/>
                      <a:pt x="827" y="2"/>
                      <a:pt x="800" y="5"/>
                    </a:cubicBezTo>
                    <a:cubicBezTo>
                      <a:pt x="343" y="51"/>
                      <a:pt x="1" y="461"/>
                      <a:pt x="46" y="918"/>
                    </a:cubicBezTo>
                    <a:cubicBezTo>
                      <a:pt x="111" y="1345"/>
                      <a:pt x="475" y="1653"/>
                      <a:pt x="877" y="1653"/>
                    </a:cubicBezTo>
                    <a:cubicBezTo>
                      <a:pt x="904" y="1653"/>
                      <a:pt x="932" y="1651"/>
                      <a:pt x="959" y="1648"/>
                    </a:cubicBezTo>
                    <a:cubicBezTo>
                      <a:pt x="1416" y="1603"/>
                      <a:pt x="1758" y="1192"/>
                      <a:pt x="1690" y="735"/>
                    </a:cubicBezTo>
                    <a:cubicBezTo>
                      <a:pt x="1647" y="308"/>
                      <a:pt x="1284" y="1"/>
                      <a:pt x="882" y="1"/>
                    </a:cubicBezTo>
                    <a:close/>
                  </a:path>
                </a:pathLst>
              </a:custGeom>
              <a:solidFill>
                <a:srgbClr val="D360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6"/>
              <p:cNvSpPr/>
              <p:nvPr/>
            </p:nvSpPr>
            <p:spPr>
              <a:xfrm flipH="1">
                <a:off x="2750477" y="1270354"/>
                <a:ext cx="68095" cy="64121"/>
              </a:xfrm>
              <a:custGeom>
                <a:avLst/>
                <a:gdLst/>
                <a:ahLst/>
                <a:cxnLst/>
                <a:rect l="l" t="t" r="r" b="b"/>
                <a:pathLst>
                  <a:path w="1712" h="1612" extrusionOk="0">
                    <a:moveTo>
                      <a:pt x="859" y="0"/>
                    </a:moveTo>
                    <a:cubicBezTo>
                      <a:pt x="831" y="0"/>
                      <a:pt x="804" y="2"/>
                      <a:pt x="776" y="5"/>
                    </a:cubicBezTo>
                    <a:cubicBezTo>
                      <a:pt x="320" y="50"/>
                      <a:pt x="0" y="438"/>
                      <a:pt x="68" y="895"/>
                    </a:cubicBezTo>
                    <a:cubicBezTo>
                      <a:pt x="110" y="1291"/>
                      <a:pt x="438" y="1611"/>
                      <a:pt x="842" y="1611"/>
                    </a:cubicBezTo>
                    <a:cubicBezTo>
                      <a:pt x="880" y="1611"/>
                      <a:pt x="919" y="1608"/>
                      <a:pt x="959" y="1603"/>
                    </a:cubicBezTo>
                    <a:cubicBezTo>
                      <a:pt x="1392" y="1557"/>
                      <a:pt x="1712" y="1169"/>
                      <a:pt x="1666" y="712"/>
                    </a:cubicBezTo>
                    <a:cubicBezTo>
                      <a:pt x="1624" y="306"/>
                      <a:pt x="1261" y="0"/>
                      <a:pt x="859" y="0"/>
                    </a:cubicBezTo>
                    <a:close/>
                  </a:path>
                </a:pathLst>
              </a:custGeom>
              <a:solidFill>
                <a:srgbClr val="FF82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6"/>
              <p:cNvSpPr/>
              <p:nvPr/>
            </p:nvSpPr>
            <p:spPr>
              <a:xfrm flipH="1">
                <a:off x="2755926" y="1275764"/>
                <a:ext cx="56321" cy="53103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1335" extrusionOk="0">
                    <a:moveTo>
                      <a:pt x="719" y="1"/>
                    </a:moveTo>
                    <a:cubicBezTo>
                      <a:pt x="693" y="1"/>
                      <a:pt x="667" y="2"/>
                      <a:pt x="640" y="6"/>
                    </a:cubicBezTo>
                    <a:cubicBezTo>
                      <a:pt x="275" y="51"/>
                      <a:pt x="1" y="371"/>
                      <a:pt x="46" y="736"/>
                    </a:cubicBezTo>
                    <a:cubicBezTo>
                      <a:pt x="89" y="1075"/>
                      <a:pt x="366" y="1335"/>
                      <a:pt x="697" y="1335"/>
                    </a:cubicBezTo>
                    <a:cubicBezTo>
                      <a:pt x="724" y="1335"/>
                      <a:pt x="750" y="1333"/>
                      <a:pt x="777" y="1330"/>
                    </a:cubicBezTo>
                    <a:cubicBezTo>
                      <a:pt x="1142" y="1284"/>
                      <a:pt x="1416" y="964"/>
                      <a:pt x="1370" y="599"/>
                    </a:cubicBezTo>
                    <a:cubicBezTo>
                      <a:pt x="1328" y="261"/>
                      <a:pt x="1051" y="1"/>
                      <a:pt x="7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6"/>
              <p:cNvSpPr/>
              <p:nvPr/>
            </p:nvSpPr>
            <p:spPr>
              <a:xfrm flipH="1">
                <a:off x="2794946" y="1316814"/>
                <a:ext cx="6404" cy="5847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47" extrusionOk="0">
                    <a:moveTo>
                      <a:pt x="115" y="1"/>
                    </a:moveTo>
                    <a:cubicBezTo>
                      <a:pt x="69" y="1"/>
                      <a:pt x="24" y="24"/>
                      <a:pt x="24" y="47"/>
                    </a:cubicBezTo>
                    <a:cubicBezTo>
                      <a:pt x="1" y="92"/>
                      <a:pt x="24" y="138"/>
                      <a:pt x="69" y="138"/>
                    </a:cubicBezTo>
                    <a:cubicBezTo>
                      <a:pt x="81" y="144"/>
                      <a:pt x="92" y="147"/>
                      <a:pt x="101" y="147"/>
                    </a:cubicBezTo>
                    <a:cubicBezTo>
                      <a:pt x="127" y="147"/>
                      <a:pt x="144" y="126"/>
                      <a:pt x="160" y="92"/>
                    </a:cubicBezTo>
                    <a:cubicBezTo>
                      <a:pt x="160" y="47"/>
                      <a:pt x="138" y="24"/>
                      <a:pt x="11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6"/>
              <p:cNvSpPr/>
              <p:nvPr/>
            </p:nvSpPr>
            <p:spPr>
              <a:xfrm flipH="1">
                <a:off x="2794508" y="1283163"/>
                <a:ext cx="15910" cy="33015"/>
              </a:xfrm>
              <a:custGeom>
                <a:avLst/>
                <a:gdLst/>
                <a:ahLst/>
                <a:cxnLst/>
                <a:rect l="l" t="t" r="r" b="b"/>
                <a:pathLst>
                  <a:path w="400" h="830" extrusionOk="0">
                    <a:moveTo>
                      <a:pt x="305" y="1"/>
                    </a:moveTo>
                    <a:cubicBezTo>
                      <a:pt x="287" y="1"/>
                      <a:pt x="269" y="8"/>
                      <a:pt x="252" y="25"/>
                    </a:cubicBezTo>
                    <a:cubicBezTo>
                      <a:pt x="69" y="231"/>
                      <a:pt x="0" y="527"/>
                      <a:pt x="137" y="801"/>
                    </a:cubicBezTo>
                    <a:cubicBezTo>
                      <a:pt x="151" y="821"/>
                      <a:pt x="170" y="830"/>
                      <a:pt x="189" y="830"/>
                    </a:cubicBezTo>
                    <a:cubicBezTo>
                      <a:pt x="236" y="830"/>
                      <a:pt x="284" y="781"/>
                      <a:pt x="252" y="733"/>
                    </a:cubicBezTo>
                    <a:cubicBezTo>
                      <a:pt x="160" y="527"/>
                      <a:pt x="206" y="276"/>
                      <a:pt x="366" y="116"/>
                    </a:cubicBezTo>
                    <a:cubicBezTo>
                      <a:pt x="400" y="65"/>
                      <a:pt x="357" y="1"/>
                      <a:pt x="3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6"/>
              <p:cNvSpPr/>
              <p:nvPr/>
            </p:nvSpPr>
            <p:spPr>
              <a:xfrm flipH="1">
                <a:off x="2711418" y="1177911"/>
                <a:ext cx="182527" cy="239142"/>
              </a:xfrm>
              <a:custGeom>
                <a:avLst/>
                <a:gdLst/>
                <a:ahLst/>
                <a:cxnLst/>
                <a:rect l="l" t="t" r="r" b="b"/>
                <a:pathLst>
                  <a:path w="4589" h="6012" extrusionOk="0">
                    <a:moveTo>
                      <a:pt x="69" y="1"/>
                    </a:moveTo>
                    <a:cubicBezTo>
                      <a:pt x="69" y="1"/>
                      <a:pt x="46" y="480"/>
                      <a:pt x="46" y="1096"/>
                    </a:cubicBezTo>
                    <a:cubicBezTo>
                      <a:pt x="23" y="2078"/>
                      <a:pt x="1" y="3379"/>
                      <a:pt x="69" y="3424"/>
                    </a:cubicBezTo>
                    <a:lnTo>
                      <a:pt x="1530" y="5228"/>
                    </a:lnTo>
                    <a:cubicBezTo>
                      <a:pt x="1955" y="5743"/>
                      <a:pt x="2577" y="6011"/>
                      <a:pt x="3203" y="6011"/>
                    </a:cubicBezTo>
                    <a:cubicBezTo>
                      <a:pt x="3684" y="6011"/>
                      <a:pt x="4168" y="5852"/>
                      <a:pt x="4566" y="5524"/>
                    </a:cubicBezTo>
                    <a:cubicBezTo>
                      <a:pt x="4588" y="5524"/>
                      <a:pt x="4588" y="5524"/>
                      <a:pt x="4588" y="5501"/>
                    </a:cubicBezTo>
                    <a:lnTo>
                      <a:pt x="4588" y="5501"/>
                    </a:lnTo>
                    <a:cubicBezTo>
                      <a:pt x="4208" y="5634"/>
                      <a:pt x="3889" y="5685"/>
                      <a:pt x="3626" y="5685"/>
                    </a:cubicBezTo>
                    <a:cubicBezTo>
                      <a:pt x="3209" y="5685"/>
                      <a:pt x="2930" y="5559"/>
                      <a:pt x="2762" y="5433"/>
                    </a:cubicBezTo>
                    <a:cubicBezTo>
                      <a:pt x="2420" y="5182"/>
                      <a:pt x="777" y="2945"/>
                      <a:pt x="777" y="2945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0C0044">
                  <a:alpha val="22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6"/>
              <p:cNvSpPr/>
              <p:nvPr/>
            </p:nvSpPr>
            <p:spPr>
              <a:xfrm flipH="1">
                <a:off x="2715952" y="1231492"/>
                <a:ext cx="41804" cy="49046"/>
              </a:xfrm>
              <a:custGeom>
                <a:avLst/>
                <a:gdLst/>
                <a:ahLst/>
                <a:cxnLst/>
                <a:rect l="l" t="t" r="r" b="b"/>
                <a:pathLst>
                  <a:path w="1051" h="1233" fill="none" extrusionOk="0">
                    <a:moveTo>
                      <a:pt x="0" y="0"/>
                    </a:moveTo>
                    <a:lnTo>
                      <a:pt x="1050" y="1233"/>
                    </a:lnTo>
                  </a:path>
                </a:pathLst>
              </a:custGeom>
              <a:noFill/>
              <a:ln w="6850" cap="rnd" cmpd="sng">
                <a:solidFill>
                  <a:srgbClr val="FBD87E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6" name="Google Shape;196;p6"/>
            <p:cNvSpPr/>
            <p:nvPr/>
          </p:nvSpPr>
          <p:spPr>
            <a:xfrm flipH="1">
              <a:off x="118765" y="960919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7" name="Google Shape;197;p6"/>
            <p:cNvGrpSpPr/>
            <p:nvPr/>
          </p:nvGrpSpPr>
          <p:grpSpPr>
            <a:xfrm rot="5400000" flipH="1">
              <a:off x="898363" y="57492"/>
              <a:ext cx="275192" cy="229971"/>
              <a:chOff x="1192779" y="389220"/>
              <a:chExt cx="275192" cy="229971"/>
            </a:xfrm>
          </p:grpSpPr>
          <p:sp>
            <p:nvSpPr>
              <p:cNvPr id="198" name="Google Shape;198;p6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6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6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6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6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6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4" name="Google Shape;204;p6"/>
            <p:cNvSpPr/>
            <p:nvPr/>
          </p:nvSpPr>
          <p:spPr>
            <a:xfrm flipH="1">
              <a:off x="2067152" y="891406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6"/>
            <p:cNvSpPr/>
            <p:nvPr/>
          </p:nvSpPr>
          <p:spPr>
            <a:xfrm flipH="1">
              <a:off x="1600465" y="720531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6"/>
            <p:cNvSpPr/>
            <p:nvPr/>
          </p:nvSpPr>
          <p:spPr>
            <a:xfrm flipH="1">
              <a:off x="1720490" y="-66644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6"/>
            <p:cNvSpPr/>
            <p:nvPr/>
          </p:nvSpPr>
          <p:spPr>
            <a:xfrm flipH="1">
              <a:off x="654108" y="1416696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6"/>
            <p:cNvSpPr/>
            <p:nvPr/>
          </p:nvSpPr>
          <p:spPr>
            <a:xfrm flipH="1">
              <a:off x="173102" y="429681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6"/>
            <p:cNvSpPr/>
            <p:nvPr/>
          </p:nvSpPr>
          <p:spPr>
            <a:xfrm rot="-2151343">
              <a:off x="2562688" y="-250096"/>
              <a:ext cx="622339" cy="326146"/>
            </a:xfrm>
            <a:custGeom>
              <a:avLst/>
              <a:gdLst/>
              <a:ahLst/>
              <a:cxnLst/>
              <a:rect l="l" t="t" r="r" b="b"/>
              <a:pathLst>
                <a:path w="28574" h="14976" extrusionOk="0">
                  <a:moveTo>
                    <a:pt x="13445" y="1"/>
                  </a:moveTo>
                  <a:cubicBezTo>
                    <a:pt x="13354" y="1"/>
                    <a:pt x="13285" y="24"/>
                    <a:pt x="13217" y="69"/>
                  </a:cubicBezTo>
                  <a:lnTo>
                    <a:pt x="183" y="11710"/>
                  </a:lnTo>
                  <a:cubicBezTo>
                    <a:pt x="1" y="11870"/>
                    <a:pt x="115" y="12167"/>
                    <a:pt x="343" y="12190"/>
                  </a:cubicBezTo>
                  <a:lnTo>
                    <a:pt x="28213" y="14974"/>
                  </a:lnTo>
                  <a:cubicBezTo>
                    <a:pt x="28223" y="14975"/>
                    <a:pt x="28234" y="14976"/>
                    <a:pt x="28244" y="14976"/>
                  </a:cubicBezTo>
                  <a:cubicBezTo>
                    <a:pt x="28434" y="14976"/>
                    <a:pt x="28573" y="14781"/>
                    <a:pt x="28487" y="14586"/>
                  </a:cubicBezTo>
                  <a:lnTo>
                    <a:pt x="24264" y="5045"/>
                  </a:lnTo>
                  <a:cubicBezTo>
                    <a:pt x="24224" y="4946"/>
                    <a:pt x="24115" y="4881"/>
                    <a:pt x="23997" y="4881"/>
                  </a:cubicBezTo>
                  <a:cubicBezTo>
                    <a:pt x="23980" y="4881"/>
                    <a:pt x="23962" y="4882"/>
                    <a:pt x="23945" y="4885"/>
                  </a:cubicBezTo>
                  <a:lnTo>
                    <a:pt x="21023" y="5502"/>
                  </a:lnTo>
                  <a:cubicBezTo>
                    <a:pt x="21007" y="5504"/>
                    <a:pt x="20990" y="5505"/>
                    <a:pt x="20974" y="5505"/>
                  </a:cubicBezTo>
                  <a:cubicBezTo>
                    <a:pt x="20832" y="5505"/>
                    <a:pt x="20701" y="5417"/>
                    <a:pt x="20681" y="5273"/>
                  </a:cubicBezTo>
                  <a:lnTo>
                    <a:pt x="19813" y="823"/>
                  </a:lnTo>
                  <a:cubicBezTo>
                    <a:pt x="19790" y="708"/>
                    <a:pt x="19699" y="617"/>
                    <a:pt x="19562" y="594"/>
                  </a:cubicBezTo>
                  <a:lnTo>
                    <a:pt x="134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6"/>
            <p:cNvSpPr/>
            <p:nvPr/>
          </p:nvSpPr>
          <p:spPr>
            <a:xfrm rot="-2151343">
              <a:off x="2594024" y="-187879"/>
              <a:ext cx="414428" cy="231063"/>
            </a:xfrm>
            <a:custGeom>
              <a:avLst/>
              <a:gdLst/>
              <a:ahLst/>
              <a:cxnLst/>
              <a:rect l="l" t="t" r="r" b="b"/>
              <a:pathLst>
                <a:path w="19028" h="10610" extrusionOk="0">
                  <a:moveTo>
                    <a:pt x="17911" y="1"/>
                  </a:moveTo>
                  <a:cubicBezTo>
                    <a:pt x="17864" y="1"/>
                    <a:pt x="17816" y="15"/>
                    <a:pt x="17772" y="47"/>
                  </a:cubicBezTo>
                  <a:lnTo>
                    <a:pt x="265" y="10090"/>
                  </a:lnTo>
                  <a:cubicBezTo>
                    <a:pt x="1" y="10232"/>
                    <a:pt x="117" y="10610"/>
                    <a:pt x="371" y="10610"/>
                  </a:cubicBezTo>
                  <a:cubicBezTo>
                    <a:pt x="402" y="10610"/>
                    <a:pt x="436" y="10604"/>
                    <a:pt x="470" y="10592"/>
                  </a:cubicBezTo>
                  <a:lnTo>
                    <a:pt x="18822" y="4863"/>
                  </a:lnTo>
                  <a:cubicBezTo>
                    <a:pt x="18959" y="4817"/>
                    <a:pt x="19027" y="4680"/>
                    <a:pt x="19005" y="4543"/>
                  </a:cubicBezTo>
                  <a:lnTo>
                    <a:pt x="18183" y="229"/>
                  </a:lnTo>
                  <a:cubicBezTo>
                    <a:pt x="18150" y="97"/>
                    <a:pt x="18033" y="1"/>
                    <a:pt x="17911" y="1"/>
                  </a:cubicBezTo>
                  <a:close/>
                </a:path>
              </a:pathLst>
            </a:custGeom>
            <a:solidFill>
              <a:srgbClr val="CCD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6"/>
            <p:cNvSpPr/>
            <p:nvPr/>
          </p:nvSpPr>
          <p:spPr>
            <a:xfrm rot="-2151343">
              <a:off x="2903934" y="-225449"/>
              <a:ext cx="33323" cy="28355"/>
            </a:xfrm>
            <a:custGeom>
              <a:avLst/>
              <a:gdLst/>
              <a:ahLst/>
              <a:cxnLst/>
              <a:rect l="l" t="t" r="r" b="b"/>
              <a:pathLst>
                <a:path w="1530" h="1302" extrusionOk="0">
                  <a:moveTo>
                    <a:pt x="1187" y="0"/>
                  </a:moveTo>
                  <a:cubicBezTo>
                    <a:pt x="822" y="183"/>
                    <a:pt x="480" y="388"/>
                    <a:pt x="137" y="571"/>
                  </a:cubicBezTo>
                  <a:lnTo>
                    <a:pt x="0" y="639"/>
                  </a:lnTo>
                  <a:lnTo>
                    <a:pt x="366" y="1301"/>
                  </a:lnTo>
                  <a:lnTo>
                    <a:pt x="480" y="1233"/>
                  </a:lnTo>
                  <a:cubicBezTo>
                    <a:pt x="822" y="1050"/>
                    <a:pt x="1187" y="868"/>
                    <a:pt x="1530" y="685"/>
                  </a:cubicBezTo>
                  <a:lnTo>
                    <a:pt x="11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6"/>
            <p:cNvSpPr/>
            <p:nvPr/>
          </p:nvSpPr>
          <p:spPr>
            <a:xfrm rot="-2151343">
              <a:off x="3005337" y="-1078443"/>
              <a:ext cx="1669888" cy="1218886"/>
            </a:xfrm>
            <a:custGeom>
              <a:avLst/>
              <a:gdLst/>
              <a:ahLst/>
              <a:cxnLst/>
              <a:rect l="l" t="t" r="r" b="b"/>
              <a:pathLst>
                <a:path w="76671" h="55969" extrusionOk="0">
                  <a:moveTo>
                    <a:pt x="76670" y="1"/>
                  </a:moveTo>
                  <a:cubicBezTo>
                    <a:pt x="76488" y="46"/>
                    <a:pt x="76328" y="69"/>
                    <a:pt x="76145" y="115"/>
                  </a:cubicBezTo>
                  <a:lnTo>
                    <a:pt x="76328" y="868"/>
                  </a:lnTo>
                  <a:cubicBezTo>
                    <a:pt x="76442" y="822"/>
                    <a:pt x="76556" y="799"/>
                    <a:pt x="76670" y="777"/>
                  </a:cubicBezTo>
                  <a:lnTo>
                    <a:pt x="76670" y="1"/>
                  </a:lnTo>
                  <a:close/>
                  <a:moveTo>
                    <a:pt x="73543" y="845"/>
                  </a:moveTo>
                  <a:cubicBezTo>
                    <a:pt x="72699" y="1142"/>
                    <a:pt x="71854" y="1461"/>
                    <a:pt x="71010" y="1827"/>
                  </a:cubicBezTo>
                  <a:lnTo>
                    <a:pt x="71329" y="2534"/>
                  </a:lnTo>
                  <a:cubicBezTo>
                    <a:pt x="72128" y="2169"/>
                    <a:pt x="72973" y="1849"/>
                    <a:pt x="73794" y="1576"/>
                  </a:cubicBezTo>
                  <a:lnTo>
                    <a:pt x="73543" y="845"/>
                  </a:lnTo>
                  <a:close/>
                  <a:moveTo>
                    <a:pt x="68590" y="3036"/>
                  </a:moveTo>
                  <a:cubicBezTo>
                    <a:pt x="67814" y="3470"/>
                    <a:pt x="67038" y="3949"/>
                    <a:pt x="66285" y="4474"/>
                  </a:cubicBezTo>
                  <a:lnTo>
                    <a:pt x="66718" y="5091"/>
                  </a:lnTo>
                  <a:cubicBezTo>
                    <a:pt x="67449" y="4611"/>
                    <a:pt x="68202" y="4132"/>
                    <a:pt x="68955" y="3698"/>
                  </a:cubicBezTo>
                  <a:lnTo>
                    <a:pt x="68590" y="3036"/>
                  </a:lnTo>
                  <a:close/>
                  <a:moveTo>
                    <a:pt x="64116" y="6095"/>
                  </a:moveTo>
                  <a:cubicBezTo>
                    <a:pt x="63409" y="6688"/>
                    <a:pt x="62747" y="7305"/>
                    <a:pt x="62131" y="7921"/>
                  </a:cubicBezTo>
                  <a:lnTo>
                    <a:pt x="62678" y="8469"/>
                  </a:lnTo>
                  <a:cubicBezTo>
                    <a:pt x="63272" y="7852"/>
                    <a:pt x="63934" y="7259"/>
                    <a:pt x="64618" y="6688"/>
                  </a:cubicBezTo>
                  <a:lnTo>
                    <a:pt x="64116" y="6095"/>
                  </a:lnTo>
                  <a:close/>
                  <a:moveTo>
                    <a:pt x="10431" y="8286"/>
                  </a:moveTo>
                  <a:lnTo>
                    <a:pt x="10408" y="9039"/>
                  </a:lnTo>
                  <a:cubicBezTo>
                    <a:pt x="11299" y="9062"/>
                    <a:pt x="12166" y="9176"/>
                    <a:pt x="12965" y="9382"/>
                  </a:cubicBezTo>
                  <a:lnTo>
                    <a:pt x="13147" y="8651"/>
                  </a:lnTo>
                  <a:cubicBezTo>
                    <a:pt x="12303" y="8446"/>
                    <a:pt x="11367" y="8309"/>
                    <a:pt x="10431" y="8286"/>
                  </a:cubicBezTo>
                  <a:close/>
                  <a:moveTo>
                    <a:pt x="7692" y="8446"/>
                  </a:moveTo>
                  <a:cubicBezTo>
                    <a:pt x="6825" y="8560"/>
                    <a:pt x="5935" y="8765"/>
                    <a:pt x="5044" y="9017"/>
                  </a:cubicBezTo>
                  <a:lnTo>
                    <a:pt x="5250" y="9747"/>
                  </a:lnTo>
                  <a:cubicBezTo>
                    <a:pt x="6117" y="9496"/>
                    <a:pt x="6985" y="9313"/>
                    <a:pt x="7806" y="9199"/>
                  </a:cubicBezTo>
                  <a:lnTo>
                    <a:pt x="7692" y="8446"/>
                  </a:lnTo>
                  <a:close/>
                  <a:moveTo>
                    <a:pt x="2465" y="9907"/>
                  </a:moveTo>
                  <a:cubicBezTo>
                    <a:pt x="1689" y="10203"/>
                    <a:pt x="890" y="10569"/>
                    <a:pt x="0" y="10980"/>
                  </a:cubicBezTo>
                  <a:lnTo>
                    <a:pt x="320" y="11664"/>
                  </a:lnTo>
                  <a:cubicBezTo>
                    <a:pt x="1210" y="11253"/>
                    <a:pt x="1986" y="10911"/>
                    <a:pt x="2762" y="10592"/>
                  </a:cubicBezTo>
                  <a:lnTo>
                    <a:pt x="2465" y="9907"/>
                  </a:lnTo>
                  <a:close/>
                  <a:moveTo>
                    <a:pt x="15727" y="9656"/>
                  </a:moveTo>
                  <a:lnTo>
                    <a:pt x="15361" y="10340"/>
                  </a:lnTo>
                  <a:cubicBezTo>
                    <a:pt x="16115" y="10751"/>
                    <a:pt x="16799" y="11276"/>
                    <a:pt x="17393" y="11870"/>
                  </a:cubicBezTo>
                  <a:lnTo>
                    <a:pt x="17941" y="11345"/>
                  </a:lnTo>
                  <a:cubicBezTo>
                    <a:pt x="17279" y="10683"/>
                    <a:pt x="16548" y="10112"/>
                    <a:pt x="15727" y="9656"/>
                  </a:cubicBezTo>
                  <a:close/>
                  <a:moveTo>
                    <a:pt x="60327" y="9952"/>
                  </a:moveTo>
                  <a:cubicBezTo>
                    <a:pt x="59757" y="10683"/>
                    <a:pt x="59232" y="11436"/>
                    <a:pt x="58775" y="12212"/>
                  </a:cubicBezTo>
                  <a:lnTo>
                    <a:pt x="59437" y="12600"/>
                  </a:lnTo>
                  <a:cubicBezTo>
                    <a:pt x="59871" y="11870"/>
                    <a:pt x="60373" y="11139"/>
                    <a:pt x="60921" y="10432"/>
                  </a:cubicBezTo>
                  <a:lnTo>
                    <a:pt x="60327" y="9952"/>
                  </a:lnTo>
                  <a:close/>
                  <a:moveTo>
                    <a:pt x="19561" y="13582"/>
                  </a:moveTo>
                  <a:lnTo>
                    <a:pt x="18899" y="13947"/>
                  </a:lnTo>
                  <a:cubicBezTo>
                    <a:pt x="19310" y="14677"/>
                    <a:pt x="19607" y="15499"/>
                    <a:pt x="19812" y="16343"/>
                  </a:cubicBezTo>
                  <a:lnTo>
                    <a:pt x="20566" y="16161"/>
                  </a:lnTo>
                  <a:cubicBezTo>
                    <a:pt x="20337" y="15248"/>
                    <a:pt x="19995" y="14380"/>
                    <a:pt x="19561" y="13582"/>
                  </a:cubicBezTo>
                  <a:close/>
                  <a:moveTo>
                    <a:pt x="57543" y="14632"/>
                  </a:moveTo>
                  <a:cubicBezTo>
                    <a:pt x="57177" y="15499"/>
                    <a:pt x="56904" y="16366"/>
                    <a:pt x="56698" y="17234"/>
                  </a:cubicBezTo>
                  <a:lnTo>
                    <a:pt x="57451" y="17416"/>
                  </a:lnTo>
                  <a:cubicBezTo>
                    <a:pt x="57634" y="16572"/>
                    <a:pt x="57908" y="15750"/>
                    <a:pt x="58250" y="14928"/>
                  </a:cubicBezTo>
                  <a:lnTo>
                    <a:pt x="57543" y="14632"/>
                  </a:lnTo>
                  <a:close/>
                  <a:moveTo>
                    <a:pt x="20155" y="18900"/>
                  </a:moveTo>
                  <a:lnTo>
                    <a:pt x="20155" y="19151"/>
                  </a:lnTo>
                  <a:cubicBezTo>
                    <a:pt x="20155" y="19927"/>
                    <a:pt x="20086" y="20703"/>
                    <a:pt x="19949" y="21502"/>
                  </a:cubicBezTo>
                  <a:lnTo>
                    <a:pt x="20703" y="21616"/>
                  </a:lnTo>
                  <a:cubicBezTo>
                    <a:pt x="20840" y="20794"/>
                    <a:pt x="20908" y="19973"/>
                    <a:pt x="20908" y="19151"/>
                  </a:cubicBezTo>
                  <a:lnTo>
                    <a:pt x="20908" y="18900"/>
                  </a:lnTo>
                  <a:close/>
                  <a:moveTo>
                    <a:pt x="56333" y="19950"/>
                  </a:moveTo>
                  <a:cubicBezTo>
                    <a:pt x="56333" y="20132"/>
                    <a:pt x="56333" y="20338"/>
                    <a:pt x="56333" y="20520"/>
                  </a:cubicBezTo>
                  <a:cubicBezTo>
                    <a:pt x="56333" y="21251"/>
                    <a:pt x="56379" y="21981"/>
                    <a:pt x="56493" y="22689"/>
                  </a:cubicBezTo>
                  <a:lnTo>
                    <a:pt x="57246" y="22575"/>
                  </a:lnTo>
                  <a:cubicBezTo>
                    <a:pt x="57132" y="21890"/>
                    <a:pt x="57086" y="21205"/>
                    <a:pt x="57086" y="20520"/>
                  </a:cubicBezTo>
                  <a:cubicBezTo>
                    <a:pt x="57086" y="20338"/>
                    <a:pt x="57086" y="20155"/>
                    <a:pt x="57109" y="19973"/>
                  </a:cubicBezTo>
                  <a:lnTo>
                    <a:pt x="56333" y="19950"/>
                  </a:lnTo>
                  <a:close/>
                  <a:moveTo>
                    <a:pt x="19287" y="24013"/>
                  </a:moveTo>
                  <a:cubicBezTo>
                    <a:pt x="19242" y="24150"/>
                    <a:pt x="19196" y="24264"/>
                    <a:pt x="19150" y="24401"/>
                  </a:cubicBezTo>
                  <a:cubicBezTo>
                    <a:pt x="18899" y="25063"/>
                    <a:pt x="18603" y="25770"/>
                    <a:pt x="18306" y="26478"/>
                  </a:cubicBezTo>
                  <a:lnTo>
                    <a:pt x="19014" y="26775"/>
                  </a:lnTo>
                  <a:cubicBezTo>
                    <a:pt x="19310" y="26044"/>
                    <a:pt x="19607" y="25337"/>
                    <a:pt x="19858" y="24675"/>
                  </a:cubicBezTo>
                  <a:cubicBezTo>
                    <a:pt x="19904" y="24538"/>
                    <a:pt x="19949" y="24401"/>
                    <a:pt x="19995" y="24264"/>
                  </a:cubicBezTo>
                  <a:lnTo>
                    <a:pt x="19287" y="24013"/>
                  </a:lnTo>
                  <a:close/>
                  <a:moveTo>
                    <a:pt x="57885" y="25086"/>
                  </a:moveTo>
                  <a:lnTo>
                    <a:pt x="57177" y="25337"/>
                  </a:lnTo>
                  <a:cubicBezTo>
                    <a:pt x="57474" y="26181"/>
                    <a:pt x="57839" y="27026"/>
                    <a:pt x="58296" y="27847"/>
                  </a:cubicBezTo>
                  <a:lnTo>
                    <a:pt x="58958" y="27459"/>
                  </a:lnTo>
                  <a:cubicBezTo>
                    <a:pt x="58524" y="26683"/>
                    <a:pt x="58159" y="25884"/>
                    <a:pt x="57885" y="25086"/>
                  </a:cubicBezTo>
                  <a:close/>
                  <a:moveTo>
                    <a:pt x="17210" y="28897"/>
                  </a:moveTo>
                  <a:cubicBezTo>
                    <a:pt x="16868" y="29628"/>
                    <a:pt x="16503" y="30404"/>
                    <a:pt x="16069" y="31317"/>
                  </a:cubicBezTo>
                  <a:lnTo>
                    <a:pt x="16754" y="31659"/>
                  </a:lnTo>
                  <a:cubicBezTo>
                    <a:pt x="17187" y="30723"/>
                    <a:pt x="17576" y="29970"/>
                    <a:pt x="17918" y="29240"/>
                  </a:cubicBezTo>
                  <a:lnTo>
                    <a:pt x="17210" y="28897"/>
                  </a:lnTo>
                  <a:close/>
                  <a:moveTo>
                    <a:pt x="60396" y="29651"/>
                  </a:moveTo>
                  <a:lnTo>
                    <a:pt x="59780" y="30130"/>
                  </a:lnTo>
                  <a:cubicBezTo>
                    <a:pt x="60304" y="30815"/>
                    <a:pt x="60898" y="31477"/>
                    <a:pt x="61583" y="32161"/>
                  </a:cubicBezTo>
                  <a:lnTo>
                    <a:pt x="62131" y="31614"/>
                  </a:lnTo>
                  <a:cubicBezTo>
                    <a:pt x="61469" y="30952"/>
                    <a:pt x="60898" y="30313"/>
                    <a:pt x="60396" y="29651"/>
                  </a:cubicBezTo>
                  <a:close/>
                  <a:moveTo>
                    <a:pt x="64093" y="33394"/>
                  </a:moveTo>
                  <a:lnTo>
                    <a:pt x="63614" y="33965"/>
                  </a:lnTo>
                  <a:cubicBezTo>
                    <a:pt x="64208" y="34490"/>
                    <a:pt x="64847" y="34992"/>
                    <a:pt x="65463" y="35471"/>
                  </a:cubicBezTo>
                  <a:lnTo>
                    <a:pt x="65691" y="35654"/>
                  </a:lnTo>
                  <a:lnTo>
                    <a:pt x="66171" y="35060"/>
                  </a:lnTo>
                  <a:lnTo>
                    <a:pt x="65942" y="34878"/>
                  </a:lnTo>
                  <a:cubicBezTo>
                    <a:pt x="65326" y="34398"/>
                    <a:pt x="64687" y="33896"/>
                    <a:pt x="64093" y="33394"/>
                  </a:cubicBezTo>
                  <a:close/>
                  <a:moveTo>
                    <a:pt x="14882" y="33713"/>
                  </a:moveTo>
                  <a:cubicBezTo>
                    <a:pt x="14471" y="34512"/>
                    <a:pt x="14083" y="35311"/>
                    <a:pt x="13695" y="36110"/>
                  </a:cubicBezTo>
                  <a:lnTo>
                    <a:pt x="14380" y="36453"/>
                  </a:lnTo>
                  <a:cubicBezTo>
                    <a:pt x="14768" y="35654"/>
                    <a:pt x="15156" y="34855"/>
                    <a:pt x="15567" y="34056"/>
                  </a:cubicBezTo>
                  <a:lnTo>
                    <a:pt x="14882" y="33713"/>
                  </a:lnTo>
                  <a:close/>
                  <a:moveTo>
                    <a:pt x="68248" y="36772"/>
                  </a:moveTo>
                  <a:lnTo>
                    <a:pt x="67746" y="37343"/>
                  </a:lnTo>
                  <a:cubicBezTo>
                    <a:pt x="68499" y="37982"/>
                    <a:pt x="69115" y="38575"/>
                    <a:pt x="69663" y="39146"/>
                  </a:cubicBezTo>
                  <a:lnTo>
                    <a:pt x="70211" y="38621"/>
                  </a:lnTo>
                  <a:cubicBezTo>
                    <a:pt x="69663" y="38027"/>
                    <a:pt x="69001" y="37434"/>
                    <a:pt x="68248" y="36772"/>
                  </a:cubicBezTo>
                  <a:close/>
                  <a:moveTo>
                    <a:pt x="12531" y="38530"/>
                  </a:moveTo>
                  <a:cubicBezTo>
                    <a:pt x="12143" y="39420"/>
                    <a:pt x="11778" y="40219"/>
                    <a:pt x="11458" y="40995"/>
                  </a:cubicBezTo>
                  <a:lnTo>
                    <a:pt x="12166" y="41291"/>
                  </a:lnTo>
                  <a:cubicBezTo>
                    <a:pt x="12485" y="40515"/>
                    <a:pt x="12828" y="39717"/>
                    <a:pt x="13239" y="38849"/>
                  </a:cubicBezTo>
                  <a:lnTo>
                    <a:pt x="12531" y="38530"/>
                  </a:lnTo>
                  <a:close/>
                  <a:moveTo>
                    <a:pt x="71945" y="40744"/>
                  </a:moveTo>
                  <a:lnTo>
                    <a:pt x="71306" y="41177"/>
                  </a:lnTo>
                  <a:cubicBezTo>
                    <a:pt x="71808" y="41908"/>
                    <a:pt x="72196" y="42661"/>
                    <a:pt x="72539" y="43460"/>
                  </a:cubicBezTo>
                  <a:lnTo>
                    <a:pt x="73224" y="43163"/>
                  </a:lnTo>
                  <a:cubicBezTo>
                    <a:pt x="72881" y="42319"/>
                    <a:pt x="72470" y="41543"/>
                    <a:pt x="71945" y="40744"/>
                  </a:cubicBezTo>
                  <a:close/>
                  <a:moveTo>
                    <a:pt x="10500" y="43506"/>
                  </a:moveTo>
                  <a:cubicBezTo>
                    <a:pt x="10180" y="44396"/>
                    <a:pt x="9906" y="45263"/>
                    <a:pt x="9678" y="46085"/>
                  </a:cubicBezTo>
                  <a:lnTo>
                    <a:pt x="10408" y="46290"/>
                  </a:lnTo>
                  <a:cubicBezTo>
                    <a:pt x="10637" y="45468"/>
                    <a:pt x="10911" y="44624"/>
                    <a:pt x="11207" y="43757"/>
                  </a:cubicBezTo>
                  <a:lnTo>
                    <a:pt x="10500" y="43506"/>
                  </a:lnTo>
                  <a:close/>
                  <a:moveTo>
                    <a:pt x="74000" y="45811"/>
                  </a:moveTo>
                  <a:lnTo>
                    <a:pt x="73246" y="45948"/>
                  </a:lnTo>
                  <a:cubicBezTo>
                    <a:pt x="73383" y="46701"/>
                    <a:pt x="73452" y="47454"/>
                    <a:pt x="73452" y="48253"/>
                  </a:cubicBezTo>
                  <a:cubicBezTo>
                    <a:pt x="73452" y="48344"/>
                    <a:pt x="73452" y="48436"/>
                    <a:pt x="73452" y="48527"/>
                  </a:cubicBezTo>
                  <a:lnTo>
                    <a:pt x="74205" y="48550"/>
                  </a:lnTo>
                  <a:cubicBezTo>
                    <a:pt x="74205" y="48436"/>
                    <a:pt x="74205" y="48344"/>
                    <a:pt x="74205" y="48253"/>
                  </a:cubicBezTo>
                  <a:cubicBezTo>
                    <a:pt x="74205" y="47409"/>
                    <a:pt x="74137" y="46610"/>
                    <a:pt x="74000" y="45811"/>
                  </a:cubicBezTo>
                  <a:close/>
                  <a:moveTo>
                    <a:pt x="9039" y="48710"/>
                  </a:moveTo>
                  <a:cubicBezTo>
                    <a:pt x="8879" y="49623"/>
                    <a:pt x="8742" y="50513"/>
                    <a:pt x="8674" y="51403"/>
                  </a:cubicBezTo>
                  <a:lnTo>
                    <a:pt x="9427" y="51472"/>
                  </a:lnTo>
                  <a:cubicBezTo>
                    <a:pt x="9495" y="50604"/>
                    <a:pt x="9632" y="49737"/>
                    <a:pt x="9792" y="48869"/>
                  </a:cubicBezTo>
                  <a:lnTo>
                    <a:pt x="9039" y="48710"/>
                  </a:lnTo>
                  <a:close/>
                  <a:moveTo>
                    <a:pt x="73155" y="51129"/>
                  </a:moveTo>
                  <a:cubicBezTo>
                    <a:pt x="72995" y="51951"/>
                    <a:pt x="72744" y="52795"/>
                    <a:pt x="72448" y="53640"/>
                  </a:cubicBezTo>
                  <a:lnTo>
                    <a:pt x="73155" y="53891"/>
                  </a:lnTo>
                  <a:cubicBezTo>
                    <a:pt x="73475" y="53024"/>
                    <a:pt x="73726" y="52133"/>
                    <a:pt x="73908" y="51266"/>
                  </a:cubicBezTo>
                  <a:lnTo>
                    <a:pt x="73155" y="51129"/>
                  </a:lnTo>
                  <a:close/>
                  <a:moveTo>
                    <a:pt x="9336" y="54096"/>
                  </a:moveTo>
                  <a:lnTo>
                    <a:pt x="8560" y="54119"/>
                  </a:lnTo>
                  <a:cubicBezTo>
                    <a:pt x="8582" y="54736"/>
                    <a:pt x="8605" y="55352"/>
                    <a:pt x="8674" y="55968"/>
                  </a:cubicBezTo>
                  <a:lnTo>
                    <a:pt x="9427" y="55968"/>
                  </a:lnTo>
                  <a:cubicBezTo>
                    <a:pt x="9381" y="55352"/>
                    <a:pt x="9336" y="54713"/>
                    <a:pt x="9336" y="540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6"/>
            <p:cNvSpPr/>
            <p:nvPr/>
          </p:nvSpPr>
          <p:spPr>
            <a:xfrm rot="-2151343">
              <a:off x="2809664" y="-158372"/>
              <a:ext cx="65144" cy="33821"/>
            </a:xfrm>
            <a:custGeom>
              <a:avLst/>
              <a:gdLst/>
              <a:ahLst/>
              <a:cxnLst/>
              <a:rect l="l" t="t" r="r" b="b"/>
              <a:pathLst>
                <a:path w="2991" h="1553" fill="none" extrusionOk="0">
                  <a:moveTo>
                    <a:pt x="2991" y="0"/>
                  </a:moveTo>
                  <a:lnTo>
                    <a:pt x="1" y="1553"/>
                  </a:lnTo>
                </a:path>
              </a:pathLst>
            </a:custGeom>
            <a:noFill/>
            <a:ln w="9700" cap="rnd" cmpd="sng">
              <a:solidFill>
                <a:schemeClr val="lt2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6"/>
            <p:cNvSpPr/>
            <p:nvPr/>
          </p:nvSpPr>
          <p:spPr>
            <a:xfrm rot="-2151343">
              <a:off x="2799169" y="-89279"/>
              <a:ext cx="27857" cy="14439"/>
            </a:xfrm>
            <a:custGeom>
              <a:avLst/>
              <a:gdLst/>
              <a:ahLst/>
              <a:cxnLst/>
              <a:rect l="l" t="t" r="r" b="b"/>
              <a:pathLst>
                <a:path w="1279" h="663" fill="none" extrusionOk="0">
                  <a:moveTo>
                    <a:pt x="1279" y="0"/>
                  </a:moveTo>
                  <a:lnTo>
                    <a:pt x="1" y="662"/>
                  </a:lnTo>
                </a:path>
              </a:pathLst>
            </a:custGeom>
            <a:noFill/>
            <a:ln w="9700" cap="rnd" cmpd="sng">
              <a:solidFill>
                <a:schemeClr val="lt2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6"/>
            <p:cNvSpPr/>
            <p:nvPr/>
          </p:nvSpPr>
          <p:spPr>
            <a:xfrm flipH="1">
              <a:off x="3274827" y="631769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"/>
          <p:cNvSpPr txBox="1">
            <a:spLocks noGrp="1"/>
          </p:cNvSpPr>
          <p:nvPr>
            <p:ph type="title"/>
          </p:nvPr>
        </p:nvSpPr>
        <p:spPr>
          <a:xfrm>
            <a:off x="5221800" y="1961525"/>
            <a:ext cx="3202200" cy="7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8" name="Google Shape;218;p7"/>
          <p:cNvSpPr txBox="1">
            <a:spLocks noGrp="1"/>
          </p:cNvSpPr>
          <p:nvPr>
            <p:ph type="subTitle" idx="1"/>
          </p:nvPr>
        </p:nvSpPr>
        <p:spPr>
          <a:xfrm>
            <a:off x="5221800" y="2802375"/>
            <a:ext cx="3202200" cy="95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7"/>
          <p:cNvSpPr/>
          <p:nvPr/>
        </p:nvSpPr>
        <p:spPr>
          <a:xfrm flipH="1">
            <a:off x="-1209681" y="-381009"/>
            <a:ext cx="6979797" cy="4361762"/>
          </a:xfrm>
          <a:custGeom>
            <a:avLst/>
            <a:gdLst/>
            <a:ahLst/>
            <a:cxnLst/>
            <a:rect l="l" t="t" r="r" b="b"/>
            <a:pathLst>
              <a:path w="175482" h="109654" extrusionOk="0">
                <a:moveTo>
                  <a:pt x="1" y="1"/>
                </a:moveTo>
                <a:cubicBezTo>
                  <a:pt x="1" y="1"/>
                  <a:pt x="10386" y="8537"/>
                  <a:pt x="6460" y="20361"/>
                </a:cubicBezTo>
                <a:lnTo>
                  <a:pt x="6460" y="20361"/>
                </a:lnTo>
                <a:cubicBezTo>
                  <a:pt x="2535" y="32184"/>
                  <a:pt x="14312" y="56493"/>
                  <a:pt x="27095" y="59803"/>
                </a:cubicBezTo>
                <a:lnTo>
                  <a:pt x="27095" y="59803"/>
                </a:lnTo>
                <a:cubicBezTo>
                  <a:pt x="39877" y="63112"/>
                  <a:pt x="32481" y="74548"/>
                  <a:pt x="44259" y="87672"/>
                </a:cubicBezTo>
                <a:lnTo>
                  <a:pt x="44259" y="87672"/>
                </a:lnTo>
                <a:cubicBezTo>
                  <a:pt x="51883" y="96163"/>
                  <a:pt x="56631" y="95091"/>
                  <a:pt x="60739" y="94018"/>
                </a:cubicBezTo>
                <a:lnTo>
                  <a:pt x="60739" y="94018"/>
                </a:lnTo>
                <a:cubicBezTo>
                  <a:pt x="62999" y="93447"/>
                  <a:pt x="65053" y="92854"/>
                  <a:pt x="67267" y="93835"/>
                </a:cubicBezTo>
                <a:lnTo>
                  <a:pt x="67267" y="93835"/>
                </a:lnTo>
                <a:cubicBezTo>
                  <a:pt x="69869" y="94977"/>
                  <a:pt x="70988" y="101505"/>
                  <a:pt x="79296" y="100158"/>
                </a:cubicBezTo>
                <a:lnTo>
                  <a:pt x="79296" y="100158"/>
                </a:lnTo>
                <a:cubicBezTo>
                  <a:pt x="85368" y="99176"/>
                  <a:pt x="91416" y="96529"/>
                  <a:pt x="93562" y="97442"/>
                </a:cubicBezTo>
                <a:lnTo>
                  <a:pt x="93562" y="97442"/>
                </a:lnTo>
                <a:cubicBezTo>
                  <a:pt x="95730" y="98355"/>
                  <a:pt x="97054" y="109653"/>
                  <a:pt x="97054" y="109653"/>
                </a:cubicBezTo>
                <a:lnTo>
                  <a:pt x="97054" y="109653"/>
                </a:lnTo>
                <a:cubicBezTo>
                  <a:pt x="97054" y="109653"/>
                  <a:pt x="109677" y="106298"/>
                  <a:pt x="112324" y="102851"/>
                </a:cubicBezTo>
                <a:lnTo>
                  <a:pt x="112324" y="102851"/>
                </a:lnTo>
                <a:cubicBezTo>
                  <a:pt x="114972" y="99427"/>
                  <a:pt x="129808" y="88973"/>
                  <a:pt x="129557" y="73635"/>
                </a:cubicBezTo>
                <a:lnTo>
                  <a:pt x="129557" y="73635"/>
                </a:lnTo>
                <a:cubicBezTo>
                  <a:pt x="129466" y="68522"/>
                  <a:pt x="132799" y="63204"/>
                  <a:pt x="148480" y="67586"/>
                </a:cubicBezTo>
                <a:lnTo>
                  <a:pt x="148480" y="67586"/>
                </a:lnTo>
                <a:cubicBezTo>
                  <a:pt x="164161" y="71969"/>
                  <a:pt x="175482" y="65692"/>
                  <a:pt x="175482" y="50855"/>
                </a:cubicBezTo>
                <a:lnTo>
                  <a:pt x="175482" y="50855"/>
                </a:lnTo>
                <a:lnTo>
                  <a:pt x="17548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8"/>
          <p:cNvGrpSpPr/>
          <p:nvPr/>
        </p:nvGrpSpPr>
        <p:grpSpPr>
          <a:xfrm rot="-696193">
            <a:off x="4421630" y="-1213281"/>
            <a:ext cx="6437373" cy="5056008"/>
            <a:chOff x="1367400" y="1176700"/>
            <a:chExt cx="4985625" cy="2814325"/>
          </a:xfrm>
        </p:grpSpPr>
        <p:sp>
          <p:nvSpPr>
            <p:cNvPr id="222" name="Google Shape;222;p8"/>
            <p:cNvSpPr/>
            <p:nvPr/>
          </p:nvSpPr>
          <p:spPr>
            <a:xfrm>
              <a:off x="1367400" y="1176700"/>
              <a:ext cx="4985625" cy="2673425"/>
            </a:xfrm>
            <a:custGeom>
              <a:avLst/>
              <a:gdLst/>
              <a:ahLst/>
              <a:cxnLst/>
              <a:rect l="l" t="t" r="r" b="b"/>
              <a:pathLst>
                <a:path w="199425" h="106937" extrusionOk="0">
                  <a:moveTo>
                    <a:pt x="0" y="0"/>
                  </a:moveTo>
                  <a:cubicBezTo>
                    <a:pt x="20429" y="41793"/>
                    <a:pt x="122253" y="52247"/>
                    <a:pt x="134829" y="79957"/>
                  </a:cubicBezTo>
                  <a:lnTo>
                    <a:pt x="134829" y="79957"/>
                  </a:lnTo>
                  <a:cubicBezTo>
                    <a:pt x="145055" y="106937"/>
                    <a:pt x="166534" y="79569"/>
                    <a:pt x="170460" y="72995"/>
                  </a:cubicBezTo>
                  <a:lnTo>
                    <a:pt x="170460" y="72995"/>
                  </a:lnTo>
                  <a:cubicBezTo>
                    <a:pt x="179818" y="57337"/>
                    <a:pt x="199425" y="31431"/>
                    <a:pt x="198558" y="0"/>
                  </a:cubicBezTo>
                  <a:lnTo>
                    <a:pt x="1985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1367400" y="1176700"/>
              <a:ext cx="4035525" cy="2814325"/>
            </a:xfrm>
            <a:custGeom>
              <a:avLst/>
              <a:gdLst/>
              <a:ahLst/>
              <a:cxnLst/>
              <a:rect l="l" t="t" r="r" b="b"/>
              <a:pathLst>
                <a:path w="161421" h="112573" extrusionOk="0">
                  <a:moveTo>
                    <a:pt x="0" y="0"/>
                  </a:moveTo>
                  <a:cubicBezTo>
                    <a:pt x="20429" y="41793"/>
                    <a:pt x="122253" y="52247"/>
                    <a:pt x="134829" y="79957"/>
                  </a:cubicBezTo>
                  <a:cubicBezTo>
                    <a:pt x="142686" y="100646"/>
                    <a:pt x="151721" y="112572"/>
                    <a:pt x="157623" y="112572"/>
                  </a:cubicBezTo>
                  <a:cubicBezTo>
                    <a:pt x="159111" y="112572"/>
                    <a:pt x="160400" y="111814"/>
                    <a:pt x="161421" y="110246"/>
                  </a:cubicBezTo>
                  <a:cubicBezTo>
                    <a:pt x="151560" y="35242"/>
                    <a:pt x="52590" y="33531"/>
                    <a:pt x="42227" y="0"/>
                  </a:cubicBezTo>
                  <a:close/>
                </a:path>
              </a:pathLst>
            </a:custGeom>
            <a:solidFill>
              <a:srgbClr val="424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Google Shape;224;p8"/>
          <p:cNvSpPr txBox="1">
            <a:spLocks noGrp="1"/>
          </p:cNvSpPr>
          <p:nvPr>
            <p:ph type="title"/>
          </p:nvPr>
        </p:nvSpPr>
        <p:spPr>
          <a:xfrm>
            <a:off x="4040075" y="2367600"/>
            <a:ext cx="4383900" cy="223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85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225" name="Google Shape;225;p8"/>
          <p:cNvGrpSpPr/>
          <p:nvPr/>
        </p:nvGrpSpPr>
        <p:grpSpPr>
          <a:xfrm>
            <a:off x="4701864" y="-242038"/>
            <a:ext cx="4503225" cy="2000604"/>
            <a:chOff x="4701864" y="-242038"/>
            <a:chExt cx="4503225" cy="2000604"/>
          </a:xfrm>
        </p:grpSpPr>
        <p:sp>
          <p:nvSpPr>
            <p:cNvPr id="226" name="Google Shape;226;p8"/>
            <p:cNvSpPr/>
            <p:nvPr/>
          </p:nvSpPr>
          <p:spPr>
            <a:xfrm>
              <a:off x="8424008" y="-88089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6584054" y="-165067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5130513" y="153281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8"/>
            <p:cNvSpPr/>
            <p:nvPr/>
          </p:nvSpPr>
          <p:spPr>
            <a:xfrm>
              <a:off x="6429012" y="264594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8"/>
            <p:cNvSpPr/>
            <p:nvPr/>
          </p:nvSpPr>
          <p:spPr>
            <a:xfrm>
              <a:off x="7214592" y="852646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1" name="Google Shape;231;p8"/>
            <p:cNvGrpSpPr/>
            <p:nvPr/>
          </p:nvGrpSpPr>
          <p:grpSpPr>
            <a:xfrm rot="3959737">
              <a:off x="4725283" y="-184552"/>
              <a:ext cx="275188" cy="229968"/>
              <a:chOff x="1192779" y="389220"/>
              <a:chExt cx="275192" cy="229971"/>
            </a:xfrm>
          </p:grpSpPr>
          <p:sp>
            <p:nvSpPr>
              <p:cNvPr id="232" name="Google Shape;232;p8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8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8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8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8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8" name="Google Shape;238;p8"/>
            <p:cNvSpPr/>
            <p:nvPr/>
          </p:nvSpPr>
          <p:spPr>
            <a:xfrm>
              <a:off x="8916013" y="1682044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9" name="Google Shape;239;p8"/>
            <p:cNvGrpSpPr/>
            <p:nvPr/>
          </p:nvGrpSpPr>
          <p:grpSpPr>
            <a:xfrm rot="7023577">
              <a:off x="7773333" y="-107603"/>
              <a:ext cx="275182" cy="229963"/>
              <a:chOff x="1192779" y="389220"/>
              <a:chExt cx="275192" cy="229971"/>
            </a:xfrm>
          </p:grpSpPr>
          <p:sp>
            <p:nvSpPr>
              <p:cNvPr id="240" name="Google Shape;240;p8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8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8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8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8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6" name="Google Shape;246;p8"/>
            <p:cNvSpPr/>
            <p:nvPr/>
          </p:nvSpPr>
          <p:spPr>
            <a:xfrm>
              <a:off x="6832162" y="726331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7292038" y="555456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7178825" y="-231719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8"/>
            <p:cNvSpPr/>
            <p:nvPr/>
          </p:nvSpPr>
          <p:spPr>
            <a:xfrm>
              <a:off x="5492704" y="128446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8823062" y="264606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5624487" y="466694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252;p8"/>
            <p:cNvGrpSpPr/>
            <p:nvPr/>
          </p:nvGrpSpPr>
          <p:grpSpPr>
            <a:xfrm>
              <a:off x="7535004" y="343740"/>
              <a:ext cx="1150805" cy="832433"/>
              <a:chOff x="7013704" y="2894590"/>
              <a:chExt cx="1150805" cy="832433"/>
            </a:xfrm>
          </p:grpSpPr>
          <p:sp>
            <p:nvSpPr>
              <p:cNvPr id="253" name="Google Shape;253;p8"/>
              <p:cNvSpPr/>
              <p:nvPr/>
            </p:nvSpPr>
            <p:spPr>
              <a:xfrm rot="2700000">
                <a:off x="7176145" y="3060349"/>
                <a:ext cx="575769" cy="346397"/>
              </a:xfrm>
              <a:custGeom>
                <a:avLst/>
                <a:gdLst/>
                <a:ahLst/>
                <a:cxnLst/>
                <a:rect l="l" t="t" r="r" b="b"/>
                <a:pathLst>
                  <a:path w="23031" h="13856" extrusionOk="0">
                    <a:moveTo>
                      <a:pt x="13558" y="1"/>
                    </a:moveTo>
                    <a:lnTo>
                      <a:pt x="0" y="1963"/>
                    </a:lnTo>
                    <a:lnTo>
                      <a:pt x="9906" y="13855"/>
                    </a:lnTo>
                    <a:lnTo>
                      <a:pt x="23031" y="11733"/>
                    </a:lnTo>
                    <a:lnTo>
                      <a:pt x="13558" y="1"/>
                    </a:ln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8"/>
              <p:cNvSpPr/>
              <p:nvPr/>
            </p:nvSpPr>
            <p:spPr>
              <a:xfrm rot="2700000">
                <a:off x="7140722" y="2969123"/>
                <a:ext cx="273372" cy="401746"/>
              </a:xfrm>
              <a:custGeom>
                <a:avLst/>
                <a:gdLst/>
                <a:ahLst/>
                <a:cxnLst/>
                <a:rect l="l" t="t" r="r" b="b"/>
                <a:pathLst>
                  <a:path w="10935" h="16070" extrusionOk="0">
                    <a:moveTo>
                      <a:pt x="1370" y="0"/>
                    </a:moveTo>
                    <a:lnTo>
                      <a:pt x="1" y="4451"/>
                    </a:lnTo>
                    <a:lnTo>
                      <a:pt x="9519" y="16069"/>
                    </a:lnTo>
                    <a:lnTo>
                      <a:pt x="10934" y="11481"/>
                    </a:lnTo>
                    <a:lnTo>
                      <a:pt x="1370" y="0"/>
                    </a:ln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8"/>
              <p:cNvSpPr/>
              <p:nvPr/>
            </p:nvSpPr>
            <p:spPr>
              <a:xfrm rot="2700000">
                <a:off x="7213083" y="3368946"/>
                <a:ext cx="363497" cy="167798"/>
              </a:xfrm>
              <a:custGeom>
                <a:avLst/>
                <a:gdLst/>
                <a:ahLst/>
                <a:cxnLst/>
                <a:rect l="l" t="t" r="r" b="b"/>
                <a:pathLst>
                  <a:path w="14540" h="6712" extrusionOk="0">
                    <a:moveTo>
                      <a:pt x="14540" y="1"/>
                    </a:moveTo>
                    <a:lnTo>
                      <a:pt x="1415" y="2123"/>
                    </a:lnTo>
                    <a:lnTo>
                      <a:pt x="0" y="6711"/>
                    </a:lnTo>
                    <a:lnTo>
                      <a:pt x="13284" y="4041"/>
                    </a:lnTo>
                    <a:lnTo>
                      <a:pt x="14540" y="1"/>
                    </a:ln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8"/>
              <p:cNvSpPr/>
              <p:nvPr/>
            </p:nvSpPr>
            <p:spPr>
              <a:xfrm rot="2700000">
                <a:off x="7585451" y="2943562"/>
                <a:ext cx="398321" cy="646544"/>
              </a:xfrm>
              <a:custGeom>
                <a:avLst/>
                <a:gdLst/>
                <a:ahLst/>
                <a:cxnLst/>
                <a:rect l="l" t="t" r="r" b="b"/>
                <a:pathLst>
                  <a:path w="15933" h="25862" extrusionOk="0">
                    <a:moveTo>
                      <a:pt x="5981" y="1"/>
                    </a:moveTo>
                    <a:lnTo>
                      <a:pt x="0" y="14130"/>
                    </a:lnTo>
                    <a:lnTo>
                      <a:pt x="9473" y="25862"/>
                    </a:lnTo>
                    <a:lnTo>
                      <a:pt x="15932" y="10774"/>
                    </a:lnTo>
                    <a:lnTo>
                      <a:pt x="5981" y="1"/>
                    </a:ln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8"/>
              <p:cNvSpPr/>
              <p:nvPr/>
            </p:nvSpPr>
            <p:spPr>
              <a:xfrm rot="2700000">
                <a:off x="7845096" y="3074999"/>
                <a:ext cx="264772" cy="264222"/>
              </a:xfrm>
              <a:custGeom>
                <a:avLst/>
                <a:gdLst/>
                <a:ahLst/>
                <a:cxnLst/>
                <a:rect l="l" t="t" r="r" b="b"/>
                <a:pathLst>
                  <a:path w="10591" h="10569" extrusionOk="0">
                    <a:moveTo>
                      <a:pt x="0" y="1"/>
                    </a:moveTo>
                    <a:lnTo>
                      <a:pt x="9769" y="10569"/>
                    </a:lnTo>
                    <a:lnTo>
                      <a:pt x="10591" y="10204"/>
                    </a:lnTo>
                    <a:lnTo>
                      <a:pt x="1278" y="3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8"/>
              <p:cNvSpPr/>
              <p:nvPr/>
            </p:nvSpPr>
            <p:spPr>
              <a:xfrm rot="2700000">
                <a:off x="7626454" y="3239507"/>
                <a:ext cx="220273" cy="479920"/>
              </a:xfrm>
              <a:custGeom>
                <a:avLst/>
                <a:gdLst/>
                <a:ahLst/>
                <a:cxnLst/>
                <a:rect l="l" t="t" r="r" b="b"/>
                <a:pathLst>
                  <a:path w="8811" h="19197" extrusionOk="0">
                    <a:moveTo>
                      <a:pt x="8811" y="1"/>
                    </a:moveTo>
                    <a:lnTo>
                      <a:pt x="7715" y="69"/>
                    </a:lnTo>
                    <a:lnTo>
                      <a:pt x="1256" y="15157"/>
                    </a:lnTo>
                    <a:lnTo>
                      <a:pt x="0" y="19197"/>
                    </a:lnTo>
                    <a:lnTo>
                      <a:pt x="8811" y="1"/>
                    </a:lnTo>
                    <a:close/>
                    <a:moveTo>
                      <a:pt x="0" y="19197"/>
                    </a:moveTo>
                    <a:lnTo>
                      <a:pt x="0" y="19197"/>
                    </a:lnTo>
                    <a:lnTo>
                      <a:pt x="0" y="1919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8"/>
              <p:cNvSpPr/>
              <p:nvPr/>
            </p:nvSpPr>
            <p:spPr>
              <a:xfrm rot="2700000">
                <a:off x="7184894" y="3063972"/>
                <a:ext cx="565520" cy="346397"/>
              </a:xfrm>
              <a:custGeom>
                <a:avLst/>
                <a:gdLst/>
                <a:ahLst/>
                <a:cxnLst/>
                <a:rect l="l" t="t" r="r" b="b"/>
                <a:pathLst>
                  <a:path w="22621" h="13856" extrusionOk="0">
                    <a:moveTo>
                      <a:pt x="13148" y="1"/>
                    </a:moveTo>
                    <a:lnTo>
                      <a:pt x="1" y="685"/>
                    </a:lnTo>
                    <a:lnTo>
                      <a:pt x="9496" y="13855"/>
                    </a:lnTo>
                    <a:lnTo>
                      <a:pt x="22621" y="11733"/>
                    </a:lnTo>
                    <a:lnTo>
                      <a:pt x="13148" y="1"/>
                    </a:ln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8"/>
              <p:cNvSpPr/>
              <p:nvPr/>
            </p:nvSpPr>
            <p:spPr>
              <a:xfrm rot="2700000">
                <a:off x="7225020" y="2989190"/>
                <a:ext cx="228273" cy="301897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12076" extrusionOk="0">
                    <a:moveTo>
                      <a:pt x="434" y="1"/>
                    </a:moveTo>
                    <a:lnTo>
                      <a:pt x="0" y="69"/>
                    </a:lnTo>
                    <a:lnTo>
                      <a:pt x="9130" y="12075"/>
                    </a:lnTo>
                    <a:lnTo>
                      <a:pt x="434" y="1"/>
                    </a:ln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8"/>
              <p:cNvSpPr/>
              <p:nvPr/>
            </p:nvSpPr>
            <p:spPr>
              <a:xfrm rot="2700000">
                <a:off x="7046374" y="3130873"/>
                <a:ext cx="598044" cy="340122"/>
              </a:xfrm>
              <a:custGeom>
                <a:avLst/>
                <a:gdLst/>
                <a:ahLst/>
                <a:cxnLst/>
                <a:rect l="l" t="t" r="r" b="b"/>
                <a:pathLst>
                  <a:path w="23922" h="13605" extrusionOk="0">
                    <a:moveTo>
                      <a:pt x="1324" y="0"/>
                    </a:moveTo>
                    <a:lnTo>
                      <a:pt x="1" y="571"/>
                    </a:lnTo>
                    <a:lnTo>
                      <a:pt x="10226" y="13604"/>
                    </a:lnTo>
                    <a:lnTo>
                      <a:pt x="23670" y="10386"/>
                    </a:lnTo>
                    <a:lnTo>
                      <a:pt x="23922" y="9541"/>
                    </a:lnTo>
                    <a:lnTo>
                      <a:pt x="10569" y="12486"/>
                    </a:lnTo>
                    <a:lnTo>
                      <a:pt x="1051" y="890"/>
                    </a:lnTo>
                    <a:lnTo>
                      <a:pt x="13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8"/>
              <p:cNvSpPr/>
              <p:nvPr/>
            </p:nvSpPr>
            <p:spPr>
              <a:xfrm rot="2700000">
                <a:off x="7515060" y="3508436"/>
                <a:ext cx="56524" cy="97024"/>
              </a:xfrm>
              <a:custGeom>
                <a:avLst/>
                <a:gdLst/>
                <a:ahLst/>
                <a:cxnLst/>
                <a:rect l="l" t="t" r="r" b="b"/>
                <a:pathLst>
                  <a:path w="2261" h="3881" extrusionOk="0">
                    <a:moveTo>
                      <a:pt x="1735" y="0"/>
                    </a:moveTo>
                    <a:cubicBezTo>
                      <a:pt x="1735" y="1"/>
                      <a:pt x="708" y="1644"/>
                      <a:pt x="0" y="3881"/>
                    </a:cubicBezTo>
                    <a:cubicBezTo>
                      <a:pt x="2260" y="2922"/>
                      <a:pt x="1735" y="1"/>
                      <a:pt x="17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8"/>
              <p:cNvSpPr/>
              <p:nvPr/>
            </p:nvSpPr>
            <p:spPr>
              <a:xfrm rot="2700000">
                <a:off x="7674332" y="3249725"/>
                <a:ext cx="182623" cy="377196"/>
              </a:xfrm>
              <a:custGeom>
                <a:avLst/>
                <a:gdLst/>
                <a:ahLst/>
                <a:cxnLst/>
                <a:rect l="l" t="t" r="r" b="b"/>
                <a:pathLst>
                  <a:path w="7305" h="15088" extrusionOk="0">
                    <a:moveTo>
                      <a:pt x="7304" y="0"/>
                    </a:moveTo>
                    <a:cubicBezTo>
                      <a:pt x="7304" y="1"/>
                      <a:pt x="662" y="6323"/>
                      <a:pt x="0" y="14654"/>
                    </a:cubicBezTo>
                    <a:cubicBezTo>
                      <a:pt x="502" y="15065"/>
                      <a:pt x="845" y="15088"/>
                      <a:pt x="845" y="15088"/>
                    </a:cubicBezTo>
                    <a:lnTo>
                      <a:pt x="7304" y="0"/>
                    </a:ln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8"/>
              <p:cNvSpPr/>
              <p:nvPr/>
            </p:nvSpPr>
            <p:spPr>
              <a:xfrm rot="2700000">
                <a:off x="7483609" y="3187704"/>
                <a:ext cx="236823" cy="295047"/>
              </a:xfrm>
              <a:custGeom>
                <a:avLst/>
                <a:gdLst/>
                <a:ahLst/>
                <a:cxnLst/>
                <a:rect l="l" t="t" r="r" b="b"/>
                <a:pathLst>
                  <a:path w="9473" h="11802" extrusionOk="0">
                    <a:moveTo>
                      <a:pt x="0" y="1"/>
                    </a:moveTo>
                    <a:lnTo>
                      <a:pt x="9016" y="11801"/>
                    </a:lnTo>
                    <a:lnTo>
                      <a:pt x="9473" y="1173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3C2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8"/>
              <p:cNvSpPr/>
              <p:nvPr/>
            </p:nvSpPr>
            <p:spPr>
              <a:xfrm rot="2700000">
                <a:off x="7721835" y="2897941"/>
                <a:ext cx="155799" cy="353247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130" extrusionOk="0">
                    <a:moveTo>
                      <a:pt x="6141" y="1"/>
                    </a:moveTo>
                    <a:cubicBezTo>
                      <a:pt x="1" y="9131"/>
                      <a:pt x="160" y="14130"/>
                      <a:pt x="160" y="14130"/>
                    </a:cubicBezTo>
                    <a:lnTo>
                      <a:pt x="6141" y="3607"/>
                    </a:lnTo>
                    <a:cubicBezTo>
                      <a:pt x="6141" y="3607"/>
                      <a:pt x="6232" y="1210"/>
                      <a:pt x="6141" y="1"/>
                    </a:cubicBez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8"/>
              <p:cNvSpPr/>
              <p:nvPr/>
            </p:nvSpPr>
            <p:spPr>
              <a:xfrm rot="2700000">
                <a:off x="7182922" y="3068734"/>
                <a:ext cx="540420" cy="330422"/>
              </a:xfrm>
              <a:custGeom>
                <a:avLst/>
                <a:gdLst/>
                <a:ahLst/>
                <a:cxnLst/>
                <a:rect l="l" t="t" r="r" b="b"/>
                <a:pathLst>
                  <a:path w="21617" h="13217" extrusionOk="0">
                    <a:moveTo>
                      <a:pt x="754" y="1"/>
                    </a:moveTo>
                    <a:lnTo>
                      <a:pt x="1" y="46"/>
                    </a:lnTo>
                    <a:lnTo>
                      <a:pt x="9496" y="13216"/>
                    </a:lnTo>
                    <a:lnTo>
                      <a:pt x="21617" y="11253"/>
                    </a:lnTo>
                    <a:cubicBezTo>
                      <a:pt x="21373" y="11200"/>
                      <a:pt x="21031" y="11176"/>
                      <a:pt x="20617" y="11176"/>
                    </a:cubicBezTo>
                    <a:cubicBezTo>
                      <a:pt x="17338" y="11176"/>
                      <a:pt x="9496" y="12669"/>
                      <a:pt x="9496" y="12669"/>
                    </a:cubicBezTo>
                    <a:lnTo>
                      <a:pt x="754" y="1"/>
                    </a:ln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8"/>
              <p:cNvSpPr/>
              <p:nvPr/>
            </p:nvSpPr>
            <p:spPr>
              <a:xfrm rot="2700000">
                <a:off x="7221732" y="3030444"/>
                <a:ext cx="140874" cy="178448"/>
              </a:xfrm>
              <a:custGeom>
                <a:avLst/>
                <a:gdLst/>
                <a:ahLst/>
                <a:cxnLst/>
                <a:rect l="l" t="t" r="r" b="b"/>
                <a:pathLst>
                  <a:path w="5635" h="713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1"/>
                      <a:pt x="4165" y="5075"/>
                      <a:pt x="5339" y="6696"/>
                    </a:cubicBezTo>
                    <a:lnTo>
                      <a:pt x="5339" y="6696"/>
                    </a:lnTo>
                    <a:cubicBezTo>
                      <a:pt x="4395" y="5270"/>
                      <a:pt x="1422" y="836"/>
                      <a:pt x="0" y="0"/>
                    </a:cubicBezTo>
                    <a:close/>
                    <a:moveTo>
                      <a:pt x="5339" y="6696"/>
                    </a:moveTo>
                    <a:cubicBezTo>
                      <a:pt x="5523" y="6974"/>
                      <a:pt x="5630" y="7137"/>
                      <a:pt x="5633" y="7137"/>
                    </a:cubicBezTo>
                    <a:cubicBezTo>
                      <a:pt x="5634" y="7137"/>
                      <a:pt x="5614" y="7103"/>
                      <a:pt x="5570" y="7030"/>
                    </a:cubicBezTo>
                    <a:cubicBezTo>
                      <a:pt x="5518" y="6948"/>
                      <a:pt x="5439" y="6834"/>
                      <a:pt x="5339" y="6696"/>
                    </a:cubicBezTo>
                    <a:close/>
                  </a:path>
                </a:pathLst>
              </a:custGeom>
              <a:solidFill>
                <a:srgbClr val="C3C2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8"/>
              <p:cNvSpPr/>
              <p:nvPr/>
            </p:nvSpPr>
            <p:spPr>
              <a:xfrm rot="2700000">
                <a:off x="7732084" y="3327413"/>
                <a:ext cx="101024" cy="195198"/>
              </a:xfrm>
              <a:custGeom>
                <a:avLst/>
                <a:gdLst/>
                <a:ahLst/>
                <a:cxnLst/>
                <a:rect l="l" t="t" r="r" b="b"/>
                <a:pathLst>
                  <a:path w="4041" h="7808" extrusionOk="0">
                    <a:moveTo>
                      <a:pt x="4040" y="1"/>
                    </a:moveTo>
                    <a:cubicBezTo>
                      <a:pt x="4040" y="1"/>
                      <a:pt x="1461" y="2489"/>
                      <a:pt x="0" y="7807"/>
                    </a:cubicBezTo>
                    <a:cubicBezTo>
                      <a:pt x="1027" y="5593"/>
                      <a:pt x="2648" y="1895"/>
                      <a:pt x="4040" y="1"/>
                    </a:cubicBezTo>
                    <a:close/>
                  </a:path>
                </a:pathLst>
              </a:custGeom>
              <a:solidFill>
                <a:srgbClr val="C3C2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8"/>
              <p:cNvSpPr/>
              <p:nvPr/>
            </p:nvSpPr>
            <p:spPr>
              <a:xfrm rot="2700000">
                <a:off x="7299667" y="3430340"/>
                <a:ext cx="234098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9364" h="1560" extrusionOk="0">
                    <a:moveTo>
                      <a:pt x="9364" y="0"/>
                    </a:moveTo>
                    <a:cubicBezTo>
                      <a:pt x="9363" y="0"/>
                      <a:pt x="1192" y="1028"/>
                      <a:pt x="119" y="1484"/>
                    </a:cubicBezTo>
                    <a:cubicBezTo>
                      <a:pt x="0" y="1536"/>
                      <a:pt x="16" y="1559"/>
                      <a:pt x="140" y="1559"/>
                    </a:cubicBezTo>
                    <a:cubicBezTo>
                      <a:pt x="1151" y="1559"/>
                      <a:pt x="9363" y="1"/>
                      <a:pt x="9364" y="0"/>
                    </a:cubicBezTo>
                    <a:close/>
                  </a:path>
                </a:pathLst>
              </a:custGeom>
              <a:solidFill>
                <a:srgbClr val="C3C2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8"/>
              <p:cNvSpPr/>
              <p:nvPr/>
            </p:nvSpPr>
            <p:spPr>
              <a:xfrm rot="2700000">
                <a:off x="7931575" y="3085750"/>
                <a:ext cx="99874" cy="109574"/>
              </a:xfrm>
              <a:custGeom>
                <a:avLst/>
                <a:gdLst/>
                <a:ahLst/>
                <a:cxnLst/>
                <a:rect l="l" t="t" r="r" b="b"/>
                <a:pathLst>
                  <a:path w="3995" h="4383" fill="none" extrusionOk="0">
                    <a:moveTo>
                      <a:pt x="0" y="0"/>
                    </a:moveTo>
                    <a:lnTo>
                      <a:pt x="3995" y="4383"/>
                    </a:lnTo>
                  </a:path>
                </a:pathLst>
              </a:custGeom>
              <a:noFill/>
              <a:ln w="6850" cap="rnd" cmpd="sng">
                <a:solidFill>
                  <a:srgbClr val="61D9DA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8"/>
              <p:cNvSpPr/>
              <p:nvPr/>
            </p:nvSpPr>
            <p:spPr>
              <a:xfrm rot="2700000">
                <a:off x="7968048" y="3241609"/>
                <a:ext cx="18850" cy="20575"/>
              </a:xfrm>
              <a:custGeom>
                <a:avLst/>
                <a:gdLst/>
                <a:ahLst/>
                <a:cxnLst/>
                <a:rect l="l" t="t" r="r" b="b"/>
                <a:pathLst>
                  <a:path w="754" h="823" fill="none" extrusionOk="0">
                    <a:moveTo>
                      <a:pt x="1" y="1"/>
                    </a:moveTo>
                    <a:lnTo>
                      <a:pt x="754" y="823"/>
                    </a:lnTo>
                  </a:path>
                </a:pathLst>
              </a:custGeom>
              <a:noFill/>
              <a:ln w="6850" cap="rnd" cmpd="sng">
                <a:solidFill>
                  <a:srgbClr val="61D9DA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8"/>
              <p:cNvSpPr/>
              <p:nvPr/>
            </p:nvSpPr>
            <p:spPr>
              <a:xfrm rot="2700000">
                <a:off x="7534905" y="3526082"/>
                <a:ext cx="18850" cy="56499"/>
              </a:xfrm>
              <a:custGeom>
                <a:avLst/>
                <a:gdLst/>
                <a:ahLst/>
                <a:cxnLst/>
                <a:rect l="l" t="t" r="r" b="b"/>
                <a:pathLst>
                  <a:path w="754" h="2260" fill="none" extrusionOk="0">
                    <a:moveTo>
                      <a:pt x="0" y="2260"/>
                    </a:moveTo>
                    <a:cubicBezTo>
                      <a:pt x="0" y="2260"/>
                      <a:pt x="548" y="1529"/>
                      <a:pt x="753" y="0"/>
                    </a:cubicBezTo>
                  </a:path>
                </a:pathLst>
              </a:custGeom>
              <a:noFill/>
              <a:ln w="6850" cap="rnd" cmpd="sng">
                <a:solidFill>
                  <a:srgbClr val="61D9DA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8"/>
              <p:cNvSpPr/>
              <p:nvPr/>
            </p:nvSpPr>
            <p:spPr>
              <a:xfrm rot="2700000">
                <a:off x="7192137" y="3040352"/>
                <a:ext cx="89049" cy="112424"/>
              </a:xfrm>
              <a:custGeom>
                <a:avLst/>
                <a:gdLst/>
                <a:ahLst/>
                <a:cxnLst/>
                <a:rect l="l" t="t" r="r" b="b"/>
                <a:pathLst>
                  <a:path w="3562" h="4497" fill="none" extrusionOk="0">
                    <a:moveTo>
                      <a:pt x="0" y="0"/>
                    </a:moveTo>
                    <a:lnTo>
                      <a:pt x="3561" y="4497"/>
                    </a:lnTo>
                  </a:path>
                </a:pathLst>
              </a:custGeom>
              <a:noFill/>
              <a:ln w="4575" cap="rnd" cmpd="sng">
                <a:solidFill>
                  <a:srgbClr val="61D9D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8"/>
              <p:cNvSpPr/>
              <p:nvPr/>
            </p:nvSpPr>
            <p:spPr>
              <a:xfrm rot="2700000">
                <a:off x="7204948" y="3202207"/>
                <a:ext cx="35975" cy="4452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781" fill="none" extrusionOk="0">
                    <a:moveTo>
                      <a:pt x="1" y="0"/>
                    </a:moveTo>
                    <a:lnTo>
                      <a:pt x="1439" y="1780"/>
                    </a:lnTo>
                  </a:path>
                </a:pathLst>
              </a:custGeom>
              <a:noFill/>
              <a:ln w="4575" cap="rnd" cmpd="sng">
                <a:solidFill>
                  <a:srgbClr val="61D9D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5" name="Google Shape;275;p8"/>
            <p:cNvSpPr/>
            <p:nvPr/>
          </p:nvSpPr>
          <p:spPr>
            <a:xfrm>
              <a:off x="9011608" y="664448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7300762" y="-26231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8"/>
            <p:cNvSpPr/>
            <p:nvPr/>
          </p:nvSpPr>
          <p:spPr>
            <a:xfrm>
              <a:off x="8170162" y="1281094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8" name="Google Shape;278;p8"/>
            <p:cNvGrpSpPr/>
            <p:nvPr/>
          </p:nvGrpSpPr>
          <p:grpSpPr>
            <a:xfrm rot="3959737">
              <a:off x="8571958" y="1199761"/>
              <a:ext cx="275188" cy="229968"/>
              <a:chOff x="1192779" y="389220"/>
              <a:chExt cx="275192" cy="229971"/>
            </a:xfrm>
          </p:grpSpPr>
          <p:sp>
            <p:nvSpPr>
              <p:cNvPr id="279" name="Google Shape;279;p8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8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8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8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8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8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5" name="Google Shape;285;p8"/>
            <p:cNvGrpSpPr/>
            <p:nvPr/>
          </p:nvGrpSpPr>
          <p:grpSpPr>
            <a:xfrm rot="-2902616">
              <a:off x="6813120" y="263218"/>
              <a:ext cx="169066" cy="177310"/>
              <a:chOff x="4298580" y="207227"/>
              <a:chExt cx="169073" cy="177317"/>
            </a:xfrm>
          </p:grpSpPr>
          <p:sp>
            <p:nvSpPr>
              <p:cNvPr id="286" name="Google Shape;286;p8"/>
              <p:cNvSpPr/>
              <p:nvPr/>
            </p:nvSpPr>
            <p:spPr>
              <a:xfrm>
                <a:off x="4304148" y="212174"/>
                <a:ext cx="35788" cy="35193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302" extrusionOk="0">
                    <a:moveTo>
                      <a:pt x="685" y="0"/>
                    </a:moveTo>
                    <a:cubicBezTo>
                      <a:pt x="639" y="0"/>
                      <a:pt x="594" y="0"/>
                      <a:pt x="548" y="23"/>
                    </a:cubicBezTo>
                    <a:cubicBezTo>
                      <a:pt x="479" y="23"/>
                      <a:pt x="411" y="69"/>
                      <a:pt x="343" y="114"/>
                    </a:cubicBezTo>
                    <a:cubicBezTo>
                      <a:pt x="320" y="114"/>
                      <a:pt x="274" y="160"/>
                      <a:pt x="251" y="183"/>
                    </a:cubicBezTo>
                    <a:cubicBezTo>
                      <a:pt x="251" y="183"/>
                      <a:pt x="228" y="206"/>
                      <a:pt x="228" y="206"/>
                    </a:cubicBezTo>
                    <a:cubicBezTo>
                      <a:pt x="183" y="228"/>
                      <a:pt x="137" y="251"/>
                      <a:pt x="91" y="297"/>
                    </a:cubicBezTo>
                    <a:cubicBezTo>
                      <a:pt x="0" y="411"/>
                      <a:pt x="0" y="616"/>
                      <a:pt x="23" y="753"/>
                    </a:cubicBezTo>
                    <a:cubicBezTo>
                      <a:pt x="46" y="799"/>
                      <a:pt x="69" y="845"/>
                      <a:pt x="91" y="890"/>
                    </a:cubicBezTo>
                    <a:cubicBezTo>
                      <a:pt x="91" y="936"/>
                      <a:pt x="114" y="959"/>
                      <a:pt x="114" y="982"/>
                    </a:cubicBezTo>
                    <a:cubicBezTo>
                      <a:pt x="160" y="1050"/>
                      <a:pt x="206" y="1073"/>
                      <a:pt x="228" y="1119"/>
                    </a:cubicBezTo>
                    <a:cubicBezTo>
                      <a:pt x="274" y="1187"/>
                      <a:pt x="365" y="1233"/>
                      <a:pt x="434" y="1255"/>
                    </a:cubicBezTo>
                    <a:cubicBezTo>
                      <a:pt x="525" y="1278"/>
                      <a:pt x="616" y="1301"/>
                      <a:pt x="708" y="1301"/>
                    </a:cubicBezTo>
                    <a:cubicBezTo>
                      <a:pt x="776" y="1301"/>
                      <a:pt x="845" y="1278"/>
                      <a:pt x="890" y="1255"/>
                    </a:cubicBezTo>
                    <a:cubicBezTo>
                      <a:pt x="982" y="1210"/>
                      <a:pt x="1050" y="1164"/>
                      <a:pt x="1119" y="1119"/>
                    </a:cubicBezTo>
                    <a:cubicBezTo>
                      <a:pt x="1187" y="1050"/>
                      <a:pt x="1233" y="959"/>
                      <a:pt x="1278" y="867"/>
                    </a:cubicBezTo>
                    <a:cubicBezTo>
                      <a:pt x="1324" y="799"/>
                      <a:pt x="1324" y="708"/>
                      <a:pt x="1324" y="616"/>
                    </a:cubicBezTo>
                    <a:cubicBezTo>
                      <a:pt x="1324" y="548"/>
                      <a:pt x="1301" y="457"/>
                      <a:pt x="1278" y="388"/>
                    </a:cubicBezTo>
                    <a:cubicBezTo>
                      <a:pt x="1256" y="342"/>
                      <a:pt x="1233" y="297"/>
                      <a:pt x="1187" y="251"/>
                    </a:cubicBezTo>
                    <a:cubicBezTo>
                      <a:pt x="1164" y="206"/>
                      <a:pt x="1141" y="183"/>
                      <a:pt x="1119" y="160"/>
                    </a:cubicBezTo>
                    <a:cubicBezTo>
                      <a:pt x="1073" y="114"/>
                      <a:pt x="1027" y="91"/>
                      <a:pt x="1004" y="69"/>
                    </a:cubicBezTo>
                    <a:cubicBezTo>
                      <a:pt x="936" y="46"/>
                      <a:pt x="867" y="23"/>
                      <a:pt x="822" y="23"/>
                    </a:cubicBezTo>
                    <a:cubicBezTo>
                      <a:pt x="776" y="0"/>
                      <a:pt x="731" y="0"/>
                      <a:pt x="68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8"/>
              <p:cNvSpPr/>
              <p:nvPr/>
            </p:nvSpPr>
            <p:spPr>
              <a:xfrm>
                <a:off x="4396077" y="219553"/>
                <a:ext cx="66656" cy="74684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763" extrusionOk="0">
                    <a:moveTo>
                      <a:pt x="959" y="1"/>
                    </a:moveTo>
                    <a:cubicBezTo>
                      <a:pt x="867" y="1"/>
                      <a:pt x="776" y="24"/>
                      <a:pt x="685" y="47"/>
                    </a:cubicBezTo>
                    <a:cubicBezTo>
                      <a:pt x="639" y="69"/>
                      <a:pt x="571" y="92"/>
                      <a:pt x="502" y="138"/>
                    </a:cubicBezTo>
                    <a:cubicBezTo>
                      <a:pt x="457" y="161"/>
                      <a:pt x="411" y="206"/>
                      <a:pt x="365" y="252"/>
                    </a:cubicBezTo>
                    <a:cubicBezTo>
                      <a:pt x="342" y="275"/>
                      <a:pt x="320" y="298"/>
                      <a:pt x="297" y="343"/>
                    </a:cubicBezTo>
                    <a:cubicBezTo>
                      <a:pt x="228" y="389"/>
                      <a:pt x="183" y="457"/>
                      <a:pt x="160" y="549"/>
                    </a:cubicBezTo>
                    <a:cubicBezTo>
                      <a:pt x="114" y="640"/>
                      <a:pt x="91" y="731"/>
                      <a:pt x="69" y="823"/>
                    </a:cubicBezTo>
                    <a:cubicBezTo>
                      <a:pt x="23" y="982"/>
                      <a:pt x="0" y="1142"/>
                      <a:pt x="0" y="1302"/>
                    </a:cubicBezTo>
                    <a:cubicBezTo>
                      <a:pt x="23" y="1462"/>
                      <a:pt x="69" y="1622"/>
                      <a:pt x="137" y="1759"/>
                    </a:cubicBezTo>
                    <a:cubicBezTo>
                      <a:pt x="206" y="1918"/>
                      <a:pt x="274" y="2078"/>
                      <a:pt x="388" y="2215"/>
                    </a:cubicBezTo>
                    <a:cubicBezTo>
                      <a:pt x="434" y="2284"/>
                      <a:pt x="479" y="2352"/>
                      <a:pt x="548" y="2398"/>
                    </a:cubicBezTo>
                    <a:cubicBezTo>
                      <a:pt x="639" y="2489"/>
                      <a:pt x="753" y="2557"/>
                      <a:pt x="867" y="2626"/>
                    </a:cubicBezTo>
                    <a:cubicBezTo>
                      <a:pt x="1050" y="2717"/>
                      <a:pt x="1255" y="2740"/>
                      <a:pt x="1438" y="2763"/>
                    </a:cubicBezTo>
                    <a:cubicBezTo>
                      <a:pt x="1644" y="2763"/>
                      <a:pt x="1826" y="2694"/>
                      <a:pt x="1986" y="2603"/>
                    </a:cubicBezTo>
                    <a:cubicBezTo>
                      <a:pt x="2100" y="2535"/>
                      <a:pt x="2191" y="2443"/>
                      <a:pt x="2260" y="2352"/>
                    </a:cubicBezTo>
                    <a:cubicBezTo>
                      <a:pt x="2465" y="2101"/>
                      <a:pt x="2465" y="1781"/>
                      <a:pt x="2397" y="1485"/>
                    </a:cubicBezTo>
                    <a:cubicBezTo>
                      <a:pt x="2397" y="1393"/>
                      <a:pt x="2374" y="1302"/>
                      <a:pt x="2351" y="1211"/>
                    </a:cubicBezTo>
                    <a:cubicBezTo>
                      <a:pt x="2305" y="1119"/>
                      <a:pt x="2260" y="1028"/>
                      <a:pt x="2214" y="937"/>
                    </a:cubicBezTo>
                    <a:cubicBezTo>
                      <a:pt x="2191" y="868"/>
                      <a:pt x="2146" y="823"/>
                      <a:pt x="2123" y="754"/>
                    </a:cubicBezTo>
                    <a:cubicBezTo>
                      <a:pt x="2077" y="686"/>
                      <a:pt x="2032" y="640"/>
                      <a:pt x="1986" y="572"/>
                    </a:cubicBezTo>
                    <a:cubicBezTo>
                      <a:pt x="1917" y="503"/>
                      <a:pt x="1872" y="435"/>
                      <a:pt x="1780" y="366"/>
                    </a:cubicBezTo>
                    <a:cubicBezTo>
                      <a:pt x="1712" y="298"/>
                      <a:pt x="1621" y="252"/>
                      <a:pt x="1529" y="184"/>
                    </a:cubicBezTo>
                    <a:cubicBezTo>
                      <a:pt x="1392" y="115"/>
                      <a:pt x="1255" y="47"/>
                      <a:pt x="1096" y="24"/>
                    </a:cubicBezTo>
                    <a:cubicBezTo>
                      <a:pt x="1050" y="1"/>
                      <a:pt x="1004" y="1"/>
                      <a:pt x="959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8"/>
              <p:cNvSpPr/>
              <p:nvPr/>
            </p:nvSpPr>
            <p:spPr>
              <a:xfrm>
                <a:off x="4404700" y="322591"/>
                <a:ext cx="58655" cy="56493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090" extrusionOk="0">
                    <a:moveTo>
                      <a:pt x="1028" y="1"/>
                    </a:moveTo>
                    <a:cubicBezTo>
                      <a:pt x="914" y="1"/>
                      <a:pt x="822" y="24"/>
                      <a:pt x="708" y="46"/>
                    </a:cubicBezTo>
                    <a:cubicBezTo>
                      <a:pt x="663" y="46"/>
                      <a:pt x="594" y="69"/>
                      <a:pt x="548" y="92"/>
                    </a:cubicBezTo>
                    <a:cubicBezTo>
                      <a:pt x="503" y="115"/>
                      <a:pt x="457" y="138"/>
                      <a:pt x="434" y="161"/>
                    </a:cubicBezTo>
                    <a:cubicBezTo>
                      <a:pt x="366" y="183"/>
                      <a:pt x="297" y="252"/>
                      <a:pt x="252" y="298"/>
                    </a:cubicBezTo>
                    <a:cubicBezTo>
                      <a:pt x="229" y="343"/>
                      <a:pt x="206" y="389"/>
                      <a:pt x="183" y="434"/>
                    </a:cubicBezTo>
                    <a:cubicBezTo>
                      <a:pt x="115" y="480"/>
                      <a:pt x="92" y="594"/>
                      <a:pt x="69" y="663"/>
                    </a:cubicBezTo>
                    <a:cubicBezTo>
                      <a:pt x="23" y="868"/>
                      <a:pt x="1" y="1096"/>
                      <a:pt x="69" y="1302"/>
                    </a:cubicBezTo>
                    <a:cubicBezTo>
                      <a:pt x="115" y="1393"/>
                      <a:pt x="160" y="1484"/>
                      <a:pt x="206" y="1599"/>
                    </a:cubicBezTo>
                    <a:cubicBezTo>
                      <a:pt x="206" y="1621"/>
                      <a:pt x="229" y="1667"/>
                      <a:pt x="252" y="1690"/>
                    </a:cubicBezTo>
                    <a:cubicBezTo>
                      <a:pt x="275" y="1736"/>
                      <a:pt x="320" y="1781"/>
                      <a:pt x="366" y="1827"/>
                    </a:cubicBezTo>
                    <a:cubicBezTo>
                      <a:pt x="389" y="1850"/>
                      <a:pt x="434" y="1872"/>
                      <a:pt x="457" y="1895"/>
                    </a:cubicBezTo>
                    <a:cubicBezTo>
                      <a:pt x="526" y="1941"/>
                      <a:pt x="594" y="1987"/>
                      <a:pt x="663" y="2009"/>
                    </a:cubicBezTo>
                    <a:cubicBezTo>
                      <a:pt x="731" y="2032"/>
                      <a:pt x="777" y="2055"/>
                      <a:pt x="845" y="2055"/>
                    </a:cubicBezTo>
                    <a:cubicBezTo>
                      <a:pt x="914" y="2078"/>
                      <a:pt x="994" y="2089"/>
                      <a:pt x="1073" y="2089"/>
                    </a:cubicBezTo>
                    <a:cubicBezTo>
                      <a:pt x="1153" y="2089"/>
                      <a:pt x="1233" y="2078"/>
                      <a:pt x="1302" y="2055"/>
                    </a:cubicBezTo>
                    <a:cubicBezTo>
                      <a:pt x="1393" y="2032"/>
                      <a:pt x="1461" y="2009"/>
                      <a:pt x="1530" y="1964"/>
                    </a:cubicBezTo>
                    <a:cubicBezTo>
                      <a:pt x="1576" y="1941"/>
                      <a:pt x="1644" y="1918"/>
                      <a:pt x="1690" y="1895"/>
                    </a:cubicBezTo>
                    <a:cubicBezTo>
                      <a:pt x="1781" y="1850"/>
                      <a:pt x="1872" y="1781"/>
                      <a:pt x="1964" y="1690"/>
                    </a:cubicBezTo>
                    <a:cubicBezTo>
                      <a:pt x="2009" y="1621"/>
                      <a:pt x="2078" y="1530"/>
                      <a:pt x="2101" y="1439"/>
                    </a:cubicBezTo>
                    <a:cubicBezTo>
                      <a:pt x="2123" y="1416"/>
                      <a:pt x="2123" y="1370"/>
                      <a:pt x="2146" y="1325"/>
                    </a:cubicBezTo>
                    <a:cubicBezTo>
                      <a:pt x="2169" y="1256"/>
                      <a:pt x="2169" y="1188"/>
                      <a:pt x="2169" y="1142"/>
                    </a:cubicBezTo>
                    <a:cubicBezTo>
                      <a:pt x="2169" y="1096"/>
                      <a:pt x="2146" y="1051"/>
                      <a:pt x="2146" y="1005"/>
                    </a:cubicBezTo>
                    <a:cubicBezTo>
                      <a:pt x="2146" y="937"/>
                      <a:pt x="2123" y="891"/>
                      <a:pt x="2123" y="823"/>
                    </a:cubicBezTo>
                    <a:cubicBezTo>
                      <a:pt x="2101" y="731"/>
                      <a:pt x="2055" y="617"/>
                      <a:pt x="1986" y="526"/>
                    </a:cubicBezTo>
                    <a:cubicBezTo>
                      <a:pt x="1964" y="457"/>
                      <a:pt x="1895" y="389"/>
                      <a:pt x="1827" y="343"/>
                    </a:cubicBezTo>
                    <a:cubicBezTo>
                      <a:pt x="1758" y="252"/>
                      <a:pt x="1644" y="183"/>
                      <a:pt x="1553" y="138"/>
                    </a:cubicBezTo>
                    <a:cubicBezTo>
                      <a:pt x="1484" y="92"/>
                      <a:pt x="1393" y="69"/>
                      <a:pt x="1302" y="46"/>
                    </a:cubicBezTo>
                    <a:cubicBezTo>
                      <a:pt x="1210" y="1"/>
                      <a:pt x="1119" y="1"/>
                      <a:pt x="1028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8"/>
              <p:cNvSpPr/>
              <p:nvPr/>
            </p:nvSpPr>
            <p:spPr>
              <a:xfrm>
                <a:off x="4390509" y="214634"/>
                <a:ext cx="77144" cy="8701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3219" extrusionOk="0">
                    <a:moveTo>
                      <a:pt x="1347" y="320"/>
                    </a:moveTo>
                    <a:cubicBezTo>
                      <a:pt x="1439" y="343"/>
                      <a:pt x="1530" y="366"/>
                      <a:pt x="1621" y="388"/>
                    </a:cubicBezTo>
                    <a:cubicBezTo>
                      <a:pt x="1713" y="457"/>
                      <a:pt x="1827" y="503"/>
                      <a:pt x="1918" y="571"/>
                    </a:cubicBezTo>
                    <a:cubicBezTo>
                      <a:pt x="2009" y="662"/>
                      <a:pt x="2101" y="731"/>
                      <a:pt x="2169" y="845"/>
                    </a:cubicBezTo>
                    <a:cubicBezTo>
                      <a:pt x="2260" y="959"/>
                      <a:pt x="2329" y="1073"/>
                      <a:pt x="2375" y="1210"/>
                    </a:cubicBezTo>
                    <a:cubicBezTo>
                      <a:pt x="2443" y="1324"/>
                      <a:pt x="2466" y="1461"/>
                      <a:pt x="2489" y="1598"/>
                    </a:cubicBezTo>
                    <a:cubicBezTo>
                      <a:pt x="2511" y="1735"/>
                      <a:pt x="2511" y="1895"/>
                      <a:pt x="2489" y="2032"/>
                    </a:cubicBezTo>
                    <a:cubicBezTo>
                      <a:pt x="2489" y="2123"/>
                      <a:pt x="2443" y="2214"/>
                      <a:pt x="2420" y="2329"/>
                    </a:cubicBezTo>
                    <a:cubicBezTo>
                      <a:pt x="2375" y="2397"/>
                      <a:pt x="2329" y="2488"/>
                      <a:pt x="2283" y="2557"/>
                    </a:cubicBezTo>
                    <a:cubicBezTo>
                      <a:pt x="2238" y="2602"/>
                      <a:pt x="2192" y="2671"/>
                      <a:pt x="2123" y="2717"/>
                    </a:cubicBezTo>
                    <a:cubicBezTo>
                      <a:pt x="2078" y="2739"/>
                      <a:pt x="2009" y="2785"/>
                      <a:pt x="1941" y="2808"/>
                    </a:cubicBezTo>
                    <a:cubicBezTo>
                      <a:pt x="1872" y="2854"/>
                      <a:pt x="1804" y="2854"/>
                      <a:pt x="1735" y="2876"/>
                    </a:cubicBezTo>
                    <a:lnTo>
                      <a:pt x="1507" y="2876"/>
                    </a:lnTo>
                    <a:cubicBezTo>
                      <a:pt x="1416" y="2854"/>
                      <a:pt x="1325" y="2831"/>
                      <a:pt x="1256" y="2808"/>
                    </a:cubicBezTo>
                    <a:cubicBezTo>
                      <a:pt x="1142" y="2762"/>
                      <a:pt x="1028" y="2694"/>
                      <a:pt x="914" y="2625"/>
                    </a:cubicBezTo>
                    <a:cubicBezTo>
                      <a:pt x="822" y="2534"/>
                      <a:pt x="754" y="2466"/>
                      <a:pt x="685" y="2351"/>
                    </a:cubicBezTo>
                    <a:cubicBezTo>
                      <a:pt x="594" y="2260"/>
                      <a:pt x="526" y="2146"/>
                      <a:pt x="480" y="2009"/>
                    </a:cubicBezTo>
                    <a:cubicBezTo>
                      <a:pt x="412" y="1872"/>
                      <a:pt x="366" y="1712"/>
                      <a:pt x="343" y="1575"/>
                    </a:cubicBezTo>
                    <a:cubicBezTo>
                      <a:pt x="343" y="1507"/>
                      <a:pt x="343" y="1438"/>
                      <a:pt x="343" y="1347"/>
                    </a:cubicBezTo>
                    <a:cubicBezTo>
                      <a:pt x="343" y="1301"/>
                      <a:pt x="343" y="1256"/>
                      <a:pt x="343" y="1210"/>
                    </a:cubicBezTo>
                    <a:lnTo>
                      <a:pt x="343" y="1187"/>
                    </a:lnTo>
                    <a:cubicBezTo>
                      <a:pt x="366" y="1073"/>
                      <a:pt x="389" y="982"/>
                      <a:pt x="434" y="891"/>
                    </a:cubicBezTo>
                    <a:cubicBezTo>
                      <a:pt x="480" y="799"/>
                      <a:pt x="526" y="708"/>
                      <a:pt x="571" y="639"/>
                    </a:cubicBezTo>
                    <a:cubicBezTo>
                      <a:pt x="594" y="617"/>
                      <a:pt x="594" y="617"/>
                      <a:pt x="617" y="594"/>
                    </a:cubicBezTo>
                    <a:cubicBezTo>
                      <a:pt x="640" y="548"/>
                      <a:pt x="685" y="525"/>
                      <a:pt x="731" y="480"/>
                    </a:cubicBezTo>
                    <a:cubicBezTo>
                      <a:pt x="777" y="457"/>
                      <a:pt x="822" y="434"/>
                      <a:pt x="868" y="411"/>
                    </a:cubicBezTo>
                    <a:cubicBezTo>
                      <a:pt x="868" y="411"/>
                      <a:pt x="868" y="411"/>
                      <a:pt x="868" y="388"/>
                    </a:cubicBezTo>
                    <a:lnTo>
                      <a:pt x="891" y="388"/>
                    </a:lnTo>
                    <a:cubicBezTo>
                      <a:pt x="947" y="370"/>
                      <a:pt x="1004" y="351"/>
                      <a:pt x="1074" y="332"/>
                    </a:cubicBezTo>
                    <a:lnTo>
                      <a:pt x="1074" y="332"/>
                    </a:lnTo>
                    <a:cubicBezTo>
                      <a:pt x="1073" y="335"/>
                      <a:pt x="1073" y="338"/>
                      <a:pt x="1073" y="343"/>
                    </a:cubicBezTo>
                    <a:cubicBezTo>
                      <a:pt x="1073" y="343"/>
                      <a:pt x="1073" y="337"/>
                      <a:pt x="1076" y="331"/>
                    </a:cubicBezTo>
                    <a:lnTo>
                      <a:pt x="1076" y="331"/>
                    </a:lnTo>
                    <a:cubicBezTo>
                      <a:pt x="1076" y="331"/>
                      <a:pt x="1075" y="332"/>
                      <a:pt x="1074" y="332"/>
                    </a:cubicBezTo>
                    <a:lnTo>
                      <a:pt x="1074" y="332"/>
                    </a:lnTo>
                    <a:cubicBezTo>
                      <a:pt x="1074" y="320"/>
                      <a:pt x="1078" y="320"/>
                      <a:pt x="1096" y="320"/>
                    </a:cubicBezTo>
                    <a:cubicBezTo>
                      <a:pt x="1085" y="320"/>
                      <a:pt x="1079" y="325"/>
                      <a:pt x="1076" y="331"/>
                    </a:cubicBezTo>
                    <a:lnTo>
                      <a:pt x="1076" y="331"/>
                    </a:lnTo>
                    <a:cubicBezTo>
                      <a:pt x="1090" y="327"/>
                      <a:pt x="1104" y="324"/>
                      <a:pt x="1119" y="320"/>
                    </a:cubicBezTo>
                    <a:close/>
                    <a:moveTo>
                      <a:pt x="1233" y="0"/>
                    </a:moveTo>
                    <a:cubicBezTo>
                      <a:pt x="1165" y="0"/>
                      <a:pt x="1073" y="0"/>
                      <a:pt x="1005" y="23"/>
                    </a:cubicBezTo>
                    <a:lnTo>
                      <a:pt x="982" y="23"/>
                    </a:lnTo>
                    <a:cubicBezTo>
                      <a:pt x="914" y="46"/>
                      <a:pt x="868" y="46"/>
                      <a:pt x="822" y="69"/>
                    </a:cubicBezTo>
                    <a:cubicBezTo>
                      <a:pt x="800" y="69"/>
                      <a:pt x="800" y="69"/>
                      <a:pt x="800" y="92"/>
                    </a:cubicBezTo>
                    <a:cubicBezTo>
                      <a:pt x="754" y="92"/>
                      <a:pt x="731" y="115"/>
                      <a:pt x="708" y="115"/>
                    </a:cubicBezTo>
                    <a:cubicBezTo>
                      <a:pt x="708" y="115"/>
                      <a:pt x="685" y="137"/>
                      <a:pt x="685" y="137"/>
                    </a:cubicBezTo>
                    <a:lnTo>
                      <a:pt x="663" y="137"/>
                    </a:lnTo>
                    <a:cubicBezTo>
                      <a:pt x="663" y="137"/>
                      <a:pt x="663" y="160"/>
                      <a:pt x="640" y="160"/>
                    </a:cubicBezTo>
                    <a:lnTo>
                      <a:pt x="617" y="160"/>
                    </a:lnTo>
                    <a:cubicBezTo>
                      <a:pt x="617" y="160"/>
                      <a:pt x="617" y="183"/>
                      <a:pt x="617" y="183"/>
                    </a:cubicBezTo>
                    <a:lnTo>
                      <a:pt x="594" y="183"/>
                    </a:lnTo>
                    <a:cubicBezTo>
                      <a:pt x="594" y="183"/>
                      <a:pt x="571" y="183"/>
                      <a:pt x="571" y="206"/>
                    </a:cubicBezTo>
                    <a:cubicBezTo>
                      <a:pt x="480" y="274"/>
                      <a:pt x="389" y="366"/>
                      <a:pt x="320" y="457"/>
                    </a:cubicBezTo>
                    <a:lnTo>
                      <a:pt x="297" y="457"/>
                    </a:lnTo>
                    <a:cubicBezTo>
                      <a:pt x="229" y="548"/>
                      <a:pt x="160" y="662"/>
                      <a:pt x="115" y="799"/>
                    </a:cubicBezTo>
                    <a:cubicBezTo>
                      <a:pt x="23" y="1050"/>
                      <a:pt x="1" y="1324"/>
                      <a:pt x="23" y="1575"/>
                    </a:cubicBezTo>
                    <a:cubicBezTo>
                      <a:pt x="23" y="1575"/>
                      <a:pt x="23" y="1575"/>
                      <a:pt x="23" y="1598"/>
                    </a:cubicBezTo>
                    <a:cubicBezTo>
                      <a:pt x="46" y="1804"/>
                      <a:pt x="115" y="1986"/>
                      <a:pt x="183" y="2169"/>
                    </a:cubicBezTo>
                    <a:cubicBezTo>
                      <a:pt x="366" y="2557"/>
                      <a:pt x="663" y="2876"/>
                      <a:pt x="1051" y="3082"/>
                    </a:cubicBezTo>
                    <a:cubicBezTo>
                      <a:pt x="1233" y="3173"/>
                      <a:pt x="1439" y="3219"/>
                      <a:pt x="1667" y="3219"/>
                    </a:cubicBezTo>
                    <a:cubicBezTo>
                      <a:pt x="1758" y="3196"/>
                      <a:pt x="1850" y="3196"/>
                      <a:pt x="1964" y="3150"/>
                    </a:cubicBezTo>
                    <a:cubicBezTo>
                      <a:pt x="2078" y="3127"/>
                      <a:pt x="2169" y="3082"/>
                      <a:pt x="2260" y="3013"/>
                    </a:cubicBezTo>
                    <a:cubicBezTo>
                      <a:pt x="2443" y="2899"/>
                      <a:pt x="2580" y="2739"/>
                      <a:pt x="2671" y="2557"/>
                    </a:cubicBezTo>
                    <a:cubicBezTo>
                      <a:pt x="2785" y="2351"/>
                      <a:pt x="2831" y="2123"/>
                      <a:pt x="2831" y="1895"/>
                    </a:cubicBezTo>
                    <a:cubicBezTo>
                      <a:pt x="2854" y="1667"/>
                      <a:pt x="2808" y="1461"/>
                      <a:pt x="2740" y="1256"/>
                    </a:cubicBezTo>
                    <a:cubicBezTo>
                      <a:pt x="2694" y="1050"/>
                      <a:pt x="2580" y="868"/>
                      <a:pt x="2466" y="708"/>
                    </a:cubicBezTo>
                    <a:cubicBezTo>
                      <a:pt x="2215" y="343"/>
                      <a:pt x="1827" y="69"/>
                      <a:pt x="1393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8"/>
              <p:cNvSpPr/>
              <p:nvPr/>
            </p:nvSpPr>
            <p:spPr>
              <a:xfrm>
                <a:off x="4298580" y="207227"/>
                <a:ext cx="46924" cy="46681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727" extrusionOk="0">
                    <a:moveTo>
                      <a:pt x="914" y="343"/>
                    </a:moveTo>
                    <a:cubicBezTo>
                      <a:pt x="959" y="343"/>
                      <a:pt x="982" y="343"/>
                      <a:pt x="1028" y="366"/>
                    </a:cubicBezTo>
                    <a:cubicBezTo>
                      <a:pt x="1073" y="366"/>
                      <a:pt x="1119" y="389"/>
                      <a:pt x="1165" y="411"/>
                    </a:cubicBezTo>
                    <a:cubicBezTo>
                      <a:pt x="1188" y="457"/>
                      <a:pt x="1233" y="480"/>
                      <a:pt x="1256" y="503"/>
                    </a:cubicBezTo>
                    <a:cubicBezTo>
                      <a:pt x="1302" y="548"/>
                      <a:pt x="1325" y="571"/>
                      <a:pt x="1347" y="617"/>
                    </a:cubicBezTo>
                    <a:cubicBezTo>
                      <a:pt x="1370" y="662"/>
                      <a:pt x="1370" y="708"/>
                      <a:pt x="1393" y="754"/>
                    </a:cubicBezTo>
                    <a:cubicBezTo>
                      <a:pt x="1393" y="799"/>
                      <a:pt x="1393" y="845"/>
                      <a:pt x="1393" y="891"/>
                    </a:cubicBezTo>
                    <a:cubicBezTo>
                      <a:pt x="1393" y="936"/>
                      <a:pt x="1393" y="982"/>
                      <a:pt x="1370" y="1028"/>
                    </a:cubicBezTo>
                    <a:cubicBezTo>
                      <a:pt x="1347" y="1073"/>
                      <a:pt x="1325" y="1142"/>
                      <a:pt x="1302" y="1187"/>
                    </a:cubicBezTo>
                    <a:cubicBezTo>
                      <a:pt x="1279" y="1210"/>
                      <a:pt x="1256" y="1233"/>
                      <a:pt x="1210" y="1279"/>
                    </a:cubicBezTo>
                    <a:cubicBezTo>
                      <a:pt x="1188" y="1302"/>
                      <a:pt x="1142" y="1324"/>
                      <a:pt x="1096" y="1347"/>
                    </a:cubicBezTo>
                    <a:cubicBezTo>
                      <a:pt x="1051" y="1370"/>
                      <a:pt x="1005" y="1393"/>
                      <a:pt x="959" y="1393"/>
                    </a:cubicBezTo>
                    <a:lnTo>
                      <a:pt x="822" y="1393"/>
                    </a:lnTo>
                    <a:cubicBezTo>
                      <a:pt x="777" y="1393"/>
                      <a:pt x="731" y="1393"/>
                      <a:pt x="685" y="1370"/>
                    </a:cubicBezTo>
                    <a:cubicBezTo>
                      <a:pt x="640" y="1347"/>
                      <a:pt x="617" y="1347"/>
                      <a:pt x="571" y="1302"/>
                    </a:cubicBezTo>
                    <a:cubicBezTo>
                      <a:pt x="526" y="1279"/>
                      <a:pt x="503" y="1256"/>
                      <a:pt x="457" y="1210"/>
                    </a:cubicBezTo>
                    <a:cubicBezTo>
                      <a:pt x="434" y="1187"/>
                      <a:pt x="412" y="1142"/>
                      <a:pt x="389" y="1096"/>
                    </a:cubicBezTo>
                    <a:cubicBezTo>
                      <a:pt x="366" y="1050"/>
                      <a:pt x="343" y="1005"/>
                      <a:pt x="343" y="959"/>
                    </a:cubicBezTo>
                    <a:cubicBezTo>
                      <a:pt x="320" y="913"/>
                      <a:pt x="320" y="891"/>
                      <a:pt x="320" y="845"/>
                    </a:cubicBezTo>
                    <a:cubicBezTo>
                      <a:pt x="343" y="777"/>
                      <a:pt x="343" y="731"/>
                      <a:pt x="366" y="685"/>
                    </a:cubicBezTo>
                    <a:cubicBezTo>
                      <a:pt x="366" y="662"/>
                      <a:pt x="366" y="640"/>
                      <a:pt x="389" y="640"/>
                    </a:cubicBezTo>
                    <a:cubicBezTo>
                      <a:pt x="389" y="617"/>
                      <a:pt x="389" y="617"/>
                      <a:pt x="389" y="594"/>
                    </a:cubicBezTo>
                    <a:lnTo>
                      <a:pt x="412" y="594"/>
                    </a:lnTo>
                    <a:cubicBezTo>
                      <a:pt x="412" y="594"/>
                      <a:pt x="412" y="571"/>
                      <a:pt x="412" y="571"/>
                    </a:cubicBezTo>
                    <a:cubicBezTo>
                      <a:pt x="434" y="525"/>
                      <a:pt x="480" y="503"/>
                      <a:pt x="503" y="457"/>
                    </a:cubicBezTo>
                    <a:cubicBezTo>
                      <a:pt x="549" y="434"/>
                      <a:pt x="594" y="411"/>
                      <a:pt x="617" y="389"/>
                    </a:cubicBezTo>
                    <a:cubicBezTo>
                      <a:pt x="640" y="389"/>
                      <a:pt x="663" y="366"/>
                      <a:pt x="685" y="366"/>
                    </a:cubicBezTo>
                    <a:cubicBezTo>
                      <a:pt x="708" y="366"/>
                      <a:pt x="731" y="343"/>
                      <a:pt x="754" y="343"/>
                    </a:cubicBezTo>
                    <a:close/>
                    <a:moveTo>
                      <a:pt x="868" y="0"/>
                    </a:moveTo>
                    <a:cubicBezTo>
                      <a:pt x="777" y="0"/>
                      <a:pt x="663" y="23"/>
                      <a:pt x="571" y="46"/>
                    </a:cubicBezTo>
                    <a:cubicBezTo>
                      <a:pt x="526" y="69"/>
                      <a:pt x="457" y="115"/>
                      <a:pt x="412" y="137"/>
                    </a:cubicBezTo>
                    <a:cubicBezTo>
                      <a:pt x="366" y="160"/>
                      <a:pt x="320" y="206"/>
                      <a:pt x="275" y="229"/>
                    </a:cubicBezTo>
                    <a:cubicBezTo>
                      <a:pt x="275" y="252"/>
                      <a:pt x="275" y="252"/>
                      <a:pt x="252" y="252"/>
                    </a:cubicBezTo>
                    <a:cubicBezTo>
                      <a:pt x="252" y="274"/>
                      <a:pt x="229" y="297"/>
                      <a:pt x="206" y="320"/>
                    </a:cubicBezTo>
                    <a:cubicBezTo>
                      <a:pt x="160" y="366"/>
                      <a:pt x="138" y="411"/>
                      <a:pt x="92" y="480"/>
                    </a:cubicBezTo>
                    <a:cubicBezTo>
                      <a:pt x="92" y="503"/>
                      <a:pt x="69" y="525"/>
                      <a:pt x="69" y="571"/>
                    </a:cubicBezTo>
                    <a:cubicBezTo>
                      <a:pt x="46" y="571"/>
                      <a:pt x="46" y="594"/>
                      <a:pt x="46" y="594"/>
                    </a:cubicBezTo>
                    <a:cubicBezTo>
                      <a:pt x="46" y="617"/>
                      <a:pt x="46" y="617"/>
                      <a:pt x="24" y="640"/>
                    </a:cubicBezTo>
                    <a:cubicBezTo>
                      <a:pt x="24" y="708"/>
                      <a:pt x="1" y="777"/>
                      <a:pt x="1" y="845"/>
                    </a:cubicBezTo>
                    <a:cubicBezTo>
                      <a:pt x="1" y="868"/>
                      <a:pt x="1" y="913"/>
                      <a:pt x="1" y="936"/>
                    </a:cubicBezTo>
                    <a:cubicBezTo>
                      <a:pt x="1" y="1005"/>
                      <a:pt x="24" y="1050"/>
                      <a:pt x="24" y="1096"/>
                    </a:cubicBezTo>
                    <a:cubicBezTo>
                      <a:pt x="46" y="1142"/>
                      <a:pt x="69" y="1187"/>
                      <a:pt x="92" y="1233"/>
                    </a:cubicBezTo>
                    <a:cubicBezTo>
                      <a:pt x="115" y="1302"/>
                      <a:pt x="160" y="1347"/>
                      <a:pt x="183" y="1393"/>
                    </a:cubicBezTo>
                    <a:cubicBezTo>
                      <a:pt x="297" y="1530"/>
                      <a:pt x="412" y="1621"/>
                      <a:pt x="571" y="1667"/>
                    </a:cubicBezTo>
                    <a:cubicBezTo>
                      <a:pt x="658" y="1710"/>
                      <a:pt x="745" y="1726"/>
                      <a:pt x="838" y="1726"/>
                    </a:cubicBezTo>
                    <a:cubicBezTo>
                      <a:pt x="891" y="1726"/>
                      <a:pt x="947" y="1721"/>
                      <a:pt x="1005" y="1712"/>
                    </a:cubicBezTo>
                    <a:cubicBezTo>
                      <a:pt x="1142" y="1690"/>
                      <a:pt x="1302" y="1621"/>
                      <a:pt x="1416" y="1530"/>
                    </a:cubicBezTo>
                    <a:cubicBezTo>
                      <a:pt x="1530" y="1438"/>
                      <a:pt x="1598" y="1324"/>
                      <a:pt x="1667" y="1210"/>
                    </a:cubicBezTo>
                    <a:cubicBezTo>
                      <a:pt x="1735" y="1050"/>
                      <a:pt x="1735" y="891"/>
                      <a:pt x="1713" y="708"/>
                    </a:cubicBezTo>
                    <a:cubicBezTo>
                      <a:pt x="1690" y="594"/>
                      <a:pt x="1644" y="503"/>
                      <a:pt x="1576" y="389"/>
                    </a:cubicBezTo>
                    <a:cubicBezTo>
                      <a:pt x="1553" y="343"/>
                      <a:pt x="1507" y="297"/>
                      <a:pt x="1462" y="252"/>
                    </a:cubicBezTo>
                    <a:cubicBezTo>
                      <a:pt x="1416" y="183"/>
                      <a:pt x="1325" y="137"/>
                      <a:pt x="1279" y="115"/>
                    </a:cubicBezTo>
                    <a:cubicBezTo>
                      <a:pt x="1233" y="69"/>
                      <a:pt x="1165" y="69"/>
                      <a:pt x="1119" y="46"/>
                    </a:cubicBezTo>
                    <a:cubicBezTo>
                      <a:pt x="1073" y="23"/>
                      <a:pt x="1028" y="23"/>
                      <a:pt x="982" y="23"/>
                    </a:cubicBezTo>
                    <a:cubicBezTo>
                      <a:pt x="937" y="0"/>
                      <a:pt x="914" y="0"/>
                      <a:pt x="868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8"/>
              <p:cNvSpPr/>
              <p:nvPr/>
            </p:nvSpPr>
            <p:spPr>
              <a:xfrm>
                <a:off x="4399781" y="317672"/>
                <a:ext cx="67872" cy="6687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2474" extrusionOk="0">
                    <a:moveTo>
                      <a:pt x="1324" y="320"/>
                    </a:moveTo>
                    <a:cubicBezTo>
                      <a:pt x="1415" y="320"/>
                      <a:pt x="1484" y="343"/>
                      <a:pt x="1552" y="365"/>
                    </a:cubicBezTo>
                    <a:cubicBezTo>
                      <a:pt x="1643" y="388"/>
                      <a:pt x="1712" y="434"/>
                      <a:pt x="1780" y="480"/>
                    </a:cubicBezTo>
                    <a:cubicBezTo>
                      <a:pt x="1849" y="525"/>
                      <a:pt x="1895" y="571"/>
                      <a:pt x="1963" y="639"/>
                    </a:cubicBezTo>
                    <a:cubicBezTo>
                      <a:pt x="2009" y="685"/>
                      <a:pt x="2054" y="753"/>
                      <a:pt x="2077" y="822"/>
                    </a:cubicBezTo>
                    <a:cubicBezTo>
                      <a:pt x="2123" y="890"/>
                      <a:pt x="2146" y="982"/>
                      <a:pt x="2168" y="1073"/>
                    </a:cubicBezTo>
                    <a:cubicBezTo>
                      <a:pt x="2168" y="1141"/>
                      <a:pt x="2191" y="1233"/>
                      <a:pt x="2168" y="1301"/>
                    </a:cubicBezTo>
                    <a:cubicBezTo>
                      <a:pt x="2168" y="1393"/>
                      <a:pt x="2146" y="1461"/>
                      <a:pt x="2123" y="1552"/>
                    </a:cubicBezTo>
                    <a:cubicBezTo>
                      <a:pt x="2100" y="1621"/>
                      <a:pt x="2054" y="1689"/>
                      <a:pt x="2009" y="1758"/>
                    </a:cubicBezTo>
                    <a:cubicBezTo>
                      <a:pt x="1986" y="1826"/>
                      <a:pt x="1917" y="1872"/>
                      <a:pt x="1872" y="1918"/>
                    </a:cubicBezTo>
                    <a:cubicBezTo>
                      <a:pt x="1803" y="1986"/>
                      <a:pt x="1758" y="2009"/>
                      <a:pt x="1666" y="2054"/>
                    </a:cubicBezTo>
                    <a:cubicBezTo>
                      <a:pt x="1598" y="2100"/>
                      <a:pt x="1507" y="2123"/>
                      <a:pt x="1438" y="2146"/>
                    </a:cubicBezTo>
                    <a:lnTo>
                      <a:pt x="1187" y="2146"/>
                    </a:lnTo>
                    <a:cubicBezTo>
                      <a:pt x="1096" y="2146"/>
                      <a:pt x="1027" y="2123"/>
                      <a:pt x="959" y="2100"/>
                    </a:cubicBezTo>
                    <a:cubicBezTo>
                      <a:pt x="890" y="2077"/>
                      <a:pt x="822" y="2032"/>
                      <a:pt x="753" y="2009"/>
                    </a:cubicBezTo>
                    <a:cubicBezTo>
                      <a:pt x="685" y="1940"/>
                      <a:pt x="616" y="1895"/>
                      <a:pt x="548" y="1826"/>
                    </a:cubicBezTo>
                    <a:cubicBezTo>
                      <a:pt x="525" y="1781"/>
                      <a:pt x="479" y="1712"/>
                      <a:pt x="434" y="1666"/>
                    </a:cubicBezTo>
                    <a:cubicBezTo>
                      <a:pt x="411" y="1575"/>
                      <a:pt x="388" y="1507"/>
                      <a:pt x="365" y="1415"/>
                    </a:cubicBezTo>
                    <a:cubicBezTo>
                      <a:pt x="342" y="1347"/>
                      <a:pt x="342" y="1256"/>
                      <a:pt x="342" y="1164"/>
                    </a:cubicBezTo>
                    <a:cubicBezTo>
                      <a:pt x="365" y="1096"/>
                      <a:pt x="365" y="1027"/>
                      <a:pt x="388" y="936"/>
                    </a:cubicBezTo>
                    <a:cubicBezTo>
                      <a:pt x="434" y="868"/>
                      <a:pt x="457" y="799"/>
                      <a:pt x="502" y="731"/>
                    </a:cubicBezTo>
                    <a:cubicBezTo>
                      <a:pt x="525" y="685"/>
                      <a:pt x="548" y="662"/>
                      <a:pt x="571" y="616"/>
                    </a:cubicBezTo>
                    <a:cubicBezTo>
                      <a:pt x="594" y="594"/>
                      <a:pt x="616" y="571"/>
                      <a:pt x="639" y="548"/>
                    </a:cubicBezTo>
                    <a:cubicBezTo>
                      <a:pt x="662" y="525"/>
                      <a:pt x="685" y="525"/>
                      <a:pt x="708" y="502"/>
                    </a:cubicBezTo>
                    <a:cubicBezTo>
                      <a:pt x="753" y="480"/>
                      <a:pt x="776" y="457"/>
                      <a:pt x="822" y="434"/>
                    </a:cubicBezTo>
                    <a:cubicBezTo>
                      <a:pt x="822" y="434"/>
                      <a:pt x="845" y="411"/>
                      <a:pt x="845" y="411"/>
                    </a:cubicBezTo>
                    <a:cubicBezTo>
                      <a:pt x="890" y="388"/>
                      <a:pt x="936" y="388"/>
                      <a:pt x="982" y="365"/>
                    </a:cubicBezTo>
                    <a:lnTo>
                      <a:pt x="1004" y="365"/>
                    </a:lnTo>
                    <a:cubicBezTo>
                      <a:pt x="1004" y="365"/>
                      <a:pt x="1004" y="343"/>
                      <a:pt x="1027" y="343"/>
                    </a:cubicBezTo>
                    <a:lnTo>
                      <a:pt x="1096" y="343"/>
                    </a:lnTo>
                    <a:cubicBezTo>
                      <a:pt x="1164" y="320"/>
                      <a:pt x="1210" y="320"/>
                      <a:pt x="1278" y="320"/>
                    </a:cubicBezTo>
                    <a:close/>
                    <a:moveTo>
                      <a:pt x="1255" y="0"/>
                    </a:moveTo>
                    <a:cubicBezTo>
                      <a:pt x="1187" y="0"/>
                      <a:pt x="1096" y="0"/>
                      <a:pt x="1027" y="23"/>
                    </a:cubicBezTo>
                    <a:cubicBezTo>
                      <a:pt x="959" y="23"/>
                      <a:pt x="913" y="46"/>
                      <a:pt x="845" y="69"/>
                    </a:cubicBezTo>
                    <a:cubicBezTo>
                      <a:pt x="822" y="69"/>
                      <a:pt x="799" y="91"/>
                      <a:pt x="776" y="91"/>
                    </a:cubicBezTo>
                    <a:lnTo>
                      <a:pt x="753" y="91"/>
                    </a:lnTo>
                    <a:cubicBezTo>
                      <a:pt x="730" y="114"/>
                      <a:pt x="685" y="137"/>
                      <a:pt x="662" y="160"/>
                    </a:cubicBezTo>
                    <a:lnTo>
                      <a:pt x="639" y="160"/>
                    </a:lnTo>
                    <a:cubicBezTo>
                      <a:pt x="548" y="206"/>
                      <a:pt x="479" y="274"/>
                      <a:pt x="411" y="320"/>
                    </a:cubicBezTo>
                    <a:cubicBezTo>
                      <a:pt x="411" y="343"/>
                      <a:pt x="411" y="343"/>
                      <a:pt x="388" y="343"/>
                    </a:cubicBezTo>
                    <a:cubicBezTo>
                      <a:pt x="365" y="365"/>
                      <a:pt x="342" y="388"/>
                      <a:pt x="320" y="411"/>
                    </a:cubicBezTo>
                    <a:cubicBezTo>
                      <a:pt x="251" y="502"/>
                      <a:pt x="205" y="571"/>
                      <a:pt x="160" y="662"/>
                    </a:cubicBezTo>
                    <a:cubicBezTo>
                      <a:pt x="137" y="731"/>
                      <a:pt x="91" y="799"/>
                      <a:pt x="69" y="868"/>
                    </a:cubicBezTo>
                    <a:cubicBezTo>
                      <a:pt x="69" y="890"/>
                      <a:pt x="69" y="913"/>
                      <a:pt x="46" y="936"/>
                    </a:cubicBezTo>
                    <a:cubicBezTo>
                      <a:pt x="46" y="959"/>
                      <a:pt x="46" y="959"/>
                      <a:pt x="46" y="959"/>
                    </a:cubicBezTo>
                    <a:cubicBezTo>
                      <a:pt x="0" y="1141"/>
                      <a:pt x="0" y="1324"/>
                      <a:pt x="46" y="1507"/>
                    </a:cubicBezTo>
                    <a:cubicBezTo>
                      <a:pt x="91" y="1689"/>
                      <a:pt x="183" y="1872"/>
                      <a:pt x="297" y="2032"/>
                    </a:cubicBezTo>
                    <a:cubicBezTo>
                      <a:pt x="434" y="2169"/>
                      <a:pt x="594" y="2306"/>
                      <a:pt x="776" y="2374"/>
                    </a:cubicBezTo>
                    <a:cubicBezTo>
                      <a:pt x="916" y="2444"/>
                      <a:pt x="1082" y="2474"/>
                      <a:pt x="1254" y="2474"/>
                    </a:cubicBezTo>
                    <a:cubicBezTo>
                      <a:pt x="1307" y="2474"/>
                      <a:pt x="1361" y="2471"/>
                      <a:pt x="1415" y="2465"/>
                    </a:cubicBezTo>
                    <a:cubicBezTo>
                      <a:pt x="1621" y="2442"/>
                      <a:pt x="1826" y="2374"/>
                      <a:pt x="1986" y="2237"/>
                    </a:cubicBezTo>
                    <a:cubicBezTo>
                      <a:pt x="2146" y="2146"/>
                      <a:pt x="2260" y="1986"/>
                      <a:pt x="2351" y="1826"/>
                    </a:cubicBezTo>
                    <a:cubicBezTo>
                      <a:pt x="2397" y="1735"/>
                      <a:pt x="2442" y="1644"/>
                      <a:pt x="2465" y="1552"/>
                    </a:cubicBezTo>
                    <a:cubicBezTo>
                      <a:pt x="2488" y="1438"/>
                      <a:pt x="2511" y="1324"/>
                      <a:pt x="2511" y="1210"/>
                    </a:cubicBezTo>
                    <a:cubicBezTo>
                      <a:pt x="2511" y="1096"/>
                      <a:pt x="2488" y="982"/>
                      <a:pt x="2442" y="868"/>
                    </a:cubicBezTo>
                    <a:cubicBezTo>
                      <a:pt x="2420" y="776"/>
                      <a:pt x="2374" y="685"/>
                      <a:pt x="2328" y="616"/>
                    </a:cubicBezTo>
                    <a:cubicBezTo>
                      <a:pt x="2283" y="525"/>
                      <a:pt x="2214" y="457"/>
                      <a:pt x="2168" y="365"/>
                    </a:cubicBezTo>
                    <a:cubicBezTo>
                      <a:pt x="2100" y="320"/>
                      <a:pt x="2032" y="251"/>
                      <a:pt x="1963" y="206"/>
                    </a:cubicBezTo>
                    <a:cubicBezTo>
                      <a:pt x="1780" y="91"/>
                      <a:pt x="1575" y="23"/>
                      <a:pt x="1370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2" name="Google Shape;292;p8"/>
            <p:cNvGrpSpPr/>
            <p:nvPr/>
          </p:nvGrpSpPr>
          <p:grpSpPr>
            <a:xfrm rot="10800000">
              <a:off x="5967613" y="-154556"/>
              <a:ext cx="273294" cy="323868"/>
              <a:chOff x="2962001" y="2010494"/>
              <a:chExt cx="273294" cy="323868"/>
            </a:xfrm>
          </p:grpSpPr>
          <p:sp>
            <p:nvSpPr>
              <p:cNvPr id="293" name="Google Shape;293;p8"/>
              <p:cNvSpPr/>
              <p:nvPr/>
            </p:nvSpPr>
            <p:spPr>
              <a:xfrm flipH="1">
                <a:off x="2962001" y="2059500"/>
                <a:ext cx="273294" cy="274863"/>
              </a:xfrm>
              <a:custGeom>
                <a:avLst/>
                <a:gdLst/>
                <a:ahLst/>
                <a:cxnLst/>
                <a:rect l="l" t="t" r="r" b="b"/>
                <a:pathLst>
                  <a:path w="6871" h="6910" extrusionOk="0">
                    <a:moveTo>
                      <a:pt x="2990" y="1"/>
                    </a:moveTo>
                    <a:lnTo>
                      <a:pt x="731" y="3242"/>
                    </a:lnTo>
                    <a:cubicBezTo>
                      <a:pt x="0" y="4292"/>
                      <a:pt x="274" y="5753"/>
                      <a:pt x="1347" y="6483"/>
                    </a:cubicBezTo>
                    <a:cubicBezTo>
                      <a:pt x="1749" y="6772"/>
                      <a:pt x="2211" y="6910"/>
                      <a:pt x="2670" y="6910"/>
                    </a:cubicBezTo>
                    <a:cubicBezTo>
                      <a:pt x="3409" y="6910"/>
                      <a:pt x="4137" y="6552"/>
                      <a:pt x="4588" y="5890"/>
                    </a:cubicBezTo>
                    <a:lnTo>
                      <a:pt x="6871" y="2649"/>
                    </a:lnTo>
                    <a:lnTo>
                      <a:pt x="299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8"/>
              <p:cNvSpPr/>
              <p:nvPr/>
            </p:nvSpPr>
            <p:spPr>
              <a:xfrm flipH="1">
                <a:off x="2962001" y="2010494"/>
                <a:ext cx="154367" cy="154376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3881" extrusionOk="0">
                    <a:moveTo>
                      <a:pt x="3698" y="0"/>
                    </a:moveTo>
                    <a:lnTo>
                      <a:pt x="0" y="1233"/>
                    </a:lnTo>
                    <a:lnTo>
                      <a:pt x="3881" y="3881"/>
                    </a:lnTo>
                    <a:lnTo>
                      <a:pt x="3881" y="3881"/>
                    </a:lnTo>
                    <a:lnTo>
                      <a:pt x="3698" y="0"/>
                    </a:lnTo>
                    <a:close/>
                  </a:path>
                </a:pathLst>
              </a:custGeom>
              <a:solidFill>
                <a:srgbClr val="F8C2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8"/>
              <p:cNvSpPr/>
              <p:nvPr/>
            </p:nvSpPr>
            <p:spPr>
              <a:xfrm flipH="1">
                <a:off x="2967450" y="2010494"/>
                <a:ext cx="42718" cy="40891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1028" extrusionOk="0">
                    <a:moveTo>
                      <a:pt x="1028" y="0"/>
                    </a:moveTo>
                    <a:lnTo>
                      <a:pt x="1" y="343"/>
                    </a:lnTo>
                    <a:lnTo>
                      <a:pt x="1074" y="1027"/>
                    </a:lnTo>
                    <a:lnTo>
                      <a:pt x="10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8"/>
              <p:cNvSpPr/>
              <p:nvPr/>
            </p:nvSpPr>
            <p:spPr>
              <a:xfrm flipH="1">
                <a:off x="3116328" y="2087663"/>
                <a:ext cx="66305" cy="90852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2284" fill="none" extrusionOk="0">
                    <a:moveTo>
                      <a:pt x="1666" y="1"/>
                    </a:moveTo>
                    <a:lnTo>
                      <a:pt x="0" y="2283"/>
                    </a:lnTo>
                  </a:path>
                </a:pathLst>
              </a:custGeom>
              <a:noFill/>
              <a:ln w="6850" cap="rnd" cmpd="sng">
                <a:solidFill>
                  <a:schemeClr val="lt1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8"/>
              <p:cNvSpPr/>
              <p:nvPr/>
            </p:nvSpPr>
            <p:spPr>
              <a:xfrm flipH="1">
                <a:off x="3026476" y="2220201"/>
                <a:ext cx="66305" cy="89937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2261" fill="none" extrusionOk="0">
                    <a:moveTo>
                      <a:pt x="1667" y="1"/>
                    </a:moveTo>
                    <a:lnTo>
                      <a:pt x="1" y="2261"/>
                    </a:lnTo>
                  </a:path>
                </a:pathLst>
              </a:custGeom>
              <a:noFill/>
              <a:ln w="6850" cap="rnd" cmpd="sng">
                <a:solidFill>
                  <a:schemeClr val="lt1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8" name="Google Shape;298;p8"/>
            <p:cNvGrpSpPr/>
            <p:nvPr/>
          </p:nvGrpSpPr>
          <p:grpSpPr>
            <a:xfrm rot="429121">
              <a:off x="6085996" y="478748"/>
              <a:ext cx="275187" cy="229967"/>
              <a:chOff x="1192779" y="389220"/>
              <a:chExt cx="275192" cy="229971"/>
            </a:xfrm>
          </p:grpSpPr>
          <p:sp>
            <p:nvSpPr>
              <p:cNvPr id="299" name="Google Shape;299;p8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8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8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8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8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8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9"/>
          <p:cNvGrpSpPr/>
          <p:nvPr/>
        </p:nvGrpSpPr>
        <p:grpSpPr>
          <a:xfrm rot="-696193">
            <a:off x="4497830" y="-984681"/>
            <a:ext cx="6437373" cy="5056008"/>
            <a:chOff x="1367400" y="1176700"/>
            <a:chExt cx="4985625" cy="2814325"/>
          </a:xfrm>
        </p:grpSpPr>
        <p:sp>
          <p:nvSpPr>
            <p:cNvPr id="307" name="Google Shape;307;p9"/>
            <p:cNvSpPr/>
            <p:nvPr/>
          </p:nvSpPr>
          <p:spPr>
            <a:xfrm>
              <a:off x="1367400" y="1176700"/>
              <a:ext cx="4985625" cy="2673425"/>
            </a:xfrm>
            <a:custGeom>
              <a:avLst/>
              <a:gdLst/>
              <a:ahLst/>
              <a:cxnLst/>
              <a:rect l="l" t="t" r="r" b="b"/>
              <a:pathLst>
                <a:path w="199425" h="106937" extrusionOk="0">
                  <a:moveTo>
                    <a:pt x="0" y="0"/>
                  </a:moveTo>
                  <a:cubicBezTo>
                    <a:pt x="20429" y="41793"/>
                    <a:pt x="122253" y="52247"/>
                    <a:pt x="134829" y="79957"/>
                  </a:cubicBezTo>
                  <a:lnTo>
                    <a:pt x="134829" y="79957"/>
                  </a:lnTo>
                  <a:cubicBezTo>
                    <a:pt x="145055" y="106937"/>
                    <a:pt x="166534" y="79569"/>
                    <a:pt x="170460" y="72995"/>
                  </a:cubicBezTo>
                  <a:lnTo>
                    <a:pt x="170460" y="72995"/>
                  </a:lnTo>
                  <a:cubicBezTo>
                    <a:pt x="179818" y="57337"/>
                    <a:pt x="199425" y="31431"/>
                    <a:pt x="198558" y="0"/>
                  </a:cubicBezTo>
                  <a:lnTo>
                    <a:pt x="1985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9"/>
            <p:cNvSpPr/>
            <p:nvPr/>
          </p:nvSpPr>
          <p:spPr>
            <a:xfrm>
              <a:off x="1367400" y="1176700"/>
              <a:ext cx="4035525" cy="2814325"/>
            </a:xfrm>
            <a:custGeom>
              <a:avLst/>
              <a:gdLst/>
              <a:ahLst/>
              <a:cxnLst/>
              <a:rect l="l" t="t" r="r" b="b"/>
              <a:pathLst>
                <a:path w="161421" h="112573" extrusionOk="0">
                  <a:moveTo>
                    <a:pt x="0" y="0"/>
                  </a:moveTo>
                  <a:cubicBezTo>
                    <a:pt x="20429" y="41793"/>
                    <a:pt x="122253" y="52247"/>
                    <a:pt x="134829" y="79957"/>
                  </a:cubicBezTo>
                  <a:cubicBezTo>
                    <a:pt x="142686" y="100646"/>
                    <a:pt x="151721" y="112572"/>
                    <a:pt x="157623" y="112572"/>
                  </a:cubicBezTo>
                  <a:cubicBezTo>
                    <a:pt x="159111" y="112572"/>
                    <a:pt x="160400" y="111814"/>
                    <a:pt x="161421" y="110246"/>
                  </a:cubicBezTo>
                  <a:cubicBezTo>
                    <a:pt x="151560" y="35242"/>
                    <a:pt x="52590" y="33531"/>
                    <a:pt x="4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9" name="Google Shape;309;p9"/>
          <p:cNvSpPr txBox="1">
            <a:spLocks noGrp="1"/>
          </p:cNvSpPr>
          <p:nvPr>
            <p:ph type="subTitle" idx="1"/>
          </p:nvPr>
        </p:nvSpPr>
        <p:spPr>
          <a:xfrm>
            <a:off x="5229300" y="2454500"/>
            <a:ext cx="3194700" cy="123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10" name="Google Shape;310;p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3852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11" name="Google Shape;311;p9"/>
          <p:cNvGrpSpPr/>
          <p:nvPr/>
        </p:nvGrpSpPr>
        <p:grpSpPr>
          <a:xfrm>
            <a:off x="4778064" y="-13438"/>
            <a:ext cx="4503225" cy="2000604"/>
            <a:chOff x="4778064" y="-13438"/>
            <a:chExt cx="4503225" cy="2000604"/>
          </a:xfrm>
        </p:grpSpPr>
        <p:sp>
          <p:nvSpPr>
            <p:cNvPr id="312" name="Google Shape;312;p9"/>
            <p:cNvSpPr/>
            <p:nvPr/>
          </p:nvSpPr>
          <p:spPr>
            <a:xfrm>
              <a:off x="8500208" y="140511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6660254" y="63533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5206713" y="381881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6505212" y="493194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9"/>
            <p:cNvSpPr/>
            <p:nvPr/>
          </p:nvSpPr>
          <p:spPr>
            <a:xfrm>
              <a:off x="7290792" y="1081246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7" name="Google Shape;317;p9"/>
            <p:cNvGrpSpPr/>
            <p:nvPr/>
          </p:nvGrpSpPr>
          <p:grpSpPr>
            <a:xfrm rot="3959737">
              <a:off x="4801483" y="44048"/>
              <a:ext cx="275188" cy="229968"/>
              <a:chOff x="1192779" y="389220"/>
              <a:chExt cx="275192" cy="229971"/>
            </a:xfrm>
          </p:grpSpPr>
          <p:sp>
            <p:nvSpPr>
              <p:cNvPr id="318" name="Google Shape;318;p9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9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9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9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9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9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4" name="Google Shape;324;p9"/>
            <p:cNvSpPr/>
            <p:nvPr/>
          </p:nvSpPr>
          <p:spPr>
            <a:xfrm>
              <a:off x="8992213" y="1910644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5" name="Google Shape;325;p9"/>
            <p:cNvGrpSpPr/>
            <p:nvPr/>
          </p:nvGrpSpPr>
          <p:grpSpPr>
            <a:xfrm rot="7023577">
              <a:off x="7849533" y="120997"/>
              <a:ext cx="275182" cy="229963"/>
              <a:chOff x="1192779" y="389220"/>
              <a:chExt cx="275192" cy="229971"/>
            </a:xfrm>
          </p:grpSpPr>
          <p:sp>
            <p:nvSpPr>
              <p:cNvPr id="326" name="Google Shape;326;p9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9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9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9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9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9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2" name="Google Shape;332;p9"/>
            <p:cNvSpPr/>
            <p:nvPr/>
          </p:nvSpPr>
          <p:spPr>
            <a:xfrm>
              <a:off x="6908362" y="954931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7368238" y="784056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7255025" y="-3119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568904" y="357046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8899262" y="493206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00687" y="695294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8" name="Google Shape;338;p9"/>
            <p:cNvGrpSpPr/>
            <p:nvPr/>
          </p:nvGrpSpPr>
          <p:grpSpPr>
            <a:xfrm>
              <a:off x="7611204" y="572340"/>
              <a:ext cx="1150805" cy="832433"/>
              <a:chOff x="7013704" y="2894590"/>
              <a:chExt cx="1150805" cy="832433"/>
            </a:xfrm>
          </p:grpSpPr>
          <p:sp>
            <p:nvSpPr>
              <p:cNvPr id="339" name="Google Shape;339;p9"/>
              <p:cNvSpPr/>
              <p:nvPr/>
            </p:nvSpPr>
            <p:spPr>
              <a:xfrm rot="2700000">
                <a:off x="7176145" y="3060349"/>
                <a:ext cx="575769" cy="346397"/>
              </a:xfrm>
              <a:custGeom>
                <a:avLst/>
                <a:gdLst/>
                <a:ahLst/>
                <a:cxnLst/>
                <a:rect l="l" t="t" r="r" b="b"/>
                <a:pathLst>
                  <a:path w="23031" h="13856" extrusionOk="0">
                    <a:moveTo>
                      <a:pt x="13558" y="1"/>
                    </a:moveTo>
                    <a:lnTo>
                      <a:pt x="0" y="1963"/>
                    </a:lnTo>
                    <a:lnTo>
                      <a:pt x="9906" y="13855"/>
                    </a:lnTo>
                    <a:lnTo>
                      <a:pt x="23031" y="11733"/>
                    </a:lnTo>
                    <a:lnTo>
                      <a:pt x="13558" y="1"/>
                    </a:ln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9"/>
              <p:cNvSpPr/>
              <p:nvPr/>
            </p:nvSpPr>
            <p:spPr>
              <a:xfrm rot="2700000">
                <a:off x="7140722" y="2969123"/>
                <a:ext cx="273372" cy="401746"/>
              </a:xfrm>
              <a:custGeom>
                <a:avLst/>
                <a:gdLst/>
                <a:ahLst/>
                <a:cxnLst/>
                <a:rect l="l" t="t" r="r" b="b"/>
                <a:pathLst>
                  <a:path w="10935" h="16070" extrusionOk="0">
                    <a:moveTo>
                      <a:pt x="1370" y="0"/>
                    </a:moveTo>
                    <a:lnTo>
                      <a:pt x="1" y="4451"/>
                    </a:lnTo>
                    <a:lnTo>
                      <a:pt x="9519" y="16069"/>
                    </a:lnTo>
                    <a:lnTo>
                      <a:pt x="10934" y="11481"/>
                    </a:lnTo>
                    <a:lnTo>
                      <a:pt x="1370" y="0"/>
                    </a:ln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9"/>
              <p:cNvSpPr/>
              <p:nvPr/>
            </p:nvSpPr>
            <p:spPr>
              <a:xfrm rot="2700000">
                <a:off x="7213083" y="3368946"/>
                <a:ext cx="363497" cy="167798"/>
              </a:xfrm>
              <a:custGeom>
                <a:avLst/>
                <a:gdLst/>
                <a:ahLst/>
                <a:cxnLst/>
                <a:rect l="l" t="t" r="r" b="b"/>
                <a:pathLst>
                  <a:path w="14540" h="6712" extrusionOk="0">
                    <a:moveTo>
                      <a:pt x="14540" y="1"/>
                    </a:moveTo>
                    <a:lnTo>
                      <a:pt x="1415" y="2123"/>
                    </a:lnTo>
                    <a:lnTo>
                      <a:pt x="0" y="6711"/>
                    </a:lnTo>
                    <a:lnTo>
                      <a:pt x="13284" y="4041"/>
                    </a:lnTo>
                    <a:lnTo>
                      <a:pt x="14540" y="1"/>
                    </a:ln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9"/>
              <p:cNvSpPr/>
              <p:nvPr/>
            </p:nvSpPr>
            <p:spPr>
              <a:xfrm rot="2700000">
                <a:off x="7585451" y="2943562"/>
                <a:ext cx="398321" cy="646544"/>
              </a:xfrm>
              <a:custGeom>
                <a:avLst/>
                <a:gdLst/>
                <a:ahLst/>
                <a:cxnLst/>
                <a:rect l="l" t="t" r="r" b="b"/>
                <a:pathLst>
                  <a:path w="15933" h="25862" extrusionOk="0">
                    <a:moveTo>
                      <a:pt x="5981" y="1"/>
                    </a:moveTo>
                    <a:lnTo>
                      <a:pt x="0" y="14130"/>
                    </a:lnTo>
                    <a:lnTo>
                      <a:pt x="9473" y="25862"/>
                    </a:lnTo>
                    <a:lnTo>
                      <a:pt x="15932" y="10774"/>
                    </a:lnTo>
                    <a:lnTo>
                      <a:pt x="5981" y="1"/>
                    </a:ln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9"/>
              <p:cNvSpPr/>
              <p:nvPr/>
            </p:nvSpPr>
            <p:spPr>
              <a:xfrm rot="2700000">
                <a:off x="7845096" y="3074999"/>
                <a:ext cx="264772" cy="264222"/>
              </a:xfrm>
              <a:custGeom>
                <a:avLst/>
                <a:gdLst/>
                <a:ahLst/>
                <a:cxnLst/>
                <a:rect l="l" t="t" r="r" b="b"/>
                <a:pathLst>
                  <a:path w="10591" h="10569" extrusionOk="0">
                    <a:moveTo>
                      <a:pt x="0" y="1"/>
                    </a:moveTo>
                    <a:lnTo>
                      <a:pt x="9769" y="10569"/>
                    </a:lnTo>
                    <a:lnTo>
                      <a:pt x="10591" y="10204"/>
                    </a:lnTo>
                    <a:lnTo>
                      <a:pt x="1278" y="38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9"/>
              <p:cNvSpPr/>
              <p:nvPr/>
            </p:nvSpPr>
            <p:spPr>
              <a:xfrm rot="2700000">
                <a:off x="7626454" y="3239507"/>
                <a:ext cx="220273" cy="479920"/>
              </a:xfrm>
              <a:custGeom>
                <a:avLst/>
                <a:gdLst/>
                <a:ahLst/>
                <a:cxnLst/>
                <a:rect l="l" t="t" r="r" b="b"/>
                <a:pathLst>
                  <a:path w="8811" h="19197" extrusionOk="0">
                    <a:moveTo>
                      <a:pt x="8811" y="1"/>
                    </a:moveTo>
                    <a:lnTo>
                      <a:pt x="7715" y="69"/>
                    </a:lnTo>
                    <a:lnTo>
                      <a:pt x="1256" y="15157"/>
                    </a:lnTo>
                    <a:lnTo>
                      <a:pt x="0" y="19197"/>
                    </a:lnTo>
                    <a:lnTo>
                      <a:pt x="8811" y="1"/>
                    </a:lnTo>
                    <a:close/>
                    <a:moveTo>
                      <a:pt x="0" y="19197"/>
                    </a:moveTo>
                    <a:lnTo>
                      <a:pt x="0" y="19197"/>
                    </a:lnTo>
                    <a:lnTo>
                      <a:pt x="0" y="1919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9"/>
              <p:cNvSpPr/>
              <p:nvPr/>
            </p:nvSpPr>
            <p:spPr>
              <a:xfrm rot="2700000">
                <a:off x="7184894" y="3063972"/>
                <a:ext cx="565520" cy="346397"/>
              </a:xfrm>
              <a:custGeom>
                <a:avLst/>
                <a:gdLst/>
                <a:ahLst/>
                <a:cxnLst/>
                <a:rect l="l" t="t" r="r" b="b"/>
                <a:pathLst>
                  <a:path w="22621" h="13856" extrusionOk="0">
                    <a:moveTo>
                      <a:pt x="13148" y="1"/>
                    </a:moveTo>
                    <a:lnTo>
                      <a:pt x="1" y="685"/>
                    </a:lnTo>
                    <a:lnTo>
                      <a:pt x="9496" y="13855"/>
                    </a:lnTo>
                    <a:lnTo>
                      <a:pt x="22621" y="11733"/>
                    </a:lnTo>
                    <a:lnTo>
                      <a:pt x="13148" y="1"/>
                    </a:ln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9"/>
              <p:cNvSpPr/>
              <p:nvPr/>
            </p:nvSpPr>
            <p:spPr>
              <a:xfrm rot="2700000">
                <a:off x="7225020" y="2989190"/>
                <a:ext cx="228273" cy="301897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12076" extrusionOk="0">
                    <a:moveTo>
                      <a:pt x="434" y="1"/>
                    </a:moveTo>
                    <a:lnTo>
                      <a:pt x="0" y="69"/>
                    </a:lnTo>
                    <a:lnTo>
                      <a:pt x="9130" y="12075"/>
                    </a:lnTo>
                    <a:lnTo>
                      <a:pt x="434" y="1"/>
                    </a:ln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9"/>
              <p:cNvSpPr/>
              <p:nvPr/>
            </p:nvSpPr>
            <p:spPr>
              <a:xfrm rot="2700000">
                <a:off x="7046374" y="3130873"/>
                <a:ext cx="598044" cy="340122"/>
              </a:xfrm>
              <a:custGeom>
                <a:avLst/>
                <a:gdLst/>
                <a:ahLst/>
                <a:cxnLst/>
                <a:rect l="l" t="t" r="r" b="b"/>
                <a:pathLst>
                  <a:path w="23922" h="13605" extrusionOk="0">
                    <a:moveTo>
                      <a:pt x="1324" y="0"/>
                    </a:moveTo>
                    <a:lnTo>
                      <a:pt x="1" y="571"/>
                    </a:lnTo>
                    <a:lnTo>
                      <a:pt x="10226" y="13604"/>
                    </a:lnTo>
                    <a:lnTo>
                      <a:pt x="23670" y="10386"/>
                    </a:lnTo>
                    <a:lnTo>
                      <a:pt x="23922" y="9541"/>
                    </a:lnTo>
                    <a:lnTo>
                      <a:pt x="10569" y="12486"/>
                    </a:lnTo>
                    <a:lnTo>
                      <a:pt x="1051" y="890"/>
                    </a:lnTo>
                    <a:lnTo>
                      <a:pt x="13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9"/>
              <p:cNvSpPr/>
              <p:nvPr/>
            </p:nvSpPr>
            <p:spPr>
              <a:xfrm rot="2700000">
                <a:off x="7515060" y="3508436"/>
                <a:ext cx="56524" cy="97024"/>
              </a:xfrm>
              <a:custGeom>
                <a:avLst/>
                <a:gdLst/>
                <a:ahLst/>
                <a:cxnLst/>
                <a:rect l="l" t="t" r="r" b="b"/>
                <a:pathLst>
                  <a:path w="2261" h="3881" extrusionOk="0">
                    <a:moveTo>
                      <a:pt x="1735" y="0"/>
                    </a:moveTo>
                    <a:cubicBezTo>
                      <a:pt x="1735" y="1"/>
                      <a:pt x="708" y="1644"/>
                      <a:pt x="0" y="3881"/>
                    </a:cubicBezTo>
                    <a:cubicBezTo>
                      <a:pt x="2260" y="2922"/>
                      <a:pt x="1735" y="1"/>
                      <a:pt x="17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9"/>
              <p:cNvSpPr/>
              <p:nvPr/>
            </p:nvSpPr>
            <p:spPr>
              <a:xfrm rot="2700000">
                <a:off x="7674332" y="3249725"/>
                <a:ext cx="182623" cy="377196"/>
              </a:xfrm>
              <a:custGeom>
                <a:avLst/>
                <a:gdLst/>
                <a:ahLst/>
                <a:cxnLst/>
                <a:rect l="l" t="t" r="r" b="b"/>
                <a:pathLst>
                  <a:path w="7305" h="15088" extrusionOk="0">
                    <a:moveTo>
                      <a:pt x="7304" y="0"/>
                    </a:moveTo>
                    <a:cubicBezTo>
                      <a:pt x="7304" y="1"/>
                      <a:pt x="662" y="6323"/>
                      <a:pt x="0" y="14654"/>
                    </a:cubicBezTo>
                    <a:cubicBezTo>
                      <a:pt x="502" y="15065"/>
                      <a:pt x="845" y="15088"/>
                      <a:pt x="845" y="15088"/>
                    </a:cubicBezTo>
                    <a:lnTo>
                      <a:pt x="7304" y="0"/>
                    </a:ln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9"/>
              <p:cNvSpPr/>
              <p:nvPr/>
            </p:nvSpPr>
            <p:spPr>
              <a:xfrm rot="2700000">
                <a:off x="7483609" y="3187704"/>
                <a:ext cx="236823" cy="295047"/>
              </a:xfrm>
              <a:custGeom>
                <a:avLst/>
                <a:gdLst/>
                <a:ahLst/>
                <a:cxnLst/>
                <a:rect l="l" t="t" r="r" b="b"/>
                <a:pathLst>
                  <a:path w="9473" h="11802" extrusionOk="0">
                    <a:moveTo>
                      <a:pt x="0" y="1"/>
                    </a:moveTo>
                    <a:lnTo>
                      <a:pt x="9016" y="11801"/>
                    </a:lnTo>
                    <a:lnTo>
                      <a:pt x="9473" y="1173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3C2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9"/>
              <p:cNvSpPr/>
              <p:nvPr/>
            </p:nvSpPr>
            <p:spPr>
              <a:xfrm rot="2700000">
                <a:off x="7721835" y="2897941"/>
                <a:ext cx="155799" cy="353247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14130" extrusionOk="0">
                    <a:moveTo>
                      <a:pt x="6141" y="1"/>
                    </a:moveTo>
                    <a:cubicBezTo>
                      <a:pt x="1" y="9131"/>
                      <a:pt x="160" y="14130"/>
                      <a:pt x="160" y="14130"/>
                    </a:cubicBezTo>
                    <a:lnTo>
                      <a:pt x="6141" y="3607"/>
                    </a:lnTo>
                    <a:cubicBezTo>
                      <a:pt x="6141" y="3607"/>
                      <a:pt x="6232" y="1210"/>
                      <a:pt x="6141" y="1"/>
                    </a:cubicBez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9"/>
              <p:cNvSpPr/>
              <p:nvPr/>
            </p:nvSpPr>
            <p:spPr>
              <a:xfrm rot="2700000">
                <a:off x="7182922" y="3068734"/>
                <a:ext cx="540420" cy="330422"/>
              </a:xfrm>
              <a:custGeom>
                <a:avLst/>
                <a:gdLst/>
                <a:ahLst/>
                <a:cxnLst/>
                <a:rect l="l" t="t" r="r" b="b"/>
                <a:pathLst>
                  <a:path w="21617" h="13217" extrusionOk="0">
                    <a:moveTo>
                      <a:pt x="754" y="1"/>
                    </a:moveTo>
                    <a:lnTo>
                      <a:pt x="1" y="46"/>
                    </a:lnTo>
                    <a:lnTo>
                      <a:pt x="9496" y="13216"/>
                    </a:lnTo>
                    <a:lnTo>
                      <a:pt x="21617" y="11253"/>
                    </a:lnTo>
                    <a:cubicBezTo>
                      <a:pt x="21373" y="11200"/>
                      <a:pt x="21031" y="11176"/>
                      <a:pt x="20617" y="11176"/>
                    </a:cubicBezTo>
                    <a:cubicBezTo>
                      <a:pt x="17338" y="11176"/>
                      <a:pt x="9496" y="12669"/>
                      <a:pt x="9496" y="12669"/>
                    </a:cubicBezTo>
                    <a:lnTo>
                      <a:pt x="754" y="1"/>
                    </a:ln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9"/>
              <p:cNvSpPr/>
              <p:nvPr/>
            </p:nvSpPr>
            <p:spPr>
              <a:xfrm rot="2700000">
                <a:off x="7221732" y="3030444"/>
                <a:ext cx="140874" cy="178448"/>
              </a:xfrm>
              <a:custGeom>
                <a:avLst/>
                <a:gdLst/>
                <a:ahLst/>
                <a:cxnLst/>
                <a:rect l="l" t="t" r="r" b="b"/>
                <a:pathLst>
                  <a:path w="5635" h="713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1"/>
                      <a:pt x="4165" y="5075"/>
                      <a:pt x="5339" y="6696"/>
                    </a:cubicBezTo>
                    <a:lnTo>
                      <a:pt x="5339" y="6696"/>
                    </a:lnTo>
                    <a:cubicBezTo>
                      <a:pt x="4395" y="5270"/>
                      <a:pt x="1422" y="836"/>
                      <a:pt x="0" y="0"/>
                    </a:cubicBezTo>
                    <a:close/>
                    <a:moveTo>
                      <a:pt x="5339" y="6696"/>
                    </a:moveTo>
                    <a:cubicBezTo>
                      <a:pt x="5523" y="6974"/>
                      <a:pt x="5630" y="7137"/>
                      <a:pt x="5633" y="7137"/>
                    </a:cubicBezTo>
                    <a:cubicBezTo>
                      <a:pt x="5634" y="7137"/>
                      <a:pt x="5614" y="7103"/>
                      <a:pt x="5570" y="7030"/>
                    </a:cubicBezTo>
                    <a:cubicBezTo>
                      <a:pt x="5518" y="6948"/>
                      <a:pt x="5439" y="6834"/>
                      <a:pt x="5339" y="6696"/>
                    </a:cubicBezTo>
                    <a:close/>
                  </a:path>
                </a:pathLst>
              </a:custGeom>
              <a:solidFill>
                <a:srgbClr val="C3C2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9"/>
              <p:cNvSpPr/>
              <p:nvPr/>
            </p:nvSpPr>
            <p:spPr>
              <a:xfrm rot="2700000">
                <a:off x="7732084" y="3327413"/>
                <a:ext cx="101024" cy="195198"/>
              </a:xfrm>
              <a:custGeom>
                <a:avLst/>
                <a:gdLst/>
                <a:ahLst/>
                <a:cxnLst/>
                <a:rect l="l" t="t" r="r" b="b"/>
                <a:pathLst>
                  <a:path w="4041" h="7808" extrusionOk="0">
                    <a:moveTo>
                      <a:pt x="4040" y="1"/>
                    </a:moveTo>
                    <a:cubicBezTo>
                      <a:pt x="4040" y="1"/>
                      <a:pt x="1461" y="2489"/>
                      <a:pt x="0" y="7807"/>
                    </a:cubicBezTo>
                    <a:cubicBezTo>
                      <a:pt x="1027" y="5593"/>
                      <a:pt x="2648" y="1895"/>
                      <a:pt x="4040" y="1"/>
                    </a:cubicBezTo>
                    <a:close/>
                  </a:path>
                </a:pathLst>
              </a:custGeom>
              <a:solidFill>
                <a:srgbClr val="C3C2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9"/>
              <p:cNvSpPr/>
              <p:nvPr/>
            </p:nvSpPr>
            <p:spPr>
              <a:xfrm rot="2700000">
                <a:off x="7299667" y="3430340"/>
                <a:ext cx="234098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9364" h="1560" extrusionOk="0">
                    <a:moveTo>
                      <a:pt x="9364" y="0"/>
                    </a:moveTo>
                    <a:cubicBezTo>
                      <a:pt x="9363" y="0"/>
                      <a:pt x="1192" y="1028"/>
                      <a:pt x="119" y="1484"/>
                    </a:cubicBezTo>
                    <a:cubicBezTo>
                      <a:pt x="0" y="1536"/>
                      <a:pt x="16" y="1559"/>
                      <a:pt x="140" y="1559"/>
                    </a:cubicBezTo>
                    <a:cubicBezTo>
                      <a:pt x="1151" y="1559"/>
                      <a:pt x="9363" y="1"/>
                      <a:pt x="9364" y="0"/>
                    </a:cubicBezTo>
                    <a:close/>
                  </a:path>
                </a:pathLst>
              </a:custGeom>
              <a:solidFill>
                <a:srgbClr val="C3C2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9"/>
              <p:cNvSpPr/>
              <p:nvPr/>
            </p:nvSpPr>
            <p:spPr>
              <a:xfrm rot="2700000">
                <a:off x="7931575" y="3085750"/>
                <a:ext cx="99874" cy="109574"/>
              </a:xfrm>
              <a:custGeom>
                <a:avLst/>
                <a:gdLst/>
                <a:ahLst/>
                <a:cxnLst/>
                <a:rect l="l" t="t" r="r" b="b"/>
                <a:pathLst>
                  <a:path w="3995" h="4383" fill="none" extrusionOk="0">
                    <a:moveTo>
                      <a:pt x="0" y="0"/>
                    </a:moveTo>
                    <a:lnTo>
                      <a:pt x="3995" y="4383"/>
                    </a:lnTo>
                  </a:path>
                </a:pathLst>
              </a:custGeom>
              <a:noFill/>
              <a:ln w="6850" cap="rnd" cmpd="sng">
                <a:solidFill>
                  <a:srgbClr val="61D9DA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9"/>
              <p:cNvSpPr/>
              <p:nvPr/>
            </p:nvSpPr>
            <p:spPr>
              <a:xfrm rot="2700000">
                <a:off x="7968048" y="3241609"/>
                <a:ext cx="18850" cy="20575"/>
              </a:xfrm>
              <a:custGeom>
                <a:avLst/>
                <a:gdLst/>
                <a:ahLst/>
                <a:cxnLst/>
                <a:rect l="l" t="t" r="r" b="b"/>
                <a:pathLst>
                  <a:path w="754" h="823" fill="none" extrusionOk="0">
                    <a:moveTo>
                      <a:pt x="1" y="1"/>
                    </a:moveTo>
                    <a:lnTo>
                      <a:pt x="754" y="823"/>
                    </a:lnTo>
                  </a:path>
                </a:pathLst>
              </a:custGeom>
              <a:noFill/>
              <a:ln w="6850" cap="rnd" cmpd="sng">
                <a:solidFill>
                  <a:srgbClr val="61D9DA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9"/>
              <p:cNvSpPr/>
              <p:nvPr/>
            </p:nvSpPr>
            <p:spPr>
              <a:xfrm rot="2700000">
                <a:off x="7534905" y="3526082"/>
                <a:ext cx="18850" cy="56499"/>
              </a:xfrm>
              <a:custGeom>
                <a:avLst/>
                <a:gdLst/>
                <a:ahLst/>
                <a:cxnLst/>
                <a:rect l="l" t="t" r="r" b="b"/>
                <a:pathLst>
                  <a:path w="754" h="2260" fill="none" extrusionOk="0">
                    <a:moveTo>
                      <a:pt x="0" y="2260"/>
                    </a:moveTo>
                    <a:cubicBezTo>
                      <a:pt x="0" y="2260"/>
                      <a:pt x="548" y="1529"/>
                      <a:pt x="753" y="0"/>
                    </a:cubicBezTo>
                  </a:path>
                </a:pathLst>
              </a:custGeom>
              <a:solidFill>
                <a:schemeClr val="lt1"/>
              </a:solidFill>
              <a:ln w="6850" cap="rnd" cmpd="sng">
                <a:solidFill>
                  <a:srgbClr val="FFFFFF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9"/>
              <p:cNvSpPr/>
              <p:nvPr/>
            </p:nvSpPr>
            <p:spPr>
              <a:xfrm rot="2700000">
                <a:off x="7192137" y="3040352"/>
                <a:ext cx="89049" cy="112424"/>
              </a:xfrm>
              <a:custGeom>
                <a:avLst/>
                <a:gdLst/>
                <a:ahLst/>
                <a:cxnLst/>
                <a:rect l="l" t="t" r="r" b="b"/>
                <a:pathLst>
                  <a:path w="3562" h="4497" fill="none" extrusionOk="0">
                    <a:moveTo>
                      <a:pt x="0" y="0"/>
                    </a:moveTo>
                    <a:lnTo>
                      <a:pt x="3561" y="4497"/>
                    </a:lnTo>
                  </a:path>
                </a:pathLst>
              </a:custGeom>
              <a:noFill/>
              <a:ln w="4575" cap="rnd" cmpd="sng">
                <a:solidFill>
                  <a:srgbClr val="61D9D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9"/>
              <p:cNvSpPr/>
              <p:nvPr/>
            </p:nvSpPr>
            <p:spPr>
              <a:xfrm rot="2700000">
                <a:off x="7204948" y="3202207"/>
                <a:ext cx="35975" cy="4452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781" fill="none" extrusionOk="0">
                    <a:moveTo>
                      <a:pt x="1" y="0"/>
                    </a:moveTo>
                    <a:lnTo>
                      <a:pt x="1439" y="1780"/>
                    </a:lnTo>
                  </a:path>
                </a:pathLst>
              </a:custGeom>
              <a:noFill/>
              <a:ln w="4575" cap="rnd" cmpd="sng">
                <a:solidFill>
                  <a:srgbClr val="61D9D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1" name="Google Shape;361;p9"/>
            <p:cNvSpPr/>
            <p:nvPr/>
          </p:nvSpPr>
          <p:spPr>
            <a:xfrm>
              <a:off x="9087808" y="893048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9"/>
            <p:cNvSpPr/>
            <p:nvPr/>
          </p:nvSpPr>
          <p:spPr>
            <a:xfrm>
              <a:off x="7376962" y="202369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9"/>
            <p:cNvSpPr/>
            <p:nvPr/>
          </p:nvSpPr>
          <p:spPr>
            <a:xfrm>
              <a:off x="8246362" y="1509694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4" name="Google Shape;364;p9"/>
            <p:cNvGrpSpPr/>
            <p:nvPr/>
          </p:nvGrpSpPr>
          <p:grpSpPr>
            <a:xfrm rot="3959737">
              <a:off x="8648158" y="1428361"/>
              <a:ext cx="275188" cy="229968"/>
              <a:chOff x="1192779" y="389220"/>
              <a:chExt cx="275192" cy="229971"/>
            </a:xfrm>
          </p:grpSpPr>
          <p:sp>
            <p:nvSpPr>
              <p:cNvPr id="365" name="Google Shape;365;p9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9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9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9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9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9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" name="Google Shape;371;p9"/>
            <p:cNvGrpSpPr/>
            <p:nvPr/>
          </p:nvGrpSpPr>
          <p:grpSpPr>
            <a:xfrm rot="-2902616">
              <a:off x="6889320" y="491818"/>
              <a:ext cx="169066" cy="177310"/>
              <a:chOff x="4298580" y="207227"/>
              <a:chExt cx="169073" cy="177317"/>
            </a:xfrm>
          </p:grpSpPr>
          <p:sp>
            <p:nvSpPr>
              <p:cNvPr id="372" name="Google Shape;372;p9"/>
              <p:cNvSpPr/>
              <p:nvPr/>
            </p:nvSpPr>
            <p:spPr>
              <a:xfrm>
                <a:off x="4304148" y="212174"/>
                <a:ext cx="35788" cy="35193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302" extrusionOk="0">
                    <a:moveTo>
                      <a:pt x="685" y="0"/>
                    </a:moveTo>
                    <a:cubicBezTo>
                      <a:pt x="639" y="0"/>
                      <a:pt x="594" y="0"/>
                      <a:pt x="548" y="23"/>
                    </a:cubicBezTo>
                    <a:cubicBezTo>
                      <a:pt x="479" y="23"/>
                      <a:pt x="411" y="69"/>
                      <a:pt x="343" y="114"/>
                    </a:cubicBezTo>
                    <a:cubicBezTo>
                      <a:pt x="320" y="114"/>
                      <a:pt x="274" y="160"/>
                      <a:pt x="251" y="183"/>
                    </a:cubicBezTo>
                    <a:cubicBezTo>
                      <a:pt x="251" y="183"/>
                      <a:pt x="228" y="206"/>
                      <a:pt x="228" y="206"/>
                    </a:cubicBezTo>
                    <a:cubicBezTo>
                      <a:pt x="183" y="228"/>
                      <a:pt x="137" y="251"/>
                      <a:pt x="91" y="297"/>
                    </a:cubicBezTo>
                    <a:cubicBezTo>
                      <a:pt x="0" y="411"/>
                      <a:pt x="0" y="616"/>
                      <a:pt x="23" y="753"/>
                    </a:cubicBezTo>
                    <a:cubicBezTo>
                      <a:pt x="46" y="799"/>
                      <a:pt x="69" y="845"/>
                      <a:pt x="91" y="890"/>
                    </a:cubicBezTo>
                    <a:cubicBezTo>
                      <a:pt x="91" y="936"/>
                      <a:pt x="114" y="959"/>
                      <a:pt x="114" y="982"/>
                    </a:cubicBezTo>
                    <a:cubicBezTo>
                      <a:pt x="160" y="1050"/>
                      <a:pt x="206" y="1073"/>
                      <a:pt x="228" y="1119"/>
                    </a:cubicBezTo>
                    <a:cubicBezTo>
                      <a:pt x="274" y="1187"/>
                      <a:pt x="365" y="1233"/>
                      <a:pt x="434" y="1255"/>
                    </a:cubicBezTo>
                    <a:cubicBezTo>
                      <a:pt x="525" y="1278"/>
                      <a:pt x="616" y="1301"/>
                      <a:pt x="708" y="1301"/>
                    </a:cubicBezTo>
                    <a:cubicBezTo>
                      <a:pt x="776" y="1301"/>
                      <a:pt x="845" y="1278"/>
                      <a:pt x="890" y="1255"/>
                    </a:cubicBezTo>
                    <a:cubicBezTo>
                      <a:pt x="982" y="1210"/>
                      <a:pt x="1050" y="1164"/>
                      <a:pt x="1119" y="1119"/>
                    </a:cubicBezTo>
                    <a:cubicBezTo>
                      <a:pt x="1187" y="1050"/>
                      <a:pt x="1233" y="959"/>
                      <a:pt x="1278" y="867"/>
                    </a:cubicBezTo>
                    <a:cubicBezTo>
                      <a:pt x="1324" y="799"/>
                      <a:pt x="1324" y="708"/>
                      <a:pt x="1324" y="616"/>
                    </a:cubicBezTo>
                    <a:cubicBezTo>
                      <a:pt x="1324" y="548"/>
                      <a:pt x="1301" y="457"/>
                      <a:pt x="1278" y="388"/>
                    </a:cubicBezTo>
                    <a:cubicBezTo>
                      <a:pt x="1256" y="342"/>
                      <a:pt x="1233" y="297"/>
                      <a:pt x="1187" y="251"/>
                    </a:cubicBezTo>
                    <a:cubicBezTo>
                      <a:pt x="1164" y="206"/>
                      <a:pt x="1141" y="183"/>
                      <a:pt x="1119" y="160"/>
                    </a:cubicBezTo>
                    <a:cubicBezTo>
                      <a:pt x="1073" y="114"/>
                      <a:pt x="1027" y="91"/>
                      <a:pt x="1004" y="69"/>
                    </a:cubicBezTo>
                    <a:cubicBezTo>
                      <a:pt x="936" y="46"/>
                      <a:pt x="867" y="23"/>
                      <a:pt x="822" y="23"/>
                    </a:cubicBezTo>
                    <a:cubicBezTo>
                      <a:pt x="776" y="0"/>
                      <a:pt x="731" y="0"/>
                      <a:pt x="68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9"/>
              <p:cNvSpPr/>
              <p:nvPr/>
            </p:nvSpPr>
            <p:spPr>
              <a:xfrm>
                <a:off x="4396077" y="219553"/>
                <a:ext cx="66656" cy="74684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763" extrusionOk="0">
                    <a:moveTo>
                      <a:pt x="959" y="1"/>
                    </a:moveTo>
                    <a:cubicBezTo>
                      <a:pt x="867" y="1"/>
                      <a:pt x="776" y="24"/>
                      <a:pt x="685" y="47"/>
                    </a:cubicBezTo>
                    <a:cubicBezTo>
                      <a:pt x="639" y="69"/>
                      <a:pt x="571" y="92"/>
                      <a:pt x="502" y="138"/>
                    </a:cubicBezTo>
                    <a:cubicBezTo>
                      <a:pt x="457" y="161"/>
                      <a:pt x="411" y="206"/>
                      <a:pt x="365" y="252"/>
                    </a:cubicBezTo>
                    <a:cubicBezTo>
                      <a:pt x="342" y="275"/>
                      <a:pt x="320" y="298"/>
                      <a:pt x="297" y="343"/>
                    </a:cubicBezTo>
                    <a:cubicBezTo>
                      <a:pt x="228" y="389"/>
                      <a:pt x="183" y="457"/>
                      <a:pt x="160" y="549"/>
                    </a:cubicBezTo>
                    <a:cubicBezTo>
                      <a:pt x="114" y="640"/>
                      <a:pt x="91" y="731"/>
                      <a:pt x="69" y="823"/>
                    </a:cubicBezTo>
                    <a:cubicBezTo>
                      <a:pt x="23" y="982"/>
                      <a:pt x="0" y="1142"/>
                      <a:pt x="0" y="1302"/>
                    </a:cubicBezTo>
                    <a:cubicBezTo>
                      <a:pt x="23" y="1462"/>
                      <a:pt x="69" y="1622"/>
                      <a:pt x="137" y="1759"/>
                    </a:cubicBezTo>
                    <a:cubicBezTo>
                      <a:pt x="206" y="1918"/>
                      <a:pt x="274" y="2078"/>
                      <a:pt x="388" y="2215"/>
                    </a:cubicBezTo>
                    <a:cubicBezTo>
                      <a:pt x="434" y="2284"/>
                      <a:pt x="479" y="2352"/>
                      <a:pt x="548" y="2398"/>
                    </a:cubicBezTo>
                    <a:cubicBezTo>
                      <a:pt x="639" y="2489"/>
                      <a:pt x="753" y="2557"/>
                      <a:pt x="867" y="2626"/>
                    </a:cubicBezTo>
                    <a:cubicBezTo>
                      <a:pt x="1050" y="2717"/>
                      <a:pt x="1255" y="2740"/>
                      <a:pt x="1438" y="2763"/>
                    </a:cubicBezTo>
                    <a:cubicBezTo>
                      <a:pt x="1644" y="2763"/>
                      <a:pt x="1826" y="2694"/>
                      <a:pt x="1986" y="2603"/>
                    </a:cubicBezTo>
                    <a:cubicBezTo>
                      <a:pt x="2100" y="2535"/>
                      <a:pt x="2191" y="2443"/>
                      <a:pt x="2260" y="2352"/>
                    </a:cubicBezTo>
                    <a:cubicBezTo>
                      <a:pt x="2465" y="2101"/>
                      <a:pt x="2465" y="1781"/>
                      <a:pt x="2397" y="1485"/>
                    </a:cubicBezTo>
                    <a:cubicBezTo>
                      <a:pt x="2397" y="1393"/>
                      <a:pt x="2374" y="1302"/>
                      <a:pt x="2351" y="1211"/>
                    </a:cubicBezTo>
                    <a:cubicBezTo>
                      <a:pt x="2305" y="1119"/>
                      <a:pt x="2260" y="1028"/>
                      <a:pt x="2214" y="937"/>
                    </a:cubicBezTo>
                    <a:cubicBezTo>
                      <a:pt x="2191" y="868"/>
                      <a:pt x="2146" y="823"/>
                      <a:pt x="2123" y="754"/>
                    </a:cubicBezTo>
                    <a:cubicBezTo>
                      <a:pt x="2077" y="686"/>
                      <a:pt x="2032" y="640"/>
                      <a:pt x="1986" y="572"/>
                    </a:cubicBezTo>
                    <a:cubicBezTo>
                      <a:pt x="1917" y="503"/>
                      <a:pt x="1872" y="435"/>
                      <a:pt x="1780" y="366"/>
                    </a:cubicBezTo>
                    <a:cubicBezTo>
                      <a:pt x="1712" y="298"/>
                      <a:pt x="1621" y="252"/>
                      <a:pt x="1529" y="184"/>
                    </a:cubicBezTo>
                    <a:cubicBezTo>
                      <a:pt x="1392" y="115"/>
                      <a:pt x="1255" y="47"/>
                      <a:pt x="1096" y="24"/>
                    </a:cubicBezTo>
                    <a:cubicBezTo>
                      <a:pt x="1050" y="1"/>
                      <a:pt x="1004" y="1"/>
                      <a:pt x="959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9"/>
              <p:cNvSpPr/>
              <p:nvPr/>
            </p:nvSpPr>
            <p:spPr>
              <a:xfrm>
                <a:off x="4404700" y="322591"/>
                <a:ext cx="58655" cy="56493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090" extrusionOk="0">
                    <a:moveTo>
                      <a:pt x="1028" y="1"/>
                    </a:moveTo>
                    <a:cubicBezTo>
                      <a:pt x="914" y="1"/>
                      <a:pt x="822" y="24"/>
                      <a:pt x="708" y="46"/>
                    </a:cubicBezTo>
                    <a:cubicBezTo>
                      <a:pt x="663" y="46"/>
                      <a:pt x="594" y="69"/>
                      <a:pt x="548" y="92"/>
                    </a:cubicBezTo>
                    <a:cubicBezTo>
                      <a:pt x="503" y="115"/>
                      <a:pt x="457" y="138"/>
                      <a:pt x="434" y="161"/>
                    </a:cubicBezTo>
                    <a:cubicBezTo>
                      <a:pt x="366" y="183"/>
                      <a:pt x="297" y="252"/>
                      <a:pt x="252" y="298"/>
                    </a:cubicBezTo>
                    <a:cubicBezTo>
                      <a:pt x="229" y="343"/>
                      <a:pt x="206" y="389"/>
                      <a:pt x="183" y="434"/>
                    </a:cubicBezTo>
                    <a:cubicBezTo>
                      <a:pt x="115" y="480"/>
                      <a:pt x="92" y="594"/>
                      <a:pt x="69" y="663"/>
                    </a:cubicBezTo>
                    <a:cubicBezTo>
                      <a:pt x="23" y="868"/>
                      <a:pt x="1" y="1096"/>
                      <a:pt x="69" y="1302"/>
                    </a:cubicBezTo>
                    <a:cubicBezTo>
                      <a:pt x="115" y="1393"/>
                      <a:pt x="160" y="1484"/>
                      <a:pt x="206" y="1599"/>
                    </a:cubicBezTo>
                    <a:cubicBezTo>
                      <a:pt x="206" y="1621"/>
                      <a:pt x="229" y="1667"/>
                      <a:pt x="252" y="1690"/>
                    </a:cubicBezTo>
                    <a:cubicBezTo>
                      <a:pt x="275" y="1736"/>
                      <a:pt x="320" y="1781"/>
                      <a:pt x="366" y="1827"/>
                    </a:cubicBezTo>
                    <a:cubicBezTo>
                      <a:pt x="389" y="1850"/>
                      <a:pt x="434" y="1872"/>
                      <a:pt x="457" y="1895"/>
                    </a:cubicBezTo>
                    <a:cubicBezTo>
                      <a:pt x="526" y="1941"/>
                      <a:pt x="594" y="1987"/>
                      <a:pt x="663" y="2009"/>
                    </a:cubicBezTo>
                    <a:cubicBezTo>
                      <a:pt x="731" y="2032"/>
                      <a:pt x="777" y="2055"/>
                      <a:pt x="845" y="2055"/>
                    </a:cubicBezTo>
                    <a:cubicBezTo>
                      <a:pt x="914" y="2078"/>
                      <a:pt x="994" y="2089"/>
                      <a:pt x="1073" y="2089"/>
                    </a:cubicBezTo>
                    <a:cubicBezTo>
                      <a:pt x="1153" y="2089"/>
                      <a:pt x="1233" y="2078"/>
                      <a:pt x="1302" y="2055"/>
                    </a:cubicBezTo>
                    <a:cubicBezTo>
                      <a:pt x="1393" y="2032"/>
                      <a:pt x="1461" y="2009"/>
                      <a:pt x="1530" y="1964"/>
                    </a:cubicBezTo>
                    <a:cubicBezTo>
                      <a:pt x="1576" y="1941"/>
                      <a:pt x="1644" y="1918"/>
                      <a:pt x="1690" y="1895"/>
                    </a:cubicBezTo>
                    <a:cubicBezTo>
                      <a:pt x="1781" y="1850"/>
                      <a:pt x="1872" y="1781"/>
                      <a:pt x="1964" y="1690"/>
                    </a:cubicBezTo>
                    <a:cubicBezTo>
                      <a:pt x="2009" y="1621"/>
                      <a:pt x="2078" y="1530"/>
                      <a:pt x="2101" y="1439"/>
                    </a:cubicBezTo>
                    <a:cubicBezTo>
                      <a:pt x="2123" y="1416"/>
                      <a:pt x="2123" y="1370"/>
                      <a:pt x="2146" y="1325"/>
                    </a:cubicBezTo>
                    <a:cubicBezTo>
                      <a:pt x="2169" y="1256"/>
                      <a:pt x="2169" y="1188"/>
                      <a:pt x="2169" y="1142"/>
                    </a:cubicBezTo>
                    <a:cubicBezTo>
                      <a:pt x="2169" y="1096"/>
                      <a:pt x="2146" y="1051"/>
                      <a:pt x="2146" y="1005"/>
                    </a:cubicBezTo>
                    <a:cubicBezTo>
                      <a:pt x="2146" y="937"/>
                      <a:pt x="2123" y="891"/>
                      <a:pt x="2123" y="823"/>
                    </a:cubicBezTo>
                    <a:cubicBezTo>
                      <a:pt x="2101" y="731"/>
                      <a:pt x="2055" y="617"/>
                      <a:pt x="1986" y="526"/>
                    </a:cubicBezTo>
                    <a:cubicBezTo>
                      <a:pt x="1964" y="457"/>
                      <a:pt x="1895" y="389"/>
                      <a:pt x="1827" y="343"/>
                    </a:cubicBezTo>
                    <a:cubicBezTo>
                      <a:pt x="1758" y="252"/>
                      <a:pt x="1644" y="183"/>
                      <a:pt x="1553" y="138"/>
                    </a:cubicBezTo>
                    <a:cubicBezTo>
                      <a:pt x="1484" y="92"/>
                      <a:pt x="1393" y="69"/>
                      <a:pt x="1302" y="46"/>
                    </a:cubicBezTo>
                    <a:cubicBezTo>
                      <a:pt x="1210" y="1"/>
                      <a:pt x="1119" y="1"/>
                      <a:pt x="1028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9"/>
              <p:cNvSpPr/>
              <p:nvPr/>
            </p:nvSpPr>
            <p:spPr>
              <a:xfrm>
                <a:off x="4390509" y="214634"/>
                <a:ext cx="77144" cy="8701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3219" extrusionOk="0">
                    <a:moveTo>
                      <a:pt x="1347" y="320"/>
                    </a:moveTo>
                    <a:cubicBezTo>
                      <a:pt x="1439" y="343"/>
                      <a:pt x="1530" y="366"/>
                      <a:pt x="1621" y="388"/>
                    </a:cubicBezTo>
                    <a:cubicBezTo>
                      <a:pt x="1713" y="457"/>
                      <a:pt x="1827" y="503"/>
                      <a:pt x="1918" y="571"/>
                    </a:cubicBezTo>
                    <a:cubicBezTo>
                      <a:pt x="2009" y="662"/>
                      <a:pt x="2101" y="731"/>
                      <a:pt x="2169" y="845"/>
                    </a:cubicBezTo>
                    <a:cubicBezTo>
                      <a:pt x="2260" y="959"/>
                      <a:pt x="2329" y="1073"/>
                      <a:pt x="2375" y="1210"/>
                    </a:cubicBezTo>
                    <a:cubicBezTo>
                      <a:pt x="2443" y="1324"/>
                      <a:pt x="2466" y="1461"/>
                      <a:pt x="2489" y="1598"/>
                    </a:cubicBezTo>
                    <a:cubicBezTo>
                      <a:pt x="2511" y="1735"/>
                      <a:pt x="2511" y="1895"/>
                      <a:pt x="2489" y="2032"/>
                    </a:cubicBezTo>
                    <a:cubicBezTo>
                      <a:pt x="2489" y="2123"/>
                      <a:pt x="2443" y="2214"/>
                      <a:pt x="2420" y="2329"/>
                    </a:cubicBezTo>
                    <a:cubicBezTo>
                      <a:pt x="2375" y="2397"/>
                      <a:pt x="2329" y="2488"/>
                      <a:pt x="2283" y="2557"/>
                    </a:cubicBezTo>
                    <a:cubicBezTo>
                      <a:pt x="2238" y="2602"/>
                      <a:pt x="2192" y="2671"/>
                      <a:pt x="2123" y="2717"/>
                    </a:cubicBezTo>
                    <a:cubicBezTo>
                      <a:pt x="2078" y="2739"/>
                      <a:pt x="2009" y="2785"/>
                      <a:pt x="1941" y="2808"/>
                    </a:cubicBezTo>
                    <a:cubicBezTo>
                      <a:pt x="1872" y="2854"/>
                      <a:pt x="1804" y="2854"/>
                      <a:pt x="1735" y="2876"/>
                    </a:cubicBezTo>
                    <a:lnTo>
                      <a:pt x="1507" y="2876"/>
                    </a:lnTo>
                    <a:cubicBezTo>
                      <a:pt x="1416" y="2854"/>
                      <a:pt x="1325" y="2831"/>
                      <a:pt x="1256" y="2808"/>
                    </a:cubicBezTo>
                    <a:cubicBezTo>
                      <a:pt x="1142" y="2762"/>
                      <a:pt x="1028" y="2694"/>
                      <a:pt x="914" y="2625"/>
                    </a:cubicBezTo>
                    <a:cubicBezTo>
                      <a:pt x="822" y="2534"/>
                      <a:pt x="754" y="2466"/>
                      <a:pt x="685" y="2351"/>
                    </a:cubicBezTo>
                    <a:cubicBezTo>
                      <a:pt x="594" y="2260"/>
                      <a:pt x="526" y="2146"/>
                      <a:pt x="480" y="2009"/>
                    </a:cubicBezTo>
                    <a:cubicBezTo>
                      <a:pt x="412" y="1872"/>
                      <a:pt x="366" y="1712"/>
                      <a:pt x="343" y="1575"/>
                    </a:cubicBezTo>
                    <a:cubicBezTo>
                      <a:pt x="343" y="1507"/>
                      <a:pt x="343" y="1438"/>
                      <a:pt x="343" y="1347"/>
                    </a:cubicBezTo>
                    <a:cubicBezTo>
                      <a:pt x="343" y="1301"/>
                      <a:pt x="343" y="1256"/>
                      <a:pt x="343" y="1210"/>
                    </a:cubicBezTo>
                    <a:lnTo>
                      <a:pt x="343" y="1187"/>
                    </a:lnTo>
                    <a:cubicBezTo>
                      <a:pt x="366" y="1073"/>
                      <a:pt x="389" y="982"/>
                      <a:pt x="434" y="891"/>
                    </a:cubicBezTo>
                    <a:cubicBezTo>
                      <a:pt x="480" y="799"/>
                      <a:pt x="526" y="708"/>
                      <a:pt x="571" y="639"/>
                    </a:cubicBezTo>
                    <a:cubicBezTo>
                      <a:pt x="594" y="617"/>
                      <a:pt x="594" y="617"/>
                      <a:pt x="617" y="594"/>
                    </a:cubicBezTo>
                    <a:cubicBezTo>
                      <a:pt x="640" y="548"/>
                      <a:pt x="685" y="525"/>
                      <a:pt x="731" y="480"/>
                    </a:cubicBezTo>
                    <a:cubicBezTo>
                      <a:pt x="777" y="457"/>
                      <a:pt x="822" y="434"/>
                      <a:pt x="868" y="411"/>
                    </a:cubicBezTo>
                    <a:cubicBezTo>
                      <a:pt x="868" y="411"/>
                      <a:pt x="868" y="411"/>
                      <a:pt x="868" y="388"/>
                    </a:cubicBezTo>
                    <a:lnTo>
                      <a:pt x="891" y="388"/>
                    </a:lnTo>
                    <a:cubicBezTo>
                      <a:pt x="947" y="370"/>
                      <a:pt x="1004" y="351"/>
                      <a:pt x="1074" y="332"/>
                    </a:cubicBezTo>
                    <a:lnTo>
                      <a:pt x="1074" y="332"/>
                    </a:lnTo>
                    <a:cubicBezTo>
                      <a:pt x="1073" y="335"/>
                      <a:pt x="1073" y="338"/>
                      <a:pt x="1073" y="343"/>
                    </a:cubicBezTo>
                    <a:cubicBezTo>
                      <a:pt x="1073" y="343"/>
                      <a:pt x="1073" y="337"/>
                      <a:pt x="1076" y="331"/>
                    </a:cubicBezTo>
                    <a:lnTo>
                      <a:pt x="1076" y="331"/>
                    </a:lnTo>
                    <a:cubicBezTo>
                      <a:pt x="1076" y="331"/>
                      <a:pt x="1075" y="332"/>
                      <a:pt x="1074" y="332"/>
                    </a:cubicBezTo>
                    <a:lnTo>
                      <a:pt x="1074" y="332"/>
                    </a:lnTo>
                    <a:cubicBezTo>
                      <a:pt x="1074" y="320"/>
                      <a:pt x="1078" y="320"/>
                      <a:pt x="1096" y="320"/>
                    </a:cubicBezTo>
                    <a:cubicBezTo>
                      <a:pt x="1085" y="320"/>
                      <a:pt x="1079" y="325"/>
                      <a:pt x="1076" y="331"/>
                    </a:cubicBezTo>
                    <a:lnTo>
                      <a:pt x="1076" y="331"/>
                    </a:lnTo>
                    <a:cubicBezTo>
                      <a:pt x="1090" y="327"/>
                      <a:pt x="1104" y="324"/>
                      <a:pt x="1119" y="320"/>
                    </a:cubicBezTo>
                    <a:close/>
                    <a:moveTo>
                      <a:pt x="1233" y="0"/>
                    </a:moveTo>
                    <a:cubicBezTo>
                      <a:pt x="1165" y="0"/>
                      <a:pt x="1073" y="0"/>
                      <a:pt x="1005" y="23"/>
                    </a:cubicBezTo>
                    <a:lnTo>
                      <a:pt x="982" y="23"/>
                    </a:lnTo>
                    <a:cubicBezTo>
                      <a:pt x="914" y="46"/>
                      <a:pt x="868" y="46"/>
                      <a:pt x="822" y="69"/>
                    </a:cubicBezTo>
                    <a:cubicBezTo>
                      <a:pt x="800" y="69"/>
                      <a:pt x="800" y="69"/>
                      <a:pt x="800" y="92"/>
                    </a:cubicBezTo>
                    <a:cubicBezTo>
                      <a:pt x="754" y="92"/>
                      <a:pt x="731" y="115"/>
                      <a:pt x="708" y="115"/>
                    </a:cubicBezTo>
                    <a:cubicBezTo>
                      <a:pt x="708" y="115"/>
                      <a:pt x="685" y="137"/>
                      <a:pt x="685" y="137"/>
                    </a:cubicBezTo>
                    <a:lnTo>
                      <a:pt x="663" y="137"/>
                    </a:lnTo>
                    <a:cubicBezTo>
                      <a:pt x="663" y="137"/>
                      <a:pt x="663" y="160"/>
                      <a:pt x="640" y="160"/>
                    </a:cubicBezTo>
                    <a:lnTo>
                      <a:pt x="617" y="160"/>
                    </a:lnTo>
                    <a:cubicBezTo>
                      <a:pt x="617" y="160"/>
                      <a:pt x="617" y="183"/>
                      <a:pt x="617" y="183"/>
                    </a:cubicBezTo>
                    <a:lnTo>
                      <a:pt x="594" y="183"/>
                    </a:lnTo>
                    <a:cubicBezTo>
                      <a:pt x="594" y="183"/>
                      <a:pt x="571" y="183"/>
                      <a:pt x="571" y="206"/>
                    </a:cubicBezTo>
                    <a:cubicBezTo>
                      <a:pt x="480" y="274"/>
                      <a:pt x="389" y="366"/>
                      <a:pt x="320" y="457"/>
                    </a:cubicBezTo>
                    <a:lnTo>
                      <a:pt x="297" y="457"/>
                    </a:lnTo>
                    <a:cubicBezTo>
                      <a:pt x="229" y="548"/>
                      <a:pt x="160" y="662"/>
                      <a:pt x="115" y="799"/>
                    </a:cubicBezTo>
                    <a:cubicBezTo>
                      <a:pt x="23" y="1050"/>
                      <a:pt x="1" y="1324"/>
                      <a:pt x="23" y="1575"/>
                    </a:cubicBezTo>
                    <a:cubicBezTo>
                      <a:pt x="23" y="1575"/>
                      <a:pt x="23" y="1575"/>
                      <a:pt x="23" y="1598"/>
                    </a:cubicBezTo>
                    <a:cubicBezTo>
                      <a:pt x="46" y="1804"/>
                      <a:pt x="115" y="1986"/>
                      <a:pt x="183" y="2169"/>
                    </a:cubicBezTo>
                    <a:cubicBezTo>
                      <a:pt x="366" y="2557"/>
                      <a:pt x="663" y="2876"/>
                      <a:pt x="1051" y="3082"/>
                    </a:cubicBezTo>
                    <a:cubicBezTo>
                      <a:pt x="1233" y="3173"/>
                      <a:pt x="1439" y="3219"/>
                      <a:pt x="1667" y="3219"/>
                    </a:cubicBezTo>
                    <a:cubicBezTo>
                      <a:pt x="1758" y="3196"/>
                      <a:pt x="1850" y="3196"/>
                      <a:pt x="1964" y="3150"/>
                    </a:cubicBezTo>
                    <a:cubicBezTo>
                      <a:pt x="2078" y="3127"/>
                      <a:pt x="2169" y="3082"/>
                      <a:pt x="2260" y="3013"/>
                    </a:cubicBezTo>
                    <a:cubicBezTo>
                      <a:pt x="2443" y="2899"/>
                      <a:pt x="2580" y="2739"/>
                      <a:pt x="2671" y="2557"/>
                    </a:cubicBezTo>
                    <a:cubicBezTo>
                      <a:pt x="2785" y="2351"/>
                      <a:pt x="2831" y="2123"/>
                      <a:pt x="2831" y="1895"/>
                    </a:cubicBezTo>
                    <a:cubicBezTo>
                      <a:pt x="2854" y="1667"/>
                      <a:pt x="2808" y="1461"/>
                      <a:pt x="2740" y="1256"/>
                    </a:cubicBezTo>
                    <a:cubicBezTo>
                      <a:pt x="2694" y="1050"/>
                      <a:pt x="2580" y="868"/>
                      <a:pt x="2466" y="708"/>
                    </a:cubicBezTo>
                    <a:cubicBezTo>
                      <a:pt x="2215" y="343"/>
                      <a:pt x="1827" y="69"/>
                      <a:pt x="1393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9"/>
              <p:cNvSpPr/>
              <p:nvPr/>
            </p:nvSpPr>
            <p:spPr>
              <a:xfrm>
                <a:off x="4298580" y="207227"/>
                <a:ext cx="46924" cy="46681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727" extrusionOk="0">
                    <a:moveTo>
                      <a:pt x="914" y="343"/>
                    </a:moveTo>
                    <a:cubicBezTo>
                      <a:pt x="959" y="343"/>
                      <a:pt x="982" y="343"/>
                      <a:pt x="1028" y="366"/>
                    </a:cubicBezTo>
                    <a:cubicBezTo>
                      <a:pt x="1073" y="366"/>
                      <a:pt x="1119" y="389"/>
                      <a:pt x="1165" y="411"/>
                    </a:cubicBezTo>
                    <a:cubicBezTo>
                      <a:pt x="1188" y="457"/>
                      <a:pt x="1233" y="480"/>
                      <a:pt x="1256" y="503"/>
                    </a:cubicBezTo>
                    <a:cubicBezTo>
                      <a:pt x="1302" y="548"/>
                      <a:pt x="1325" y="571"/>
                      <a:pt x="1347" y="617"/>
                    </a:cubicBezTo>
                    <a:cubicBezTo>
                      <a:pt x="1370" y="662"/>
                      <a:pt x="1370" y="708"/>
                      <a:pt x="1393" y="754"/>
                    </a:cubicBezTo>
                    <a:cubicBezTo>
                      <a:pt x="1393" y="799"/>
                      <a:pt x="1393" y="845"/>
                      <a:pt x="1393" y="891"/>
                    </a:cubicBezTo>
                    <a:cubicBezTo>
                      <a:pt x="1393" y="936"/>
                      <a:pt x="1393" y="982"/>
                      <a:pt x="1370" y="1028"/>
                    </a:cubicBezTo>
                    <a:cubicBezTo>
                      <a:pt x="1347" y="1073"/>
                      <a:pt x="1325" y="1142"/>
                      <a:pt x="1302" y="1187"/>
                    </a:cubicBezTo>
                    <a:cubicBezTo>
                      <a:pt x="1279" y="1210"/>
                      <a:pt x="1256" y="1233"/>
                      <a:pt x="1210" y="1279"/>
                    </a:cubicBezTo>
                    <a:cubicBezTo>
                      <a:pt x="1188" y="1302"/>
                      <a:pt x="1142" y="1324"/>
                      <a:pt x="1096" y="1347"/>
                    </a:cubicBezTo>
                    <a:cubicBezTo>
                      <a:pt x="1051" y="1370"/>
                      <a:pt x="1005" y="1393"/>
                      <a:pt x="959" y="1393"/>
                    </a:cubicBezTo>
                    <a:lnTo>
                      <a:pt x="822" y="1393"/>
                    </a:lnTo>
                    <a:cubicBezTo>
                      <a:pt x="777" y="1393"/>
                      <a:pt x="731" y="1393"/>
                      <a:pt x="685" y="1370"/>
                    </a:cubicBezTo>
                    <a:cubicBezTo>
                      <a:pt x="640" y="1347"/>
                      <a:pt x="617" y="1347"/>
                      <a:pt x="571" y="1302"/>
                    </a:cubicBezTo>
                    <a:cubicBezTo>
                      <a:pt x="526" y="1279"/>
                      <a:pt x="503" y="1256"/>
                      <a:pt x="457" y="1210"/>
                    </a:cubicBezTo>
                    <a:cubicBezTo>
                      <a:pt x="434" y="1187"/>
                      <a:pt x="412" y="1142"/>
                      <a:pt x="389" y="1096"/>
                    </a:cubicBezTo>
                    <a:cubicBezTo>
                      <a:pt x="366" y="1050"/>
                      <a:pt x="343" y="1005"/>
                      <a:pt x="343" y="959"/>
                    </a:cubicBezTo>
                    <a:cubicBezTo>
                      <a:pt x="320" y="913"/>
                      <a:pt x="320" y="891"/>
                      <a:pt x="320" y="845"/>
                    </a:cubicBezTo>
                    <a:cubicBezTo>
                      <a:pt x="343" y="777"/>
                      <a:pt x="343" y="731"/>
                      <a:pt x="366" y="685"/>
                    </a:cubicBezTo>
                    <a:cubicBezTo>
                      <a:pt x="366" y="662"/>
                      <a:pt x="366" y="640"/>
                      <a:pt x="389" y="640"/>
                    </a:cubicBezTo>
                    <a:cubicBezTo>
                      <a:pt x="389" y="617"/>
                      <a:pt x="389" y="617"/>
                      <a:pt x="389" y="594"/>
                    </a:cubicBezTo>
                    <a:lnTo>
                      <a:pt x="412" y="594"/>
                    </a:lnTo>
                    <a:cubicBezTo>
                      <a:pt x="412" y="594"/>
                      <a:pt x="412" y="571"/>
                      <a:pt x="412" y="571"/>
                    </a:cubicBezTo>
                    <a:cubicBezTo>
                      <a:pt x="434" y="525"/>
                      <a:pt x="480" y="503"/>
                      <a:pt x="503" y="457"/>
                    </a:cubicBezTo>
                    <a:cubicBezTo>
                      <a:pt x="549" y="434"/>
                      <a:pt x="594" y="411"/>
                      <a:pt x="617" y="389"/>
                    </a:cubicBezTo>
                    <a:cubicBezTo>
                      <a:pt x="640" y="389"/>
                      <a:pt x="663" y="366"/>
                      <a:pt x="685" y="366"/>
                    </a:cubicBezTo>
                    <a:cubicBezTo>
                      <a:pt x="708" y="366"/>
                      <a:pt x="731" y="343"/>
                      <a:pt x="754" y="343"/>
                    </a:cubicBezTo>
                    <a:close/>
                    <a:moveTo>
                      <a:pt x="868" y="0"/>
                    </a:moveTo>
                    <a:cubicBezTo>
                      <a:pt x="777" y="0"/>
                      <a:pt x="663" y="23"/>
                      <a:pt x="571" y="46"/>
                    </a:cubicBezTo>
                    <a:cubicBezTo>
                      <a:pt x="526" y="69"/>
                      <a:pt x="457" y="115"/>
                      <a:pt x="412" y="137"/>
                    </a:cubicBezTo>
                    <a:cubicBezTo>
                      <a:pt x="366" y="160"/>
                      <a:pt x="320" y="206"/>
                      <a:pt x="275" y="229"/>
                    </a:cubicBezTo>
                    <a:cubicBezTo>
                      <a:pt x="275" y="252"/>
                      <a:pt x="275" y="252"/>
                      <a:pt x="252" y="252"/>
                    </a:cubicBezTo>
                    <a:cubicBezTo>
                      <a:pt x="252" y="274"/>
                      <a:pt x="229" y="297"/>
                      <a:pt x="206" y="320"/>
                    </a:cubicBezTo>
                    <a:cubicBezTo>
                      <a:pt x="160" y="366"/>
                      <a:pt x="138" y="411"/>
                      <a:pt x="92" y="480"/>
                    </a:cubicBezTo>
                    <a:cubicBezTo>
                      <a:pt x="92" y="503"/>
                      <a:pt x="69" y="525"/>
                      <a:pt x="69" y="571"/>
                    </a:cubicBezTo>
                    <a:cubicBezTo>
                      <a:pt x="46" y="571"/>
                      <a:pt x="46" y="594"/>
                      <a:pt x="46" y="594"/>
                    </a:cubicBezTo>
                    <a:cubicBezTo>
                      <a:pt x="46" y="617"/>
                      <a:pt x="46" y="617"/>
                      <a:pt x="24" y="640"/>
                    </a:cubicBezTo>
                    <a:cubicBezTo>
                      <a:pt x="24" y="708"/>
                      <a:pt x="1" y="777"/>
                      <a:pt x="1" y="845"/>
                    </a:cubicBezTo>
                    <a:cubicBezTo>
                      <a:pt x="1" y="868"/>
                      <a:pt x="1" y="913"/>
                      <a:pt x="1" y="936"/>
                    </a:cubicBezTo>
                    <a:cubicBezTo>
                      <a:pt x="1" y="1005"/>
                      <a:pt x="24" y="1050"/>
                      <a:pt x="24" y="1096"/>
                    </a:cubicBezTo>
                    <a:cubicBezTo>
                      <a:pt x="46" y="1142"/>
                      <a:pt x="69" y="1187"/>
                      <a:pt x="92" y="1233"/>
                    </a:cubicBezTo>
                    <a:cubicBezTo>
                      <a:pt x="115" y="1302"/>
                      <a:pt x="160" y="1347"/>
                      <a:pt x="183" y="1393"/>
                    </a:cubicBezTo>
                    <a:cubicBezTo>
                      <a:pt x="297" y="1530"/>
                      <a:pt x="412" y="1621"/>
                      <a:pt x="571" y="1667"/>
                    </a:cubicBezTo>
                    <a:cubicBezTo>
                      <a:pt x="658" y="1710"/>
                      <a:pt x="745" y="1726"/>
                      <a:pt x="838" y="1726"/>
                    </a:cubicBezTo>
                    <a:cubicBezTo>
                      <a:pt x="891" y="1726"/>
                      <a:pt x="947" y="1721"/>
                      <a:pt x="1005" y="1712"/>
                    </a:cubicBezTo>
                    <a:cubicBezTo>
                      <a:pt x="1142" y="1690"/>
                      <a:pt x="1302" y="1621"/>
                      <a:pt x="1416" y="1530"/>
                    </a:cubicBezTo>
                    <a:cubicBezTo>
                      <a:pt x="1530" y="1438"/>
                      <a:pt x="1598" y="1324"/>
                      <a:pt x="1667" y="1210"/>
                    </a:cubicBezTo>
                    <a:cubicBezTo>
                      <a:pt x="1735" y="1050"/>
                      <a:pt x="1735" y="891"/>
                      <a:pt x="1713" y="708"/>
                    </a:cubicBezTo>
                    <a:cubicBezTo>
                      <a:pt x="1690" y="594"/>
                      <a:pt x="1644" y="503"/>
                      <a:pt x="1576" y="389"/>
                    </a:cubicBezTo>
                    <a:cubicBezTo>
                      <a:pt x="1553" y="343"/>
                      <a:pt x="1507" y="297"/>
                      <a:pt x="1462" y="252"/>
                    </a:cubicBezTo>
                    <a:cubicBezTo>
                      <a:pt x="1416" y="183"/>
                      <a:pt x="1325" y="137"/>
                      <a:pt x="1279" y="115"/>
                    </a:cubicBezTo>
                    <a:cubicBezTo>
                      <a:pt x="1233" y="69"/>
                      <a:pt x="1165" y="69"/>
                      <a:pt x="1119" y="46"/>
                    </a:cubicBezTo>
                    <a:cubicBezTo>
                      <a:pt x="1073" y="23"/>
                      <a:pt x="1028" y="23"/>
                      <a:pt x="982" y="23"/>
                    </a:cubicBezTo>
                    <a:cubicBezTo>
                      <a:pt x="937" y="0"/>
                      <a:pt x="914" y="0"/>
                      <a:pt x="868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9"/>
              <p:cNvSpPr/>
              <p:nvPr/>
            </p:nvSpPr>
            <p:spPr>
              <a:xfrm>
                <a:off x="4399781" y="317672"/>
                <a:ext cx="67872" cy="6687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2474" extrusionOk="0">
                    <a:moveTo>
                      <a:pt x="1324" y="320"/>
                    </a:moveTo>
                    <a:cubicBezTo>
                      <a:pt x="1415" y="320"/>
                      <a:pt x="1484" y="343"/>
                      <a:pt x="1552" y="365"/>
                    </a:cubicBezTo>
                    <a:cubicBezTo>
                      <a:pt x="1643" y="388"/>
                      <a:pt x="1712" y="434"/>
                      <a:pt x="1780" y="480"/>
                    </a:cubicBezTo>
                    <a:cubicBezTo>
                      <a:pt x="1849" y="525"/>
                      <a:pt x="1895" y="571"/>
                      <a:pt x="1963" y="639"/>
                    </a:cubicBezTo>
                    <a:cubicBezTo>
                      <a:pt x="2009" y="685"/>
                      <a:pt x="2054" y="753"/>
                      <a:pt x="2077" y="822"/>
                    </a:cubicBezTo>
                    <a:cubicBezTo>
                      <a:pt x="2123" y="890"/>
                      <a:pt x="2146" y="982"/>
                      <a:pt x="2168" y="1073"/>
                    </a:cubicBezTo>
                    <a:cubicBezTo>
                      <a:pt x="2168" y="1141"/>
                      <a:pt x="2191" y="1233"/>
                      <a:pt x="2168" y="1301"/>
                    </a:cubicBezTo>
                    <a:cubicBezTo>
                      <a:pt x="2168" y="1393"/>
                      <a:pt x="2146" y="1461"/>
                      <a:pt x="2123" y="1552"/>
                    </a:cubicBezTo>
                    <a:cubicBezTo>
                      <a:pt x="2100" y="1621"/>
                      <a:pt x="2054" y="1689"/>
                      <a:pt x="2009" y="1758"/>
                    </a:cubicBezTo>
                    <a:cubicBezTo>
                      <a:pt x="1986" y="1826"/>
                      <a:pt x="1917" y="1872"/>
                      <a:pt x="1872" y="1918"/>
                    </a:cubicBezTo>
                    <a:cubicBezTo>
                      <a:pt x="1803" y="1986"/>
                      <a:pt x="1758" y="2009"/>
                      <a:pt x="1666" y="2054"/>
                    </a:cubicBezTo>
                    <a:cubicBezTo>
                      <a:pt x="1598" y="2100"/>
                      <a:pt x="1507" y="2123"/>
                      <a:pt x="1438" y="2146"/>
                    </a:cubicBezTo>
                    <a:lnTo>
                      <a:pt x="1187" y="2146"/>
                    </a:lnTo>
                    <a:cubicBezTo>
                      <a:pt x="1096" y="2146"/>
                      <a:pt x="1027" y="2123"/>
                      <a:pt x="959" y="2100"/>
                    </a:cubicBezTo>
                    <a:cubicBezTo>
                      <a:pt x="890" y="2077"/>
                      <a:pt x="822" y="2032"/>
                      <a:pt x="753" y="2009"/>
                    </a:cubicBezTo>
                    <a:cubicBezTo>
                      <a:pt x="685" y="1940"/>
                      <a:pt x="616" y="1895"/>
                      <a:pt x="548" y="1826"/>
                    </a:cubicBezTo>
                    <a:cubicBezTo>
                      <a:pt x="525" y="1781"/>
                      <a:pt x="479" y="1712"/>
                      <a:pt x="434" y="1666"/>
                    </a:cubicBezTo>
                    <a:cubicBezTo>
                      <a:pt x="411" y="1575"/>
                      <a:pt x="388" y="1507"/>
                      <a:pt x="365" y="1415"/>
                    </a:cubicBezTo>
                    <a:cubicBezTo>
                      <a:pt x="342" y="1347"/>
                      <a:pt x="342" y="1256"/>
                      <a:pt x="342" y="1164"/>
                    </a:cubicBezTo>
                    <a:cubicBezTo>
                      <a:pt x="365" y="1096"/>
                      <a:pt x="365" y="1027"/>
                      <a:pt x="388" y="936"/>
                    </a:cubicBezTo>
                    <a:cubicBezTo>
                      <a:pt x="434" y="868"/>
                      <a:pt x="457" y="799"/>
                      <a:pt x="502" y="731"/>
                    </a:cubicBezTo>
                    <a:cubicBezTo>
                      <a:pt x="525" y="685"/>
                      <a:pt x="548" y="662"/>
                      <a:pt x="571" y="616"/>
                    </a:cubicBezTo>
                    <a:cubicBezTo>
                      <a:pt x="594" y="594"/>
                      <a:pt x="616" y="571"/>
                      <a:pt x="639" y="548"/>
                    </a:cubicBezTo>
                    <a:cubicBezTo>
                      <a:pt x="662" y="525"/>
                      <a:pt x="685" y="525"/>
                      <a:pt x="708" y="502"/>
                    </a:cubicBezTo>
                    <a:cubicBezTo>
                      <a:pt x="753" y="480"/>
                      <a:pt x="776" y="457"/>
                      <a:pt x="822" y="434"/>
                    </a:cubicBezTo>
                    <a:cubicBezTo>
                      <a:pt x="822" y="434"/>
                      <a:pt x="845" y="411"/>
                      <a:pt x="845" y="411"/>
                    </a:cubicBezTo>
                    <a:cubicBezTo>
                      <a:pt x="890" y="388"/>
                      <a:pt x="936" y="388"/>
                      <a:pt x="982" y="365"/>
                    </a:cubicBezTo>
                    <a:lnTo>
                      <a:pt x="1004" y="365"/>
                    </a:lnTo>
                    <a:cubicBezTo>
                      <a:pt x="1004" y="365"/>
                      <a:pt x="1004" y="343"/>
                      <a:pt x="1027" y="343"/>
                    </a:cubicBezTo>
                    <a:lnTo>
                      <a:pt x="1096" y="343"/>
                    </a:lnTo>
                    <a:cubicBezTo>
                      <a:pt x="1164" y="320"/>
                      <a:pt x="1210" y="320"/>
                      <a:pt x="1278" y="320"/>
                    </a:cubicBezTo>
                    <a:close/>
                    <a:moveTo>
                      <a:pt x="1255" y="0"/>
                    </a:moveTo>
                    <a:cubicBezTo>
                      <a:pt x="1187" y="0"/>
                      <a:pt x="1096" y="0"/>
                      <a:pt x="1027" y="23"/>
                    </a:cubicBezTo>
                    <a:cubicBezTo>
                      <a:pt x="959" y="23"/>
                      <a:pt x="913" y="46"/>
                      <a:pt x="845" y="69"/>
                    </a:cubicBezTo>
                    <a:cubicBezTo>
                      <a:pt x="822" y="69"/>
                      <a:pt x="799" y="91"/>
                      <a:pt x="776" y="91"/>
                    </a:cubicBezTo>
                    <a:lnTo>
                      <a:pt x="753" y="91"/>
                    </a:lnTo>
                    <a:cubicBezTo>
                      <a:pt x="730" y="114"/>
                      <a:pt x="685" y="137"/>
                      <a:pt x="662" y="160"/>
                    </a:cubicBezTo>
                    <a:lnTo>
                      <a:pt x="639" y="160"/>
                    </a:lnTo>
                    <a:cubicBezTo>
                      <a:pt x="548" y="206"/>
                      <a:pt x="479" y="274"/>
                      <a:pt x="411" y="320"/>
                    </a:cubicBezTo>
                    <a:cubicBezTo>
                      <a:pt x="411" y="343"/>
                      <a:pt x="411" y="343"/>
                      <a:pt x="388" y="343"/>
                    </a:cubicBezTo>
                    <a:cubicBezTo>
                      <a:pt x="365" y="365"/>
                      <a:pt x="342" y="388"/>
                      <a:pt x="320" y="411"/>
                    </a:cubicBezTo>
                    <a:cubicBezTo>
                      <a:pt x="251" y="502"/>
                      <a:pt x="205" y="571"/>
                      <a:pt x="160" y="662"/>
                    </a:cubicBezTo>
                    <a:cubicBezTo>
                      <a:pt x="137" y="731"/>
                      <a:pt x="91" y="799"/>
                      <a:pt x="69" y="868"/>
                    </a:cubicBezTo>
                    <a:cubicBezTo>
                      <a:pt x="69" y="890"/>
                      <a:pt x="69" y="913"/>
                      <a:pt x="46" y="936"/>
                    </a:cubicBezTo>
                    <a:cubicBezTo>
                      <a:pt x="46" y="959"/>
                      <a:pt x="46" y="959"/>
                      <a:pt x="46" y="959"/>
                    </a:cubicBezTo>
                    <a:cubicBezTo>
                      <a:pt x="0" y="1141"/>
                      <a:pt x="0" y="1324"/>
                      <a:pt x="46" y="1507"/>
                    </a:cubicBezTo>
                    <a:cubicBezTo>
                      <a:pt x="91" y="1689"/>
                      <a:pt x="183" y="1872"/>
                      <a:pt x="297" y="2032"/>
                    </a:cubicBezTo>
                    <a:cubicBezTo>
                      <a:pt x="434" y="2169"/>
                      <a:pt x="594" y="2306"/>
                      <a:pt x="776" y="2374"/>
                    </a:cubicBezTo>
                    <a:cubicBezTo>
                      <a:pt x="916" y="2444"/>
                      <a:pt x="1082" y="2474"/>
                      <a:pt x="1254" y="2474"/>
                    </a:cubicBezTo>
                    <a:cubicBezTo>
                      <a:pt x="1307" y="2474"/>
                      <a:pt x="1361" y="2471"/>
                      <a:pt x="1415" y="2465"/>
                    </a:cubicBezTo>
                    <a:cubicBezTo>
                      <a:pt x="1621" y="2442"/>
                      <a:pt x="1826" y="2374"/>
                      <a:pt x="1986" y="2237"/>
                    </a:cubicBezTo>
                    <a:cubicBezTo>
                      <a:pt x="2146" y="2146"/>
                      <a:pt x="2260" y="1986"/>
                      <a:pt x="2351" y="1826"/>
                    </a:cubicBezTo>
                    <a:cubicBezTo>
                      <a:pt x="2397" y="1735"/>
                      <a:pt x="2442" y="1644"/>
                      <a:pt x="2465" y="1552"/>
                    </a:cubicBezTo>
                    <a:cubicBezTo>
                      <a:pt x="2488" y="1438"/>
                      <a:pt x="2511" y="1324"/>
                      <a:pt x="2511" y="1210"/>
                    </a:cubicBezTo>
                    <a:cubicBezTo>
                      <a:pt x="2511" y="1096"/>
                      <a:pt x="2488" y="982"/>
                      <a:pt x="2442" y="868"/>
                    </a:cubicBezTo>
                    <a:cubicBezTo>
                      <a:pt x="2420" y="776"/>
                      <a:pt x="2374" y="685"/>
                      <a:pt x="2328" y="616"/>
                    </a:cubicBezTo>
                    <a:cubicBezTo>
                      <a:pt x="2283" y="525"/>
                      <a:pt x="2214" y="457"/>
                      <a:pt x="2168" y="365"/>
                    </a:cubicBezTo>
                    <a:cubicBezTo>
                      <a:pt x="2100" y="320"/>
                      <a:pt x="2032" y="251"/>
                      <a:pt x="1963" y="206"/>
                    </a:cubicBezTo>
                    <a:cubicBezTo>
                      <a:pt x="1780" y="91"/>
                      <a:pt x="1575" y="23"/>
                      <a:pt x="1370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8" name="Google Shape;378;p9"/>
            <p:cNvGrpSpPr/>
            <p:nvPr/>
          </p:nvGrpSpPr>
          <p:grpSpPr>
            <a:xfrm rot="10800000">
              <a:off x="6043813" y="74044"/>
              <a:ext cx="273294" cy="323868"/>
              <a:chOff x="2962001" y="2010494"/>
              <a:chExt cx="273294" cy="323868"/>
            </a:xfrm>
          </p:grpSpPr>
          <p:sp>
            <p:nvSpPr>
              <p:cNvPr id="379" name="Google Shape;379;p9"/>
              <p:cNvSpPr/>
              <p:nvPr/>
            </p:nvSpPr>
            <p:spPr>
              <a:xfrm flipH="1">
                <a:off x="2962001" y="2059500"/>
                <a:ext cx="273294" cy="274863"/>
              </a:xfrm>
              <a:custGeom>
                <a:avLst/>
                <a:gdLst/>
                <a:ahLst/>
                <a:cxnLst/>
                <a:rect l="l" t="t" r="r" b="b"/>
                <a:pathLst>
                  <a:path w="6871" h="6910" extrusionOk="0">
                    <a:moveTo>
                      <a:pt x="2990" y="1"/>
                    </a:moveTo>
                    <a:lnTo>
                      <a:pt x="731" y="3242"/>
                    </a:lnTo>
                    <a:cubicBezTo>
                      <a:pt x="0" y="4292"/>
                      <a:pt x="274" y="5753"/>
                      <a:pt x="1347" y="6483"/>
                    </a:cubicBezTo>
                    <a:cubicBezTo>
                      <a:pt x="1749" y="6772"/>
                      <a:pt x="2211" y="6910"/>
                      <a:pt x="2670" y="6910"/>
                    </a:cubicBezTo>
                    <a:cubicBezTo>
                      <a:pt x="3409" y="6910"/>
                      <a:pt x="4137" y="6552"/>
                      <a:pt x="4588" y="5890"/>
                    </a:cubicBezTo>
                    <a:lnTo>
                      <a:pt x="6871" y="2649"/>
                    </a:lnTo>
                    <a:lnTo>
                      <a:pt x="299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9"/>
              <p:cNvSpPr/>
              <p:nvPr/>
            </p:nvSpPr>
            <p:spPr>
              <a:xfrm flipH="1">
                <a:off x="2962001" y="2010494"/>
                <a:ext cx="154367" cy="154376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3881" extrusionOk="0">
                    <a:moveTo>
                      <a:pt x="3698" y="0"/>
                    </a:moveTo>
                    <a:lnTo>
                      <a:pt x="0" y="1233"/>
                    </a:lnTo>
                    <a:lnTo>
                      <a:pt x="3881" y="3881"/>
                    </a:lnTo>
                    <a:lnTo>
                      <a:pt x="3881" y="3881"/>
                    </a:lnTo>
                    <a:lnTo>
                      <a:pt x="3698" y="0"/>
                    </a:lnTo>
                    <a:close/>
                  </a:path>
                </a:pathLst>
              </a:custGeom>
              <a:solidFill>
                <a:srgbClr val="F8C2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9"/>
              <p:cNvSpPr/>
              <p:nvPr/>
            </p:nvSpPr>
            <p:spPr>
              <a:xfrm flipH="1">
                <a:off x="2967450" y="2010494"/>
                <a:ext cx="42718" cy="40891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1028" extrusionOk="0">
                    <a:moveTo>
                      <a:pt x="1028" y="0"/>
                    </a:moveTo>
                    <a:lnTo>
                      <a:pt x="1" y="343"/>
                    </a:lnTo>
                    <a:lnTo>
                      <a:pt x="1074" y="1027"/>
                    </a:lnTo>
                    <a:lnTo>
                      <a:pt x="102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9"/>
              <p:cNvSpPr/>
              <p:nvPr/>
            </p:nvSpPr>
            <p:spPr>
              <a:xfrm flipH="1">
                <a:off x="3116328" y="2087663"/>
                <a:ext cx="66305" cy="90852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2284" fill="none" extrusionOk="0">
                    <a:moveTo>
                      <a:pt x="1666" y="1"/>
                    </a:moveTo>
                    <a:lnTo>
                      <a:pt x="0" y="2283"/>
                    </a:lnTo>
                  </a:path>
                </a:pathLst>
              </a:custGeom>
              <a:solidFill>
                <a:schemeClr val="lt1"/>
              </a:solidFill>
              <a:ln w="6850" cap="rnd" cmpd="sng">
                <a:solidFill>
                  <a:schemeClr val="lt1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9"/>
              <p:cNvSpPr/>
              <p:nvPr/>
            </p:nvSpPr>
            <p:spPr>
              <a:xfrm flipH="1">
                <a:off x="3026476" y="2220201"/>
                <a:ext cx="66305" cy="89937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2261" fill="none" extrusionOk="0">
                    <a:moveTo>
                      <a:pt x="1667" y="1"/>
                    </a:moveTo>
                    <a:lnTo>
                      <a:pt x="1" y="2261"/>
                    </a:lnTo>
                  </a:path>
                </a:pathLst>
              </a:custGeom>
              <a:solidFill>
                <a:schemeClr val="lt1"/>
              </a:solidFill>
              <a:ln w="6850" cap="rnd" cmpd="sng">
                <a:solidFill>
                  <a:schemeClr val="lt1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4" name="Google Shape;384;p9"/>
            <p:cNvGrpSpPr/>
            <p:nvPr/>
          </p:nvGrpSpPr>
          <p:grpSpPr>
            <a:xfrm rot="429121">
              <a:off x="6162196" y="707348"/>
              <a:ext cx="275187" cy="229967"/>
              <a:chOff x="1192779" y="389220"/>
              <a:chExt cx="275192" cy="229971"/>
            </a:xfrm>
          </p:grpSpPr>
          <p:sp>
            <p:nvSpPr>
              <p:cNvPr id="385" name="Google Shape;385;p9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9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9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9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9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9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41889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10"/>
          <p:cNvSpPr/>
          <p:nvPr/>
        </p:nvSpPr>
        <p:spPr>
          <a:xfrm flipH="1">
            <a:off x="4571920" y="1"/>
            <a:ext cx="4571955" cy="1138182"/>
          </a:xfrm>
          <a:custGeom>
            <a:avLst/>
            <a:gdLst/>
            <a:ahLst/>
            <a:cxnLst/>
            <a:rect l="l" t="t" r="r" b="b"/>
            <a:pathLst>
              <a:path w="60512" h="16091" extrusionOk="0">
                <a:moveTo>
                  <a:pt x="0" y="0"/>
                </a:moveTo>
                <a:lnTo>
                  <a:pt x="0" y="15915"/>
                </a:lnTo>
                <a:cubicBezTo>
                  <a:pt x="0" y="15915"/>
                  <a:pt x="1475" y="16091"/>
                  <a:pt x="4118" y="16091"/>
                </a:cubicBezTo>
                <a:cubicBezTo>
                  <a:pt x="10236" y="16091"/>
                  <a:pt x="22617" y="15151"/>
                  <a:pt x="37469" y="8921"/>
                </a:cubicBezTo>
                <a:lnTo>
                  <a:pt x="605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4" name="Google Shape;394;p10"/>
          <p:cNvGrpSpPr/>
          <p:nvPr/>
        </p:nvGrpSpPr>
        <p:grpSpPr>
          <a:xfrm>
            <a:off x="5280004" y="2"/>
            <a:ext cx="3863869" cy="1041400"/>
            <a:chOff x="5280004" y="2"/>
            <a:chExt cx="3863869" cy="1041400"/>
          </a:xfrm>
        </p:grpSpPr>
        <p:sp>
          <p:nvSpPr>
            <p:cNvPr id="395" name="Google Shape;395;p10"/>
            <p:cNvSpPr/>
            <p:nvPr/>
          </p:nvSpPr>
          <p:spPr>
            <a:xfrm>
              <a:off x="7141543" y="409977"/>
              <a:ext cx="253608" cy="250384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0"/>
            <p:cNvSpPr/>
            <p:nvPr/>
          </p:nvSpPr>
          <p:spPr>
            <a:xfrm>
              <a:off x="7849320" y="39968"/>
              <a:ext cx="172721" cy="16542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0"/>
            <p:cNvSpPr/>
            <p:nvPr/>
          </p:nvSpPr>
          <p:spPr>
            <a:xfrm>
              <a:off x="8223486" y="460093"/>
              <a:ext cx="71214" cy="10030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0"/>
            <p:cNvSpPr/>
            <p:nvPr/>
          </p:nvSpPr>
          <p:spPr>
            <a:xfrm>
              <a:off x="8971151" y="33594"/>
              <a:ext cx="172721" cy="16542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0"/>
            <p:cNvSpPr/>
            <p:nvPr/>
          </p:nvSpPr>
          <p:spPr>
            <a:xfrm>
              <a:off x="8817013" y="847942"/>
              <a:ext cx="71214" cy="10030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0"/>
            <p:cNvSpPr/>
            <p:nvPr/>
          </p:nvSpPr>
          <p:spPr>
            <a:xfrm>
              <a:off x="8386858" y="2"/>
              <a:ext cx="71214" cy="10030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0"/>
            <p:cNvSpPr/>
            <p:nvPr/>
          </p:nvSpPr>
          <p:spPr>
            <a:xfrm>
              <a:off x="7413294" y="154070"/>
              <a:ext cx="71214" cy="10030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2" name="Google Shape;402;p10"/>
            <p:cNvGrpSpPr/>
            <p:nvPr/>
          </p:nvGrpSpPr>
          <p:grpSpPr>
            <a:xfrm rot="-2902641">
              <a:off x="8577127" y="419044"/>
              <a:ext cx="221605" cy="232410"/>
              <a:chOff x="4298580" y="207227"/>
              <a:chExt cx="169073" cy="177317"/>
            </a:xfrm>
          </p:grpSpPr>
          <p:sp>
            <p:nvSpPr>
              <p:cNvPr id="403" name="Google Shape;403;p10"/>
              <p:cNvSpPr/>
              <p:nvPr/>
            </p:nvSpPr>
            <p:spPr>
              <a:xfrm>
                <a:off x="4304148" y="212174"/>
                <a:ext cx="35788" cy="35193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302" extrusionOk="0">
                    <a:moveTo>
                      <a:pt x="685" y="0"/>
                    </a:moveTo>
                    <a:cubicBezTo>
                      <a:pt x="639" y="0"/>
                      <a:pt x="594" y="0"/>
                      <a:pt x="548" y="23"/>
                    </a:cubicBezTo>
                    <a:cubicBezTo>
                      <a:pt x="479" y="23"/>
                      <a:pt x="411" y="69"/>
                      <a:pt x="343" y="114"/>
                    </a:cubicBezTo>
                    <a:cubicBezTo>
                      <a:pt x="320" y="114"/>
                      <a:pt x="274" y="160"/>
                      <a:pt x="251" y="183"/>
                    </a:cubicBezTo>
                    <a:cubicBezTo>
                      <a:pt x="251" y="183"/>
                      <a:pt x="228" y="206"/>
                      <a:pt x="228" y="206"/>
                    </a:cubicBezTo>
                    <a:cubicBezTo>
                      <a:pt x="183" y="228"/>
                      <a:pt x="137" y="251"/>
                      <a:pt x="91" y="297"/>
                    </a:cubicBezTo>
                    <a:cubicBezTo>
                      <a:pt x="0" y="411"/>
                      <a:pt x="0" y="616"/>
                      <a:pt x="23" y="753"/>
                    </a:cubicBezTo>
                    <a:cubicBezTo>
                      <a:pt x="46" y="799"/>
                      <a:pt x="69" y="845"/>
                      <a:pt x="91" y="890"/>
                    </a:cubicBezTo>
                    <a:cubicBezTo>
                      <a:pt x="91" y="936"/>
                      <a:pt x="114" y="959"/>
                      <a:pt x="114" y="982"/>
                    </a:cubicBezTo>
                    <a:cubicBezTo>
                      <a:pt x="160" y="1050"/>
                      <a:pt x="206" y="1073"/>
                      <a:pt x="228" y="1119"/>
                    </a:cubicBezTo>
                    <a:cubicBezTo>
                      <a:pt x="274" y="1187"/>
                      <a:pt x="365" y="1233"/>
                      <a:pt x="434" y="1255"/>
                    </a:cubicBezTo>
                    <a:cubicBezTo>
                      <a:pt x="525" y="1278"/>
                      <a:pt x="616" y="1301"/>
                      <a:pt x="708" y="1301"/>
                    </a:cubicBezTo>
                    <a:cubicBezTo>
                      <a:pt x="776" y="1301"/>
                      <a:pt x="845" y="1278"/>
                      <a:pt x="890" y="1255"/>
                    </a:cubicBezTo>
                    <a:cubicBezTo>
                      <a:pt x="982" y="1210"/>
                      <a:pt x="1050" y="1164"/>
                      <a:pt x="1119" y="1119"/>
                    </a:cubicBezTo>
                    <a:cubicBezTo>
                      <a:pt x="1187" y="1050"/>
                      <a:pt x="1233" y="959"/>
                      <a:pt x="1278" y="867"/>
                    </a:cubicBezTo>
                    <a:cubicBezTo>
                      <a:pt x="1324" y="799"/>
                      <a:pt x="1324" y="708"/>
                      <a:pt x="1324" y="616"/>
                    </a:cubicBezTo>
                    <a:cubicBezTo>
                      <a:pt x="1324" y="548"/>
                      <a:pt x="1301" y="457"/>
                      <a:pt x="1278" y="388"/>
                    </a:cubicBezTo>
                    <a:cubicBezTo>
                      <a:pt x="1256" y="342"/>
                      <a:pt x="1233" y="297"/>
                      <a:pt x="1187" y="251"/>
                    </a:cubicBezTo>
                    <a:cubicBezTo>
                      <a:pt x="1164" y="206"/>
                      <a:pt x="1141" y="183"/>
                      <a:pt x="1119" y="160"/>
                    </a:cubicBezTo>
                    <a:cubicBezTo>
                      <a:pt x="1073" y="114"/>
                      <a:pt x="1027" y="91"/>
                      <a:pt x="1004" y="69"/>
                    </a:cubicBezTo>
                    <a:cubicBezTo>
                      <a:pt x="936" y="46"/>
                      <a:pt x="867" y="23"/>
                      <a:pt x="822" y="23"/>
                    </a:cubicBezTo>
                    <a:cubicBezTo>
                      <a:pt x="776" y="0"/>
                      <a:pt x="731" y="0"/>
                      <a:pt x="68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10"/>
              <p:cNvSpPr/>
              <p:nvPr/>
            </p:nvSpPr>
            <p:spPr>
              <a:xfrm>
                <a:off x="4396077" y="219553"/>
                <a:ext cx="66656" cy="74684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763" extrusionOk="0">
                    <a:moveTo>
                      <a:pt x="959" y="1"/>
                    </a:moveTo>
                    <a:cubicBezTo>
                      <a:pt x="867" y="1"/>
                      <a:pt x="776" y="24"/>
                      <a:pt x="685" y="47"/>
                    </a:cubicBezTo>
                    <a:cubicBezTo>
                      <a:pt x="639" y="69"/>
                      <a:pt x="571" y="92"/>
                      <a:pt x="502" y="138"/>
                    </a:cubicBezTo>
                    <a:cubicBezTo>
                      <a:pt x="457" y="161"/>
                      <a:pt x="411" y="206"/>
                      <a:pt x="365" y="252"/>
                    </a:cubicBezTo>
                    <a:cubicBezTo>
                      <a:pt x="342" y="275"/>
                      <a:pt x="320" y="298"/>
                      <a:pt x="297" y="343"/>
                    </a:cubicBezTo>
                    <a:cubicBezTo>
                      <a:pt x="228" y="389"/>
                      <a:pt x="183" y="457"/>
                      <a:pt x="160" y="549"/>
                    </a:cubicBezTo>
                    <a:cubicBezTo>
                      <a:pt x="114" y="640"/>
                      <a:pt x="91" y="731"/>
                      <a:pt x="69" y="823"/>
                    </a:cubicBezTo>
                    <a:cubicBezTo>
                      <a:pt x="23" y="982"/>
                      <a:pt x="0" y="1142"/>
                      <a:pt x="0" y="1302"/>
                    </a:cubicBezTo>
                    <a:cubicBezTo>
                      <a:pt x="23" y="1462"/>
                      <a:pt x="69" y="1622"/>
                      <a:pt x="137" y="1759"/>
                    </a:cubicBezTo>
                    <a:cubicBezTo>
                      <a:pt x="206" y="1918"/>
                      <a:pt x="274" y="2078"/>
                      <a:pt x="388" y="2215"/>
                    </a:cubicBezTo>
                    <a:cubicBezTo>
                      <a:pt x="434" y="2284"/>
                      <a:pt x="479" y="2352"/>
                      <a:pt x="548" y="2398"/>
                    </a:cubicBezTo>
                    <a:cubicBezTo>
                      <a:pt x="639" y="2489"/>
                      <a:pt x="753" y="2557"/>
                      <a:pt x="867" y="2626"/>
                    </a:cubicBezTo>
                    <a:cubicBezTo>
                      <a:pt x="1050" y="2717"/>
                      <a:pt x="1255" y="2740"/>
                      <a:pt x="1438" y="2763"/>
                    </a:cubicBezTo>
                    <a:cubicBezTo>
                      <a:pt x="1644" y="2763"/>
                      <a:pt x="1826" y="2694"/>
                      <a:pt x="1986" y="2603"/>
                    </a:cubicBezTo>
                    <a:cubicBezTo>
                      <a:pt x="2100" y="2535"/>
                      <a:pt x="2191" y="2443"/>
                      <a:pt x="2260" y="2352"/>
                    </a:cubicBezTo>
                    <a:cubicBezTo>
                      <a:pt x="2465" y="2101"/>
                      <a:pt x="2465" y="1781"/>
                      <a:pt x="2397" y="1485"/>
                    </a:cubicBezTo>
                    <a:cubicBezTo>
                      <a:pt x="2397" y="1393"/>
                      <a:pt x="2374" y="1302"/>
                      <a:pt x="2351" y="1211"/>
                    </a:cubicBezTo>
                    <a:cubicBezTo>
                      <a:pt x="2305" y="1119"/>
                      <a:pt x="2260" y="1028"/>
                      <a:pt x="2214" y="937"/>
                    </a:cubicBezTo>
                    <a:cubicBezTo>
                      <a:pt x="2191" y="868"/>
                      <a:pt x="2146" y="823"/>
                      <a:pt x="2123" y="754"/>
                    </a:cubicBezTo>
                    <a:cubicBezTo>
                      <a:pt x="2077" y="686"/>
                      <a:pt x="2032" y="640"/>
                      <a:pt x="1986" y="572"/>
                    </a:cubicBezTo>
                    <a:cubicBezTo>
                      <a:pt x="1917" y="503"/>
                      <a:pt x="1872" y="435"/>
                      <a:pt x="1780" y="366"/>
                    </a:cubicBezTo>
                    <a:cubicBezTo>
                      <a:pt x="1712" y="298"/>
                      <a:pt x="1621" y="252"/>
                      <a:pt x="1529" y="184"/>
                    </a:cubicBezTo>
                    <a:cubicBezTo>
                      <a:pt x="1392" y="115"/>
                      <a:pt x="1255" y="47"/>
                      <a:pt x="1096" y="24"/>
                    </a:cubicBezTo>
                    <a:cubicBezTo>
                      <a:pt x="1050" y="1"/>
                      <a:pt x="1004" y="1"/>
                      <a:pt x="959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10"/>
              <p:cNvSpPr/>
              <p:nvPr/>
            </p:nvSpPr>
            <p:spPr>
              <a:xfrm>
                <a:off x="4404700" y="322591"/>
                <a:ext cx="58655" cy="56493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090" extrusionOk="0">
                    <a:moveTo>
                      <a:pt x="1028" y="1"/>
                    </a:moveTo>
                    <a:cubicBezTo>
                      <a:pt x="914" y="1"/>
                      <a:pt x="822" y="24"/>
                      <a:pt x="708" y="46"/>
                    </a:cubicBezTo>
                    <a:cubicBezTo>
                      <a:pt x="663" y="46"/>
                      <a:pt x="594" y="69"/>
                      <a:pt x="548" y="92"/>
                    </a:cubicBezTo>
                    <a:cubicBezTo>
                      <a:pt x="503" y="115"/>
                      <a:pt x="457" y="138"/>
                      <a:pt x="434" y="161"/>
                    </a:cubicBezTo>
                    <a:cubicBezTo>
                      <a:pt x="366" y="183"/>
                      <a:pt x="297" y="252"/>
                      <a:pt x="252" y="298"/>
                    </a:cubicBezTo>
                    <a:cubicBezTo>
                      <a:pt x="229" y="343"/>
                      <a:pt x="206" y="389"/>
                      <a:pt x="183" y="434"/>
                    </a:cubicBezTo>
                    <a:cubicBezTo>
                      <a:pt x="115" y="480"/>
                      <a:pt x="92" y="594"/>
                      <a:pt x="69" y="663"/>
                    </a:cubicBezTo>
                    <a:cubicBezTo>
                      <a:pt x="23" y="868"/>
                      <a:pt x="1" y="1096"/>
                      <a:pt x="69" y="1302"/>
                    </a:cubicBezTo>
                    <a:cubicBezTo>
                      <a:pt x="115" y="1393"/>
                      <a:pt x="160" y="1484"/>
                      <a:pt x="206" y="1599"/>
                    </a:cubicBezTo>
                    <a:cubicBezTo>
                      <a:pt x="206" y="1621"/>
                      <a:pt x="229" y="1667"/>
                      <a:pt x="252" y="1690"/>
                    </a:cubicBezTo>
                    <a:cubicBezTo>
                      <a:pt x="275" y="1736"/>
                      <a:pt x="320" y="1781"/>
                      <a:pt x="366" y="1827"/>
                    </a:cubicBezTo>
                    <a:cubicBezTo>
                      <a:pt x="389" y="1850"/>
                      <a:pt x="434" y="1872"/>
                      <a:pt x="457" y="1895"/>
                    </a:cubicBezTo>
                    <a:cubicBezTo>
                      <a:pt x="526" y="1941"/>
                      <a:pt x="594" y="1987"/>
                      <a:pt x="663" y="2009"/>
                    </a:cubicBezTo>
                    <a:cubicBezTo>
                      <a:pt x="731" y="2032"/>
                      <a:pt x="777" y="2055"/>
                      <a:pt x="845" y="2055"/>
                    </a:cubicBezTo>
                    <a:cubicBezTo>
                      <a:pt x="914" y="2078"/>
                      <a:pt x="994" y="2089"/>
                      <a:pt x="1073" y="2089"/>
                    </a:cubicBezTo>
                    <a:cubicBezTo>
                      <a:pt x="1153" y="2089"/>
                      <a:pt x="1233" y="2078"/>
                      <a:pt x="1302" y="2055"/>
                    </a:cubicBezTo>
                    <a:cubicBezTo>
                      <a:pt x="1393" y="2032"/>
                      <a:pt x="1461" y="2009"/>
                      <a:pt x="1530" y="1964"/>
                    </a:cubicBezTo>
                    <a:cubicBezTo>
                      <a:pt x="1576" y="1941"/>
                      <a:pt x="1644" y="1918"/>
                      <a:pt x="1690" y="1895"/>
                    </a:cubicBezTo>
                    <a:cubicBezTo>
                      <a:pt x="1781" y="1850"/>
                      <a:pt x="1872" y="1781"/>
                      <a:pt x="1964" y="1690"/>
                    </a:cubicBezTo>
                    <a:cubicBezTo>
                      <a:pt x="2009" y="1621"/>
                      <a:pt x="2078" y="1530"/>
                      <a:pt x="2101" y="1439"/>
                    </a:cubicBezTo>
                    <a:cubicBezTo>
                      <a:pt x="2123" y="1416"/>
                      <a:pt x="2123" y="1370"/>
                      <a:pt x="2146" y="1325"/>
                    </a:cubicBezTo>
                    <a:cubicBezTo>
                      <a:pt x="2169" y="1256"/>
                      <a:pt x="2169" y="1188"/>
                      <a:pt x="2169" y="1142"/>
                    </a:cubicBezTo>
                    <a:cubicBezTo>
                      <a:pt x="2169" y="1096"/>
                      <a:pt x="2146" y="1051"/>
                      <a:pt x="2146" y="1005"/>
                    </a:cubicBezTo>
                    <a:cubicBezTo>
                      <a:pt x="2146" y="937"/>
                      <a:pt x="2123" y="891"/>
                      <a:pt x="2123" y="823"/>
                    </a:cubicBezTo>
                    <a:cubicBezTo>
                      <a:pt x="2101" y="731"/>
                      <a:pt x="2055" y="617"/>
                      <a:pt x="1986" y="526"/>
                    </a:cubicBezTo>
                    <a:cubicBezTo>
                      <a:pt x="1964" y="457"/>
                      <a:pt x="1895" y="389"/>
                      <a:pt x="1827" y="343"/>
                    </a:cubicBezTo>
                    <a:cubicBezTo>
                      <a:pt x="1758" y="252"/>
                      <a:pt x="1644" y="183"/>
                      <a:pt x="1553" y="138"/>
                    </a:cubicBezTo>
                    <a:cubicBezTo>
                      <a:pt x="1484" y="92"/>
                      <a:pt x="1393" y="69"/>
                      <a:pt x="1302" y="46"/>
                    </a:cubicBezTo>
                    <a:cubicBezTo>
                      <a:pt x="1210" y="1"/>
                      <a:pt x="1119" y="1"/>
                      <a:pt x="1028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10"/>
              <p:cNvSpPr/>
              <p:nvPr/>
            </p:nvSpPr>
            <p:spPr>
              <a:xfrm>
                <a:off x="4390509" y="214634"/>
                <a:ext cx="77144" cy="8701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3219" extrusionOk="0">
                    <a:moveTo>
                      <a:pt x="1347" y="320"/>
                    </a:moveTo>
                    <a:cubicBezTo>
                      <a:pt x="1439" y="343"/>
                      <a:pt x="1530" y="366"/>
                      <a:pt x="1621" y="388"/>
                    </a:cubicBezTo>
                    <a:cubicBezTo>
                      <a:pt x="1713" y="457"/>
                      <a:pt x="1827" y="503"/>
                      <a:pt x="1918" y="571"/>
                    </a:cubicBezTo>
                    <a:cubicBezTo>
                      <a:pt x="2009" y="662"/>
                      <a:pt x="2101" y="731"/>
                      <a:pt x="2169" y="845"/>
                    </a:cubicBezTo>
                    <a:cubicBezTo>
                      <a:pt x="2260" y="959"/>
                      <a:pt x="2329" y="1073"/>
                      <a:pt x="2375" y="1210"/>
                    </a:cubicBezTo>
                    <a:cubicBezTo>
                      <a:pt x="2443" y="1324"/>
                      <a:pt x="2466" y="1461"/>
                      <a:pt x="2489" y="1598"/>
                    </a:cubicBezTo>
                    <a:cubicBezTo>
                      <a:pt x="2511" y="1735"/>
                      <a:pt x="2511" y="1895"/>
                      <a:pt x="2489" y="2032"/>
                    </a:cubicBezTo>
                    <a:cubicBezTo>
                      <a:pt x="2489" y="2123"/>
                      <a:pt x="2443" y="2214"/>
                      <a:pt x="2420" y="2329"/>
                    </a:cubicBezTo>
                    <a:cubicBezTo>
                      <a:pt x="2375" y="2397"/>
                      <a:pt x="2329" y="2488"/>
                      <a:pt x="2283" y="2557"/>
                    </a:cubicBezTo>
                    <a:cubicBezTo>
                      <a:pt x="2238" y="2602"/>
                      <a:pt x="2192" y="2671"/>
                      <a:pt x="2123" y="2717"/>
                    </a:cubicBezTo>
                    <a:cubicBezTo>
                      <a:pt x="2078" y="2739"/>
                      <a:pt x="2009" y="2785"/>
                      <a:pt x="1941" y="2808"/>
                    </a:cubicBezTo>
                    <a:cubicBezTo>
                      <a:pt x="1872" y="2854"/>
                      <a:pt x="1804" y="2854"/>
                      <a:pt x="1735" y="2876"/>
                    </a:cubicBezTo>
                    <a:lnTo>
                      <a:pt x="1507" y="2876"/>
                    </a:lnTo>
                    <a:cubicBezTo>
                      <a:pt x="1416" y="2854"/>
                      <a:pt x="1325" y="2831"/>
                      <a:pt x="1256" y="2808"/>
                    </a:cubicBezTo>
                    <a:cubicBezTo>
                      <a:pt x="1142" y="2762"/>
                      <a:pt x="1028" y="2694"/>
                      <a:pt x="914" y="2625"/>
                    </a:cubicBezTo>
                    <a:cubicBezTo>
                      <a:pt x="822" y="2534"/>
                      <a:pt x="754" y="2466"/>
                      <a:pt x="685" y="2351"/>
                    </a:cubicBezTo>
                    <a:cubicBezTo>
                      <a:pt x="594" y="2260"/>
                      <a:pt x="526" y="2146"/>
                      <a:pt x="480" y="2009"/>
                    </a:cubicBezTo>
                    <a:cubicBezTo>
                      <a:pt x="412" y="1872"/>
                      <a:pt x="366" y="1712"/>
                      <a:pt x="343" y="1575"/>
                    </a:cubicBezTo>
                    <a:cubicBezTo>
                      <a:pt x="343" y="1507"/>
                      <a:pt x="343" y="1438"/>
                      <a:pt x="343" y="1347"/>
                    </a:cubicBezTo>
                    <a:cubicBezTo>
                      <a:pt x="343" y="1301"/>
                      <a:pt x="343" y="1256"/>
                      <a:pt x="343" y="1210"/>
                    </a:cubicBezTo>
                    <a:lnTo>
                      <a:pt x="343" y="1187"/>
                    </a:lnTo>
                    <a:cubicBezTo>
                      <a:pt x="366" y="1073"/>
                      <a:pt x="389" y="982"/>
                      <a:pt x="434" y="891"/>
                    </a:cubicBezTo>
                    <a:cubicBezTo>
                      <a:pt x="480" y="799"/>
                      <a:pt x="526" y="708"/>
                      <a:pt x="571" y="639"/>
                    </a:cubicBezTo>
                    <a:cubicBezTo>
                      <a:pt x="594" y="617"/>
                      <a:pt x="594" y="617"/>
                      <a:pt x="617" y="594"/>
                    </a:cubicBezTo>
                    <a:cubicBezTo>
                      <a:pt x="640" y="548"/>
                      <a:pt x="685" y="525"/>
                      <a:pt x="731" y="480"/>
                    </a:cubicBezTo>
                    <a:cubicBezTo>
                      <a:pt x="777" y="457"/>
                      <a:pt x="822" y="434"/>
                      <a:pt x="868" y="411"/>
                    </a:cubicBezTo>
                    <a:cubicBezTo>
                      <a:pt x="868" y="411"/>
                      <a:pt x="868" y="411"/>
                      <a:pt x="868" y="388"/>
                    </a:cubicBezTo>
                    <a:lnTo>
                      <a:pt x="891" y="388"/>
                    </a:lnTo>
                    <a:cubicBezTo>
                      <a:pt x="947" y="370"/>
                      <a:pt x="1004" y="351"/>
                      <a:pt x="1074" y="332"/>
                    </a:cubicBezTo>
                    <a:lnTo>
                      <a:pt x="1074" y="332"/>
                    </a:lnTo>
                    <a:cubicBezTo>
                      <a:pt x="1073" y="335"/>
                      <a:pt x="1073" y="338"/>
                      <a:pt x="1073" y="343"/>
                    </a:cubicBezTo>
                    <a:cubicBezTo>
                      <a:pt x="1073" y="343"/>
                      <a:pt x="1073" y="337"/>
                      <a:pt x="1076" y="331"/>
                    </a:cubicBezTo>
                    <a:lnTo>
                      <a:pt x="1076" y="331"/>
                    </a:lnTo>
                    <a:cubicBezTo>
                      <a:pt x="1076" y="331"/>
                      <a:pt x="1075" y="332"/>
                      <a:pt x="1074" y="332"/>
                    </a:cubicBezTo>
                    <a:lnTo>
                      <a:pt x="1074" y="332"/>
                    </a:lnTo>
                    <a:cubicBezTo>
                      <a:pt x="1074" y="320"/>
                      <a:pt x="1078" y="320"/>
                      <a:pt x="1096" y="320"/>
                    </a:cubicBezTo>
                    <a:cubicBezTo>
                      <a:pt x="1085" y="320"/>
                      <a:pt x="1079" y="325"/>
                      <a:pt x="1076" y="331"/>
                    </a:cubicBezTo>
                    <a:lnTo>
                      <a:pt x="1076" y="331"/>
                    </a:lnTo>
                    <a:cubicBezTo>
                      <a:pt x="1090" y="327"/>
                      <a:pt x="1104" y="324"/>
                      <a:pt x="1119" y="320"/>
                    </a:cubicBezTo>
                    <a:close/>
                    <a:moveTo>
                      <a:pt x="1233" y="0"/>
                    </a:moveTo>
                    <a:cubicBezTo>
                      <a:pt x="1165" y="0"/>
                      <a:pt x="1073" y="0"/>
                      <a:pt x="1005" y="23"/>
                    </a:cubicBezTo>
                    <a:lnTo>
                      <a:pt x="982" y="23"/>
                    </a:lnTo>
                    <a:cubicBezTo>
                      <a:pt x="914" y="46"/>
                      <a:pt x="868" y="46"/>
                      <a:pt x="822" y="69"/>
                    </a:cubicBezTo>
                    <a:cubicBezTo>
                      <a:pt x="800" y="69"/>
                      <a:pt x="800" y="69"/>
                      <a:pt x="800" y="92"/>
                    </a:cubicBezTo>
                    <a:cubicBezTo>
                      <a:pt x="754" y="92"/>
                      <a:pt x="731" y="115"/>
                      <a:pt x="708" y="115"/>
                    </a:cubicBezTo>
                    <a:cubicBezTo>
                      <a:pt x="708" y="115"/>
                      <a:pt x="685" y="137"/>
                      <a:pt x="685" y="137"/>
                    </a:cubicBezTo>
                    <a:lnTo>
                      <a:pt x="663" y="137"/>
                    </a:lnTo>
                    <a:cubicBezTo>
                      <a:pt x="663" y="137"/>
                      <a:pt x="663" y="160"/>
                      <a:pt x="640" y="160"/>
                    </a:cubicBezTo>
                    <a:lnTo>
                      <a:pt x="617" y="160"/>
                    </a:lnTo>
                    <a:cubicBezTo>
                      <a:pt x="617" y="160"/>
                      <a:pt x="617" y="183"/>
                      <a:pt x="617" y="183"/>
                    </a:cubicBezTo>
                    <a:lnTo>
                      <a:pt x="594" y="183"/>
                    </a:lnTo>
                    <a:cubicBezTo>
                      <a:pt x="594" y="183"/>
                      <a:pt x="571" y="183"/>
                      <a:pt x="571" y="206"/>
                    </a:cubicBezTo>
                    <a:cubicBezTo>
                      <a:pt x="480" y="274"/>
                      <a:pt x="389" y="366"/>
                      <a:pt x="320" y="457"/>
                    </a:cubicBezTo>
                    <a:lnTo>
                      <a:pt x="297" y="457"/>
                    </a:lnTo>
                    <a:cubicBezTo>
                      <a:pt x="229" y="548"/>
                      <a:pt x="160" y="662"/>
                      <a:pt x="115" y="799"/>
                    </a:cubicBezTo>
                    <a:cubicBezTo>
                      <a:pt x="23" y="1050"/>
                      <a:pt x="1" y="1324"/>
                      <a:pt x="23" y="1575"/>
                    </a:cubicBezTo>
                    <a:cubicBezTo>
                      <a:pt x="23" y="1575"/>
                      <a:pt x="23" y="1575"/>
                      <a:pt x="23" y="1598"/>
                    </a:cubicBezTo>
                    <a:cubicBezTo>
                      <a:pt x="46" y="1804"/>
                      <a:pt x="115" y="1986"/>
                      <a:pt x="183" y="2169"/>
                    </a:cubicBezTo>
                    <a:cubicBezTo>
                      <a:pt x="366" y="2557"/>
                      <a:pt x="663" y="2876"/>
                      <a:pt x="1051" y="3082"/>
                    </a:cubicBezTo>
                    <a:cubicBezTo>
                      <a:pt x="1233" y="3173"/>
                      <a:pt x="1439" y="3219"/>
                      <a:pt x="1667" y="3219"/>
                    </a:cubicBezTo>
                    <a:cubicBezTo>
                      <a:pt x="1758" y="3196"/>
                      <a:pt x="1850" y="3196"/>
                      <a:pt x="1964" y="3150"/>
                    </a:cubicBezTo>
                    <a:cubicBezTo>
                      <a:pt x="2078" y="3127"/>
                      <a:pt x="2169" y="3082"/>
                      <a:pt x="2260" y="3013"/>
                    </a:cubicBezTo>
                    <a:cubicBezTo>
                      <a:pt x="2443" y="2899"/>
                      <a:pt x="2580" y="2739"/>
                      <a:pt x="2671" y="2557"/>
                    </a:cubicBezTo>
                    <a:cubicBezTo>
                      <a:pt x="2785" y="2351"/>
                      <a:pt x="2831" y="2123"/>
                      <a:pt x="2831" y="1895"/>
                    </a:cubicBezTo>
                    <a:cubicBezTo>
                      <a:pt x="2854" y="1667"/>
                      <a:pt x="2808" y="1461"/>
                      <a:pt x="2740" y="1256"/>
                    </a:cubicBezTo>
                    <a:cubicBezTo>
                      <a:pt x="2694" y="1050"/>
                      <a:pt x="2580" y="868"/>
                      <a:pt x="2466" y="708"/>
                    </a:cubicBezTo>
                    <a:cubicBezTo>
                      <a:pt x="2215" y="343"/>
                      <a:pt x="1827" y="69"/>
                      <a:pt x="1393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10"/>
              <p:cNvSpPr/>
              <p:nvPr/>
            </p:nvSpPr>
            <p:spPr>
              <a:xfrm>
                <a:off x="4298580" y="207227"/>
                <a:ext cx="46924" cy="46681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727" extrusionOk="0">
                    <a:moveTo>
                      <a:pt x="914" y="343"/>
                    </a:moveTo>
                    <a:cubicBezTo>
                      <a:pt x="959" y="343"/>
                      <a:pt x="982" y="343"/>
                      <a:pt x="1028" y="366"/>
                    </a:cubicBezTo>
                    <a:cubicBezTo>
                      <a:pt x="1073" y="366"/>
                      <a:pt x="1119" y="389"/>
                      <a:pt x="1165" y="411"/>
                    </a:cubicBezTo>
                    <a:cubicBezTo>
                      <a:pt x="1188" y="457"/>
                      <a:pt x="1233" y="480"/>
                      <a:pt x="1256" y="503"/>
                    </a:cubicBezTo>
                    <a:cubicBezTo>
                      <a:pt x="1302" y="548"/>
                      <a:pt x="1325" y="571"/>
                      <a:pt x="1347" y="617"/>
                    </a:cubicBezTo>
                    <a:cubicBezTo>
                      <a:pt x="1370" y="662"/>
                      <a:pt x="1370" y="708"/>
                      <a:pt x="1393" y="754"/>
                    </a:cubicBezTo>
                    <a:cubicBezTo>
                      <a:pt x="1393" y="799"/>
                      <a:pt x="1393" y="845"/>
                      <a:pt x="1393" y="891"/>
                    </a:cubicBezTo>
                    <a:cubicBezTo>
                      <a:pt x="1393" y="936"/>
                      <a:pt x="1393" y="982"/>
                      <a:pt x="1370" y="1028"/>
                    </a:cubicBezTo>
                    <a:cubicBezTo>
                      <a:pt x="1347" y="1073"/>
                      <a:pt x="1325" y="1142"/>
                      <a:pt x="1302" y="1187"/>
                    </a:cubicBezTo>
                    <a:cubicBezTo>
                      <a:pt x="1279" y="1210"/>
                      <a:pt x="1256" y="1233"/>
                      <a:pt x="1210" y="1279"/>
                    </a:cubicBezTo>
                    <a:cubicBezTo>
                      <a:pt x="1188" y="1302"/>
                      <a:pt x="1142" y="1324"/>
                      <a:pt x="1096" y="1347"/>
                    </a:cubicBezTo>
                    <a:cubicBezTo>
                      <a:pt x="1051" y="1370"/>
                      <a:pt x="1005" y="1393"/>
                      <a:pt x="959" y="1393"/>
                    </a:cubicBezTo>
                    <a:lnTo>
                      <a:pt x="822" y="1393"/>
                    </a:lnTo>
                    <a:cubicBezTo>
                      <a:pt x="777" y="1393"/>
                      <a:pt x="731" y="1393"/>
                      <a:pt x="685" y="1370"/>
                    </a:cubicBezTo>
                    <a:cubicBezTo>
                      <a:pt x="640" y="1347"/>
                      <a:pt x="617" y="1347"/>
                      <a:pt x="571" y="1302"/>
                    </a:cubicBezTo>
                    <a:cubicBezTo>
                      <a:pt x="526" y="1279"/>
                      <a:pt x="503" y="1256"/>
                      <a:pt x="457" y="1210"/>
                    </a:cubicBezTo>
                    <a:cubicBezTo>
                      <a:pt x="434" y="1187"/>
                      <a:pt x="412" y="1142"/>
                      <a:pt x="389" y="1096"/>
                    </a:cubicBezTo>
                    <a:cubicBezTo>
                      <a:pt x="366" y="1050"/>
                      <a:pt x="343" y="1005"/>
                      <a:pt x="343" y="959"/>
                    </a:cubicBezTo>
                    <a:cubicBezTo>
                      <a:pt x="320" y="913"/>
                      <a:pt x="320" y="891"/>
                      <a:pt x="320" y="845"/>
                    </a:cubicBezTo>
                    <a:cubicBezTo>
                      <a:pt x="343" y="777"/>
                      <a:pt x="343" y="731"/>
                      <a:pt x="366" y="685"/>
                    </a:cubicBezTo>
                    <a:cubicBezTo>
                      <a:pt x="366" y="662"/>
                      <a:pt x="366" y="640"/>
                      <a:pt x="389" y="640"/>
                    </a:cubicBezTo>
                    <a:cubicBezTo>
                      <a:pt x="389" y="617"/>
                      <a:pt x="389" y="617"/>
                      <a:pt x="389" y="594"/>
                    </a:cubicBezTo>
                    <a:lnTo>
                      <a:pt x="412" y="594"/>
                    </a:lnTo>
                    <a:cubicBezTo>
                      <a:pt x="412" y="594"/>
                      <a:pt x="412" y="571"/>
                      <a:pt x="412" y="571"/>
                    </a:cubicBezTo>
                    <a:cubicBezTo>
                      <a:pt x="434" y="525"/>
                      <a:pt x="480" y="503"/>
                      <a:pt x="503" y="457"/>
                    </a:cubicBezTo>
                    <a:cubicBezTo>
                      <a:pt x="549" y="434"/>
                      <a:pt x="594" y="411"/>
                      <a:pt x="617" y="389"/>
                    </a:cubicBezTo>
                    <a:cubicBezTo>
                      <a:pt x="640" y="389"/>
                      <a:pt x="663" y="366"/>
                      <a:pt x="685" y="366"/>
                    </a:cubicBezTo>
                    <a:cubicBezTo>
                      <a:pt x="708" y="366"/>
                      <a:pt x="731" y="343"/>
                      <a:pt x="754" y="343"/>
                    </a:cubicBezTo>
                    <a:close/>
                    <a:moveTo>
                      <a:pt x="868" y="0"/>
                    </a:moveTo>
                    <a:cubicBezTo>
                      <a:pt x="777" y="0"/>
                      <a:pt x="663" y="23"/>
                      <a:pt x="571" y="46"/>
                    </a:cubicBezTo>
                    <a:cubicBezTo>
                      <a:pt x="526" y="69"/>
                      <a:pt x="457" y="115"/>
                      <a:pt x="412" y="137"/>
                    </a:cubicBezTo>
                    <a:cubicBezTo>
                      <a:pt x="366" y="160"/>
                      <a:pt x="320" y="206"/>
                      <a:pt x="275" y="229"/>
                    </a:cubicBezTo>
                    <a:cubicBezTo>
                      <a:pt x="275" y="252"/>
                      <a:pt x="275" y="252"/>
                      <a:pt x="252" y="252"/>
                    </a:cubicBezTo>
                    <a:cubicBezTo>
                      <a:pt x="252" y="274"/>
                      <a:pt x="229" y="297"/>
                      <a:pt x="206" y="320"/>
                    </a:cubicBezTo>
                    <a:cubicBezTo>
                      <a:pt x="160" y="366"/>
                      <a:pt x="138" y="411"/>
                      <a:pt x="92" y="480"/>
                    </a:cubicBezTo>
                    <a:cubicBezTo>
                      <a:pt x="92" y="503"/>
                      <a:pt x="69" y="525"/>
                      <a:pt x="69" y="571"/>
                    </a:cubicBezTo>
                    <a:cubicBezTo>
                      <a:pt x="46" y="571"/>
                      <a:pt x="46" y="594"/>
                      <a:pt x="46" y="594"/>
                    </a:cubicBezTo>
                    <a:cubicBezTo>
                      <a:pt x="46" y="617"/>
                      <a:pt x="46" y="617"/>
                      <a:pt x="24" y="640"/>
                    </a:cubicBezTo>
                    <a:cubicBezTo>
                      <a:pt x="24" y="708"/>
                      <a:pt x="1" y="777"/>
                      <a:pt x="1" y="845"/>
                    </a:cubicBezTo>
                    <a:cubicBezTo>
                      <a:pt x="1" y="868"/>
                      <a:pt x="1" y="913"/>
                      <a:pt x="1" y="936"/>
                    </a:cubicBezTo>
                    <a:cubicBezTo>
                      <a:pt x="1" y="1005"/>
                      <a:pt x="24" y="1050"/>
                      <a:pt x="24" y="1096"/>
                    </a:cubicBezTo>
                    <a:cubicBezTo>
                      <a:pt x="46" y="1142"/>
                      <a:pt x="69" y="1187"/>
                      <a:pt x="92" y="1233"/>
                    </a:cubicBezTo>
                    <a:cubicBezTo>
                      <a:pt x="115" y="1302"/>
                      <a:pt x="160" y="1347"/>
                      <a:pt x="183" y="1393"/>
                    </a:cubicBezTo>
                    <a:cubicBezTo>
                      <a:pt x="297" y="1530"/>
                      <a:pt x="412" y="1621"/>
                      <a:pt x="571" y="1667"/>
                    </a:cubicBezTo>
                    <a:cubicBezTo>
                      <a:pt x="658" y="1710"/>
                      <a:pt x="745" y="1726"/>
                      <a:pt x="838" y="1726"/>
                    </a:cubicBezTo>
                    <a:cubicBezTo>
                      <a:pt x="891" y="1726"/>
                      <a:pt x="947" y="1721"/>
                      <a:pt x="1005" y="1712"/>
                    </a:cubicBezTo>
                    <a:cubicBezTo>
                      <a:pt x="1142" y="1690"/>
                      <a:pt x="1302" y="1621"/>
                      <a:pt x="1416" y="1530"/>
                    </a:cubicBezTo>
                    <a:cubicBezTo>
                      <a:pt x="1530" y="1438"/>
                      <a:pt x="1598" y="1324"/>
                      <a:pt x="1667" y="1210"/>
                    </a:cubicBezTo>
                    <a:cubicBezTo>
                      <a:pt x="1735" y="1050"/>
                      <a:pt x="1735" y="891"/>
                      <a:pt x="1713" y="708"/>
                    </a:cubicBezTo>
                    <a:cubicBezTo>
                      <a:pt x="1690" y="594"/>
                      <a:pt x="1644" y="503"/>
                      <a:pt x="1576" y="389"/>
                    </a:cubicBezTo>
                    <a:cubicBezTo>
                      <a:pt x="1553" y="343"/>
                      <a:pt x="1507" y="297"/>
                      <a:pt x="1462" y="252"/>
                    </a:cubicBezTo>
                    <a:cubicBezTo>
                      <a:pt x="1416" y="183"/>
                      <a:pt x="1325" y="137"/>
                      <a:pt x="1279" y="115"/>
                    </a:cubicBezTo>
                    <a:cubicBezTo>
                      <a:pt x="1233" y="69"/>
                      <a:pt x="1165" y="69"/>
                      <a:pt x="1119" y="46"/>
                    </a:cubicBezTo>
                    <a:cubicBezTo>
                      <a:pt x="1073" y="23"/>
                      <a:pt x="1028" y="23"/>
                      <a:pt x="982" y="23"/>
                    </a:cubicBezTo>
                    <a:cubicBezTo>
                      <a:pt x="937" y="0"/>
                      <a:pt x="914" y="0"/>
                      <a:pt x="868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10"/>
              <p:cNvSpPr/>
              <p:nvPr/>
            </p:nvSpPr>
            <p:spPr>
              <a:xfrm>
                <a:off x="4399781" y="317672"/>
                <a:ext cx="67872" cy="6687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2474" extrusionOk="0">
                    <a:moveTo>
                      <a:pt x="1324" y="320"/>
                    </a:moveTo>
                    <a:cubicBezTo>
                      <a:pt x="1415" y="320"/>
                      <a:pt x="1484" y="343"/>
                      <a:pt x="1552" y="365"/>
                    </a:cubicBezTo>
                    <a:cubicBezTo>
                      <a:pt x="1643" y="388"/>
                      <a:pt x="1712" y="434"/>
                      <a:pt x="1780" y="480"/>
                    </a:cubicBezTo>
                    <a:cubicBezTo>
                      <a:pt x="1849" y="525"/>
                      <a:pt x="1895" y="571"/>
                      <a:pt x="1963" y="639"/>
                    </a:cubicBezTo>
                    <a:cubicBezTo>
                      <a:pt x="2009" y="685"/>
                      <a:pt x="2054" y="753"/>
                      <a:pt x="2077" y="822"/>
                    </a:cubicBezTo>
                    <a:cubicBezTo>
                      <a:pt x="2123" y="890"/>
                      <a:pt x="2146" y="982"/>
                      <a:pt x="2168" y="1073"/>
                    </a:cubicBezTo>
                    <a:cubicBezTo>
                      <a:pt x="2168" y="1141"/>
                      <a:pt x="2191" y="1233"/>
                      <a:pt x="2168" y="1301"/>
                    </a:cubicBezTo>
                    <a:cubicBezTo>
                      <a:pt x="2168" y="1393"/>
                      <a:pt x="2146" y="1461"/>
                      <a:pt x="2123" y="1552"/>
                    </a:cubicBezTo>
                    <a:cubicBezTo>
                      <a:pt x="2100" y="1621"/>
                      <a:pt x="2054" y="1689"/>
                      <a:pt x="2009" y="1758"/>
                    </a:cubicBezTo>
                    <a:cubicBezTo>
                      <a:pt x="1986" y="1826"/>
                      <a:pt x="1917" y="1872"/>
                      <a:pt x="1872" y="1918"/>
                    </a:cubicBezTo>
                    <a:cubicBezTo>
                      <a:pt x="1803" y="1986"/>
                      <a:pt x="1758" y="2009"/>
                      <a:pt x="1666" y="2054"/>
                    </a:cubicBezTo>
                    <a:cubicBezTo>
                      <a:pt x="1598" y="2100"/>
                      <a:pt x="1507" y="2123"/>
                      <a:pt x="1438" y="2146"/>
                    </a:cubicBezTo>
                    <a:lnTo>
                      <a:pt x="1187" y="2146"/>
                    </a:lnTo>
                    <a:cubicBezTo>
                      <a:pt x="1096" y="2146"/>
                      <a:pt x="1027" y="2123"/>
                      <a:pt x="959" y="2100"/>
                    </a:cubicBezTo>
                    <a:cubicBezTo>
                      <a:pt x="890" y="2077"/>
                      <a:pt x="822" y="2032"/>
                      <a:pt x="753" y="2009"/>
                    </a:cubicBezTo>
                    <a:cubicBezTo>
                      <a:pt x="685" y="1940"/>
                      <a:pt x="616" y="1895"/>
                      <a:pt x="548" y="1826"/>
                    </a:cubicBezTo>
                    <a:cubicBezTo>
                      <a:pt x="525" y="1781"/>
                      <a:pt x="479" y="1712"/>
                      <a:pt x="434" y="1666"/>
                    </a:cubicBezTo>
                    <a:cubicBezTo>
                      <a:pt x="411" y="1575"/>
                      <a:pt x="388" y="1507"/>
                      <a:pt x="365" y="1415"/>
                    </a:cubicBezTo>
                    <a:cubicBezTo>
                      <a:pt x="342" y="1347"/>
                      <a:pt x="342" y="1256"/>
                      <a:pt x="342" y="1164"/>
                    </a:cubicBezTo>
                    <a:cubicBezTo>
                      <a:pt x="365" y="1096"/>
                      <a:pt x="365" y="1027"/>
                      <a:pt x="388" y="936"/>
                    </a:cubicBezTo>
                    <a:cubicBezTo>
                      <a:pt x="434" y="868"/>
                      <a:pt x="457" y="799"/>
                      <a:pt x="502" y="731"/>
                    </a:cubicBezTo>
                    <a:cubicBezTo>
                      <a:pt x="525" y="685"/>
                      <a:pt x="548" y="662"/>
                      <a:pt x="571" y="616"/>
                    </a:cubicBezTo>
                    <a:cubicBezTo>
                      <a:pt x="594" y="594"/>
                      <a:pt x="616" y="571"/>
                      <a:pt x="639" y="548"/>
                    </a:cubicBezTo>
                    <a:cubicBezTo>
                      <a:pt x="662" y="525"/>
                      <a:pt x="685" y="525"/>
                      <a:pt x="708" y="502"/>
                    </a:cubicBezTo>
                    <a:cubicBezTo>
                      <a:pt x="753" y="480"/>
                      <a:pt x="776" y="457"/>
                      <a:pt x="822" y="434"/>
                    </a:cubicBezTo>
                    <a:cubicBezTo>
                      <a:pt x="822" y="434"/>
                      <a:pt x="845" y="411"/>
                      <a:pt x="845" y="411"/>
                    </a:cubicBezTo>
                    <a:cubicBezTo>
                      <a:pt x="890" y="388"/>
                      <a:pt x="936" y="388"/>
                      <a:pt x="982" y="365"/>
                    </a:cubicBezTo>
                    <a:lnTo>
                      <a:pt x="1004" y="365"/>
                    </a:lnTo>
                    <a:cubicBezTo>
                      <a:pt x="1004" y="365"/>
                      <a:pt x="1004" y="343"/>
                      <a:pt x="1027" y="343"/>
                    </a:cubicBezTo>
                    <a:lnTo>
                      <a:pt x="1096" y="343"/>
                    </a:lnTo>
                    <a:cubicBezTo>
                      <a:pt x="1164" y="320"/>
                      <a:pt x="1210" y="320"/>
                      <a:pt x="1278" y="320"/>
                    </a:cubicBezTo>
                    <a:close/>
                    <a:moveTo>
                      <a:pt x="1255" y="0"/>
                    </a:moveTo>
                    <a:cubicBezTo>
                      <a:pt x="1187" y="0"/>
                      <a:pt x="1096" y="0"/>
                      <a:pt x="1027" y="23"/>
                    </a:cubicBezTo>
                    <a:cubicBezTo>
                      <a:pt x="959" y="23"/>
                      <a:pt x="913" y="46"/>
                      <a:pt x="845" y="69"/>
                    </a:cubicBezTo>
                    <a:cubicBezTo>
                      <a:pt x="822" y="69"/>
                      <a:pt x="799" y="91"/>
                      <a:pt x="776" y="91"/>
                    </a:cubicBezTo>
                    <a:lnTo>
                      <a:pt x="753" y="91"/>
                    </a:lnTo>
                    <a:cubicBezTo>
                      <a:pt x="730" y="114"/>
                      <a:pt x="685" y="137"/>
                      <a:pt x="662" y="160"/>
                    </a:cubicBezTo>
                    <a:lnTo>
                      <a:pt x="639" y="160"/>
                    </a:lnTo>
                    <a:cubicBezTo>
                      <a:pt x="548" y="206"/>
                      <a:pt x="479" y="274"/>
                      <a:pt x="411" y="320"/>
                    </a:cubicBezTo>
                    <a:cubicBezTo>
                      <a:pt x="411" y="343"/>
                      <a:pt x="411" y="343"/>
                      <a:pt x="388" y="343"/>
                    </a:cubicBezTo>
                    <a:cubicBezTo>
                      <a:pt x="365" y="365"/>
                      <a:pt x="342" y="388"/>
                      <a:pt x="320" y="411"/>
                    </a:cubicBezTo>
                    <a:cubicBezTo>
                      <a:pt x="251" y="502"/>
                      <a:pt x="205" y="571"/>
                      <a:pt x="160" y="662"/>
                    </a:cubicBezTo>
                    <a:cubicBezTo>
                      <a:pt x="137" y="731"/>
                      <a:pt x="91" y="799"/>
                      <a:pt x="69" y="868"/>
                    </a:cubicBezTo>
                    <a:cubicBezTo>
                      <a:pt x="69" y="890"/>
                      <a:pt x="69" y="913"/>
                      <a:pt x="46" y="936"/>
                    </a:cubicBezTo>
                    <a:cubicBezTo>
                      <a:pt x="46" y="959"/>
                      <a:pt x="46" y="959"/>
                      <a:pt x="46" y="959"/>
                    </a:cubicBezTo>
                    <a:cubicBezTo>
                      <a:pt x="0" y="1141"/>
                      <a:pt x="0" y="1324"/>
                      <a:pt x="46" y="1507"/>
                    </a:cubicBezTo>
                    <a:cubicBezTo>
                      <a:pt x="91" y="1689"/>
                      <a:pt x="183" y="1872"/>
                      <a:pt x="297" y="2032"/>
                    </a:cubicBezTo>
                    <a:cubicBezTo>
                      <a:pt x="434" y="2169"/>
                      <a:pt x="594" y="2306"/>
                      <a:pt x="776" y="2374"/>
                    </a:cubicBezTo>
                    <a:cubicBezTo>
                      <a:pt x="916" y="2444"/>
                      <a:pt x="1082" y="2474"/>
                      <a:pt x="1254" y="2474"/>
                    </a:cubicBezTo>
                    <a:cubicBezTo>
                      <a:pt x="1307" y="2474"/>
                      <a:pt x="1361" y="2471"/>
                      <a:pt x="1415" y="2465"/>
                    </a:cubicBezTo>
                    <a:cubicBezTo>
                      <a:pt x="1621" y="2442"/>
                      <a:pt x="1826" y="2374"/>
                      <a:pt x="1986" y="2237"/>
                    </a:cubicBezTo>
                    <a:cubicBezTo>
                      <a:pt x="2146" y="2146"/>
                      <a:pt x="2260" y="1986"/>
                      <a:pt x="2351" y="1826"/>
                    </a:cubicBezTo>
                    <a:cubicBezTo>
                      <a:pt x="2397" y="1735"/>
                      <a:pt x="2442" y="1644"/>
                      <a:pt x="2465" y="1552"/>
                    </a:cubicBezTo>
                    <a:cubicBezTo>
                      <a:pt x="2488" y="1438"/>
                      <a:pt x="2511" y="1324"/>
                      <a:pt x="2511" y="1210"/>
                    </a:cubicBezTo>
                    <a:cubicBezTo>
                      <a:pt x="2511" y="1096"/>
                      <a:pt x="2488" y="982"/>
                      <a:pt x="2442" y="868"/>
                    </a:cubicBezTo>
                    <a:cubicBezTo>
                      <a:pt x="2420" y="776"/>
                      <a:pt x="2374" y="685"/>
                      <a:pt x="2328" y="616"/>
                    </a:cubicBezTo>
                    <a:cubicBezTo>
                      <a:pt x="2283" y="525"/>
                      <a:pt x="2214" y="457"/>
                      <a:pt x="2168" y="365"/>
                    </a:cubicBezTo>
                    <a:cubicBezTo>
                      <a:pt x="2100" y="320"/>
                      <a:pt x="2032" y="251"/>
                      <a:pt x="1963" y="206"/>
                    </a:cubicBezTo>
                    <a:cubicBezTo>
                      <a:pt x="1780" y="91"/>
                      <a:pt x="1575" y="23"/>
                      <a:pt x="1370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9" name="Google Shape;409;p10"/>
            <p:cNvSpPr/>
            <p:nvPr/>
          </p:nvSpPr>
          <p:spPr>
            <a:xfrm>
              <a:off x="8333152" y="875980"/>
              <a:ext cx="172721" cy="16542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0" name="Google Shape;410;p10"/>
            <p:cNvGrpSpPr/>
            <p:nvPr/>
          </p:nvGrpSpPr>
          <p:grpSpPr>
            <a:xfrm>
              <a:off x="7603747" y="843862"/>
              <a:ext cx="100323" cy="108465"/>
              <a:chOff x="8698868" y="1511081"/>
              <a:chExt cx="76535" cy="82747"/>
            </a:xfrm>
          </p:grpSpPr>
          <p:sp>
            <p:nvSpPr>
              <p:cNvPr id="411" name="Google Shape;411;p10"/>
              <p:cNvSpPr/>
              <p:nvPr/>
            </p:nvSpPr>
            <p:spPr>
              <a:xfrm rot="10152957">
                <a:off x="8708276" y="1520572"/>
                <a:ext cx="58033" cy="65412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10"/>
              <p:cNvSpPr/>
              <p:nvPr/>
            </p:nvSpPr>
            <p:spPr>
              <a:xfrm rot="10152957">
                <a:off x="8705037" y="1516451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3" name="Google Shape;413;p10"/>
            <p:cNvSpPr/>
            <p:nvPr/>
          </p:nvSpPr>
          <p:spPr>
            <a:xfrm>
              <a:off x="6774529" y="39968"/>
              <a:ext cx="172721" cy="16542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0"/>
            <p:cNvSpPr/>
            <p:nvPr/>
          </p:nvSpPr>
          <p:spPr>
            <a:xfrm>
              <a:off x="5280004" y="39968"/>
              <a:ext cx="172721" cy="16542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0"/>
            <p:cNvSpPr/>
            <p:nvPr/>
          </p:nvSpPr>
          <p:spPr>
            <a:xfrm rot="2700000">
              <a:off x="5776221" y="205388"/>
              <a:ext cx="71213" cy="100301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6" name="Google Shape;416;p10"/>
            <p:cNvGrpSpPr/>
            <p:nvPr/>
          </p:nvGrpSpPr>
          <p:grpSpPr>
            <a:xfrm rot="-1126667">
              <a:off x="6212349" y="198416"/>
              <a:ext cx="221597" cy="232402"/>
              <a:chOff x="4298580" y="207227"/>
              <a:chExt cx="169073" cy="177317"/>
            </a:xfrm>
          </p:grpSpPr>
          <p:sp>
            <p:nvSpPr>
              <p:cNvPr id="417" name="Google Shape;417;p10"/>
              <p:cNvSpPr/>
              <p:nvPr/>
            </p:nvSpPr>
            <p:spPr>
              <a:xfrm>
                <a:off x="4304148" y="212174"/>
                <a:ext cx="35788" cy="35193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302" extrusionOk="0">
                    <a:moveTo>
                      <a:pt x="685" y="0"/>
                    </a:moveTo>
                    <a:cubicBezTo>
                      <a:pt x="639" y="0"/>
                      <a:pt x="594" y="0"/>
                      <a:pt x="548" y="23"/>
                    </a:cubicBezTo>
                    <a:cubicBezTo>
                      <a:pt x="479" y="23"/>
                      <a:pt x="411" y="69"/>
                      <a:pt x="343" y="114"/>
                    </a:cubicBezTo>
                    <a:cubicBezTo>
                      <a:pt x="320" y="114"/>
                      <a:pt x="274" y="160"/>
                      <a:pt x="251" y="183"/>
                    </a:cubicBezTo>
                    <a:cubicBezTo>
                      <a:pt x="251" y="183"/>
                      <a:pt x="228" y="206"/>
                      <a:pt x="228" y="206"/>
                    </a:cubicBezTo>
                    <a:cubicBezTo>
                      <a:pt x="183" y="228"/>
                      <a:pt x="137" y="251"/>
                      <a:pt x="91" y="297"/>
                    </a:cubicBezTo>
                    <a:cubicBezTo>
                      <a:pt x="0" y="411"/>
                      <a:pt x="0" y="616"/>
                      <a:pt x="23" y="753"/>
                    </a:cubicBezTo>
                    <a:cubicBezTo>
                      <a:pt x="46" y="799"/>
                      <a:pt x="69" y="845"/>
                      <a:pt x="91" y="890"/>
                    </a:cubicBezTo>
                    <a:cubicBezTo>
                      <a:pt x="91" y="936"/>
                      <a:pt x="114" y="959"/>
                      <a:pt x="114" y="982"/>
                    </a:cubicBezTo>
                    <a:cubicBezTo>
                      <a:pt x="160" y="1050"/>
                      <a:pt x="206" y="1073"/>
                      <a:pt x="228" y="1119"/>
                    </a:cubicBezTo>
                    <a:cubicBezTo>
                      <a:pt x="274" y="1187"/>
                      <a:pt x="365" y="1233"/>
                      <a:pt x="434" y="1255"/>
                    </a:cubicBezTo>
                    <a:cubicBezTo>
                      <a:pt x="525" y="1278"/>
                      <a:pt x="616" y="1301"/>
                      <a:pt x="708" y="1301"/>
                    </a:cubicBezTo>
                    <a:cubicBezTo>
                      <a:pt x="776" y="1301"/>
                      <a:pt x="845" y="1278"/>
                      <a:pt x="890" y="1255"/>
                    </a:cubicBezTo>
                    <a:cubicBezTo>
                      <a:pt x="982" y="1210"/>
                      <a:pt x="1050" y="1164"/>
                      <a:pt x="1119" y="1119"/>
                    </a:cubicBezTo>
                    <a:cubicBezTo>
                      <a:pt x="1187" y="1050"/>
                      <a:pt x="1233" y="959"/>
                      <a:pt x="1278" y="867"/>
                    </a:cubicBezTo>
                    <a:cubicBezTo>
                      <a:pt x="1324" y="799"/>
                      <a:pt x="1324" y="708"/>
                      <a:pt x="1324" y="616"/>
                    </a:cubicBezTo>
                    <a:cubicBezTo>
                      <a:pt x="1324" y="548"/>
                      <a:pt x="1301" y="457"/>
                      <a:pt x="1278" y="388"/>
                    </a:cubicBezTo>
                    <a:cubicBezTo>
                      <a:pt x="1256" y="342"/>
                      <a:pt x="1233" y="297"/>
                      <a:pt x="1187" y="251"/>
                    </a:cubicBezTo>
                    <a:cubicBezTo>
                      <a:pt x="1164" y="206"/>
                      <a:pt x="1141" y="183"/>
                      <a:pt x="1119" y="160"/>
                    </a:cubicBezTo>
                    <a:cubicBezTo>
                      <a:pt x="1073" y="114"/>
                      <a:pt x="1027" y="91"/>
                      <a:pt x="1004" y="69"/>
                    </a:cubicBezTo>
                    <a:cubicBezTo>
                      <a:pt x="936" y="46"/>
                      <a:pt x="867" y="23"/>
                      <a:pt x="822" y="23"/>
                    </a:cubicBezTo>
                    <a:cubicBezTo>
                      <a:pt x="776" y="0"/>
                      <a:pt x="731" y="0"/>
                      <a:pt x="68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10"/>
              <p:cNvSpPr/>
              <p:nvPr/>
            </p:nvSpPr>
            <p:spPr>
              <a:xfrm>
                <a:off x="4396077" y="219553"/>
                <a:ext cx="66656" cy="74684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763" extrusionOk="0">
                    <a:moveTo>
                      <a:pt x="959" y="1"/>
                    </a:moveTo>
                    <a:cubicBezTo>
                      <a:pt x="867" y="1"/>
                      <a:pt x="776" y="24"/>
                      <a:pt x="685" y="47"/>
                    </a:cubicBezTo>
                    <a:cubicBezTo>
                      <a:pt x="639" y="69"/>
                      <a:pt x="571" y="92"/>
                      <a:pt x="502" y="138"/>
                    </a:cubicBezTo>
                    <a:cubicBezTo>
                      <a:pt x="457" y="161"/>
                      <a:pt x="411" y="206"/>
                      <a:pt x="365" y="252"/>
                    </a:cubicBezTo>
                    <a:cubicBezTo>
                      <a:pt x="342" y="275"/>
                      <a:pt x="320" y="298"/>
                      <a:pt x="297" y="343"/>
                    </a:cubicBezTo>
                    <a:cubicBezTo>
                      <a:pt x="228" y="389"/>
                      <a:pt x="183" y="457"/>
                      <a:pt x="160" y="549"/>
                    </a:cubicBezTo>
                    <a:cubicBezTo>
                      <a:pt x="114" y="640"/>
                      <a:pt x="91" y="731"/>
                      <a:pt x="69" y="823"/>
                    </a:cubicBezTo>
                    <a:cubicBezTo>
                      <a:pt x="23" y="982"/>
                      <a:pt x="0" y="1142"/>
                      <a:pt x="0" y="1302"/>
                    </a:cubicBezTo>
                    <a:cubicBezTo>
                      <a:pt x="23" y="1462"/>
                      <a:pt x="69" y="1622"/>
                      <a:pt x="137" y="1759"/>
                    </a:cubicBezTo>
                    <a:cubicBezTo>
                      <a:pt x="206" y="1918"/>
                      <a:pt x="274" y="2078"/>
                      <a:pt x="388" y="2215"/>
                    </a:cubicBezTo>
                    <a:cubicBezTo>
                      <a:pt x="434" y="2284"/>
                      <a:pt x="479" y="2352"/>
                      <a:pt x="548" y="2398"/>
                    </a:cubicBezTo>
                    <a:cubicBezTo>
                      <a:pt x="639" y="2489"/>
                      <a:pt x="753" y="2557"/>
                      <a:pt x="867" y="2626"/>
                    </a:cubicBezTo>
                    <a:cubicBezTo>
                      <a:pt x="1050" y="2717"/>
                      <a:pt x="1255" y="2740"/>
                      <a:pt x="1438" y="2763"/>
                    </a:cubicBezTo>
                    <a:cubicBezTo>
                      <a:pt x="1644" y="2763"/>
                      <a:pt x="1826" y="2694"/>
                      <a:pt x="1986" y="2603"/>
                    </a:cubicBezTo>
                    <a:cubicBezTo>
                      <a:pt x="2100" y="2535"/>
                      <a:pt x="2191" y="2443"/>
                      <a:pt x="2260" y="2352"/>
                    </a:cubicBezTo>
                    <a:cubicBezTo>
                      <a:pt x="2465" y="2101"/>
                      <a:pt x="2465" y="1781"/>
                      <a:pt x="2397" y="1485"/>
                    </a:cubicBezTo>
                    <a:cubicBezTo>
                      <a:pt x="2397" y="1393"/>
                      <a:pt x="2374" y="1302"/>
                      <a:pt x="2351" y="1211"/>
                    </a:cubicBezTo>
                    <a:cubicBezTo>
                      <a:pt x="2305" y="1119"/>
                      <a:pt x="2260" y="1028"/>
                      <a:pt x="2214" y="937"/>
                    </a:cubicBezTo>
                    <a:cubicBezTo>
                      <a:pt x="2191" y="868"/>
                      <a:pt x="2146" y="823"/>
                      <a:pt x="2123" y="754"/>
                    </a:cubicBezTo>
                    <a:cubicBezTo>
                      <a:pt x="2077" y="686"/>
                      <a:pt x="2032" y="640"/>
                      <a:pt x="1986" y="572"/>
                    </a:cubicBezTo>
                    <a:cubicBezTo>
                      <a:pt x="1917" y="503"/>
                      <a:pt x="1872" y="435"/>
                      <a:pt x="1780" y="366"/>
                    </a:cubicBezTo>
                    <a:cubicBezTo>
                      <a:pt x="1712" y="298"/>
                      <a:pt x="1621" y="252"/>
                      <a:pt x="1529" y="184"/>
                    </a:cubicBezTo>
                    <a:cubicBezTo>
                      <a:pt x="1392" y="115"/>
                      <a:pt x="1255" y="47"/>
                      <a:pt x="1096" y="24"/>
                    </a:cubicBezTo>
                    <a:cubicBezTo>
                      <a:pt x="1050" y="1"/>
                      <a:pt x="1004" y="1"/>
                      <a:pt x="959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10"/>
              <p:cNvSpPr/>
              <p:nvPr/>
            </p:nvSpPr>
            <p:spPr>
              <a:xfrm>
                <a:off x="4404700" y="322591"/>
                <a:ext cx="58655" cy="56493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090" extrusionOk="0">
                    <a:moveTo>
                      <a:pt x="1028" y="1"/>
                    </a:moveTo>
                    <a:cubicBezTo>
                      <a:pt x="914" y="1"/>
                      <a:pt x="822" y="24"/>
                      <a:pt x="708" y="46"/>
                    </a:cubicBezTo>
                    <a:cubicBezTo>
                      <a:pt x="663" y="46"/>
                      <a:pt x="594" y="69"/>
                      <a:pt x="548" y="92"/>
                    </a:cubicBezTo>
                    <a:cubicBezTo>
                      <a:pt x="503" y="115"/>
                      <a:pt x="457" y="138"/>
                      <a:pt x="434" y="161"/>
                    </a:cubicBezTo>
                    <a:cubicBezTo>
                      <a:pt x="366" y="183"/>
                      <a:pt x="297" y="252"/>
                      <a:pt x="252" y="298"/>
                    </a:cubicBezTo>
                    <a:cubicBezTo>
                      <a:pt x="229" y="343"/>
                      <a:pt x="206" y="389"/>
                      <a:pt x="183" y="434"/>
                    </a:cubicBezTo>
                    <a:cubicBezTo>
                      <a:pt x="115" y="480"/>
                      <a:pt x="92" y="594"/>
                      <a:pt x="69" y="663"/>
                    </a:cubicBezTo>
                    <a:cubicBezTo>
                      <a:pt x="23" y="868"/>
                      <a:pt x="1" y="1096"/>
                      <a:pt x="69" y="1302"/>
                    </a:cubicBezTo>
                    <a:cubicBezTo>
                      <a:pt x="115" y="1393"/>
                      <a:pt x="160" y="1484"/>
                      <a:pt x="206" y="1599"/>
                    </a:cubicBezTo>
                    <a:cubicBezTo>
                      <a:pt x="206" y="1621"/>
                      <a:pt x="229" y="1667"/>
                      <a:pt x="252" y="1690"/>
                    </a:cubicBezTo>
                    <a:cubicBezTo>
                      <a:pt x="275" y="1736"/>
                      <a:pt x="320" y="1781"/>
                      <a:pt x="366" y="1827"/>
                    </a:cubicBezTo>
                    <a:cubicBezTo>
                      <a:pt x="389" y="1850"/>
                      <a:pt x="434" y="1872"/>
                      <a:pt x="457" y="1895"/>
                    </a:cubicBezTo>
                    <a:cubicBezTo>
                      <a:pt x="526" y="1941"/>
                      <a:pt x="594" y="1987"/>
                      <a:pt x="663" y="2009"/>
                    </a:cubicBezTo>
                    <a:cubicBezTo>
                      <a:pt x="731" y="2032"/>
                      <a:pt x="777" y="2055"/>
                      <a:pt x="845" y="2055"/>
                    </a:cubicBezTo>
                    <a:cubicBezTo>
                      <a:pt x="914" y="2078"/>
                      <a:pt x="994" y="2089"/>
                      <a:pt x="1073" y="2089"/>
                    </a:cubicBezTo>
                    <a:cubicBezTo>
                      <a:pt x="1153" y="2089"/>
                      <a:pt x="1233" y="2078"/>
                      <a:pt x="1302" y="2055"/>
                    </a:cubicBezTo>
                    <a:cubicBezTo>
                      <a:pt x="1393" y="2032"/>
                      <a:pt x="1461" y="2009"/>
                      <a:pt x="1530" y="1964"/>
                    </a:cubicBezTo>
                    <a:cubicBezTo>
                      <a:pt x="1576" y="1941"/>
                      <a:pt x="1644" y="1918"/>
                      <a:pt x="1690" y="1895"/>
                    </a:cubicBezTo>
                    <a:cubicBezTo>
                      <a:pt x="1781" y="1850"/>
                      <a:pt x="1872" y="1781"/>
                      <a:pt x="1964" y="1690"/>
                    </a:cubicBezTo>
                    <a:cubicBezTo>
                      <a:pt x="2009" y="1621"/>
                      <a:pt x="2078" y="1530"/>
                      <a:pt x="2101" y="1439"/>
                    </a:cubicBezTo>
                    <a:cubicBezTo>
                      <a:pt x="2123" y="1416"/>
                      <a:pt x="2123" y="1370"/>
                      <a:pt x="2146" y="1325"/>
                    </a:cubicBezTo>
                    <a:cubicBezTo>
                      <a:pt x="2169" y="1256"/>
                      <a:pt x="2169" y="1188"/>
                      <a:pt x="2169" y="1142"/>
                    </a:cubicBezTo>
                    <a:cubicBezTo>
                      <a:pt x="2169" y="1096"/>
                      <a:pt x="2146" y="1051"/>
                      <a:pt x="2146" y="1005"/>
                    </a:cubicBezTo>
                    <a:cubicBezTo>
                      <a:pt x="2146" y="937"/>
                      <a:pt x="2123" y="891"/>
                      <a:pt x="2123" y="823"/>
                    </a:cubicBezTo>
                    <a:cubicBezTo>
                      <a:pt x="2101" y="731"/>
                      <a:pt x="2055" y="617"/>
                      <a:pt x="1986" y="526"/>
                    </a:cubicBezTo>
                    <a:cubicBezTo>
                      <a:pt x="1964" y="457"/>
                      <a:pt x="1895" y="389"/>
                      <a:pt x="1827" y="343"/>
                    </a:cubicBezTo>
                    <a:cubicBezTo>
                      <a:pt x="1758" y="252"/>
                      <a:pt x="1644" y="183"/>
                      <a:pt x="1553" y="138"/>
                    </a:cubicBezTo>
                    <a:cubicBezTo>
                      <a:pt x="1484" y="92"/>
                      <a:pt x="1393" y="69"/>
                      <a:pt x="1302" y="46"/>
                    </a:cubicBezTo>
                    <a:cubicBezTo>
                      <a:pt x="1210" y="1"/>
                      <a:pt x="1119" y="1"/>
                      <a:pt x="1028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10"/>
              <p:cNvSpPr/>
              <p:nvPr/>
            </p:nvSpPr>
            <p:spPr>
              <a:xfrm>
                <a:off x="4390509" y="214634"/>
                <a:ext cx="77144" cy="8701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3219" extrusionOk="0">
                    <a:moveTo>
                      <a:pt x="1347" y="320"/>
                    </a:moveTo>
                    <a:cubicBezTo>
                      <a:pt x="1439" y="343"/>
                      <a:pt x="1530" y="366"/>
                      <a:pt x="1621" y="388"/>
                    </a:cubicBezTo>
                    <a:cubicBezTo>
                      <a:pt x="1713" y="457"/>
                      <a:pt x="1827" y="503"/>
                      <a:pt x="1918" y="571"/>
                    </a:cubicBezTo>
                    <a:cubicBezTo>
                      <a:pt x="2009" y="662"/>
                      <a:pt x="2101" y="731"/>
                      <a:pt x="2169" y="845"/>
                    </a:cubicBezTo>
                    <a:cubicBezTo>
                      <a:pt x="2260" y="959"/>
                      <a:pt x="2329" y="1073"/>
                      <a:pt x="2375" y="1210"/>
                    </a:cubicBezTo>
                    <a:cubicBezTo>
                      <a:pt x="2443" y="1324"/>
                      <a:pt x="2466" y="1461"/>
                      <a:pt x="2489" y="1598"/>
                    </a:cubicBezTo>
                    <a:cubicBezTo>
                      <a:pt x="2511" y="1735"/>
                      <a:pt x="2511" y="1895"/>
                      <a:pt x="2489" y="2032"/>
                    </a:cubicBezTo>
                    <a:cubicBezTo>
                      <a:pt x="2489" y="2123"/>
                      <a:pt x="2443" y="2214"/>
                      <a:pt x="2420" y="2329"/>
                    </a:cubicBezTo>
                    <a:cubicBezTo>
                      <a:pt x="2375" y="2397"/>
                      <a:pt x="2329" y="2488"/>
                      <a:pt x="2283" y="2557"/>
                    </a:cubicBezTo>
                    <a:cubicBezTo>
                      <a:pt x="2238" y="2602"/>
                      <a:pt x="2192" y="2671"/>
                      <a:pt x="2123" y="2717"/>
                    </a:cubicBezTo>
                    <a:cubicBezTo>
                      <a:pt x="2078" y="2739"/>
                      <a:pt x="2009" y="2785"/>
                      <a:pt x="1941" y="2808"/>
                    </a:cubicBezTo>
                    <a:cubicBezTo>
                      <a:pt x="1872" y="2854"/>
                      <a:pt x="1804" y="2854"/>
                      <a:pt x="1735" y="2876"/>
                    </a:cubicBezTo>
                    <a:lnTo>
                      <a:pt x="1507" y="2876"/>
                    </a:lnTo>
                    <a:cubicBezTo>
                      <a:pt x="1416" y="2854"/>
                      <a:pt x="1325" y="2831"/>
                      <a:pt x="1256" y="2808"/>
                    </a:cubicBezTo>
                    <a:cubicBezTo>
                      <a:pt x="1142" y="2762"/>
                      <a:pt x="1028" y="2694"/>
                      <a:pt x="914" y="2625"/>
                    </a:cubicBezTo>
                    <a:cubicBezTo>
                      <a:pt x="822" y="2534"/>
                      <a:pt x="754" y="2466"/>
                      <a:pt x="685" y="2351"/>
                    </a:cubicBezTo>
                    <a:cubicBezTo>
                      <a:pt x="594" y="2260"/>
                      <a:pt x="526" y="2146"/>
                      <a:pt x="480" y="2009"/>
                    </a:cubicBezTo>
                    <a:cubicBezTo>
                      <a:pt x="412" y="1872"/>
                      <a:pt x="366" y="1712"/>
                      <a:pt x="343" y="1575"/>
                    </a:cubicBezTo>
                    <a:cubicBezTo>
                      <a:pt x="343" y="1507"/>
                      <a:pt x="343" y="1438"/>
                      <a:pt x="343" y="1347"/>
                    </a:cubicBezTo>
                    <a:cubicBezTo>
                      <a:pt x="343" y="1301"/>
                      <a:pt x="343" y="1256"/>
                      <a:pt x="343" y="1210"/>
                    </a:cubicBezTo>
                    <a:lnTo>
                      <a:pt x="343" y="1187"/>
                    </a:lnTo>
                    <a:cubicBezTo>
                      <a:pt x="366" y="1073"/>
                      <a:pt x="389" y="982"/>
                      <a:pt x="434" y="891"/>
                    </a:cubicBezTo>
                    <a:cubicBezTo>
                      <a:pt x="480" y="799"/>
                      <a:pt x="526" y="708"/>
                      <a:pt x="571" y="639"/>
                    </a:cubicBezTo>
                    <a:cubicBezTo>
                      <a:pt x="594" y="617"/>
                      <a:pt x="594" y="617"/>
                      <a:pt x="617" y="594"/>
                    </a:cubicBezTo>
                    <a:cubicBezTo>
                      <a:pt x="640" y="548"/>
                      <a:pt x="685" y="525"/>
                      <a:pt x="731" y="480"/>
                    </a:cubicBezTo>
                    <a:cubicBezTo>
                      <a:pt x="777" y="457"/>
                      <a:pt x="822" y="434"/>
                      <a:pt x="868" y="411"/>
                    </a:cubicBezTo>
                    <a:cubicBezTo>
                      <a:pt x="868" y="411"/>
                      <a:pt x="868" y="411"/>
                      <a:pt x="868" y="388"/>
                    </a:cubicBezTo>
                    <a:lnTo>
                      <a:pt x="891" y="388"/>
                    </a:lnTo>
                    <a:cubicBezTo>
                      <a:pt x="947" y="370"/>
                      <a:pt x="1004" y="351"/>
                      <a:pt x="1074" y="332"/>
                    </a:cubicBezTo>
                    <a:lnTo>
                      <a:pt x="1074" y="332"/>
                    </a:lnTo>
                    <a:cubicBezTo>
                      <a:pt x="1073" y="335"/>
                      <a:pt x="1073" y="338"/>
                      <a:pt x="1073" y="343"/>
                    </a:cubicBezTo>
                    <a:cubicBezTo>
                      <a:pt x="1073" y="343"/>
                      <a:pt x="1073" y="337"/>
                      <a:pt x="1076" y="331"/>
                    </a:cubicBezTo>
                    <a:lnTo>
                      <a:pt x="1076" y="331"/>
                    </a:lnTo>
                    <a:cubicBezTo>
                      <a:pt x="1076" y="331"/>
                      <a:pt x="1075" y="332"/>
                      <a:pt x="1074" y="332"/>
                    </a:cubicBezTo>
                    <a:lnTo>
                      <a:pt x="1074" y="332"/>
                    </a:lnTo>
                    <a:cubicBezTo>
                      <a:pt x="1074" y="320"/>
                      <a:pt x="1078" y="320"/>
                      <a:pt x="1096" y="320"/>
                    </a:cubicBezTo>
                    <a:cubicBezTo>
                      <a:pt x="1085" y="320"/>
                      <a:pt x="1079" y="325"/>
                      <a:pt x="1076" y="331"/>
                    </a:cubicBezTo>
                    <a:lnTo>
                      <a:pt x="1076" y="331"/>
                    </a:lnTo>
                    <a:cubicBezTo>
                      <a:pt x="1090" y="327"/>
                      <a:pt x="1104" y="324"/>
                      <a:pt x="1119" y="320"/>
                    </a:cubicBezTo>
                    <a:close/>
                    <a:moveTo>
                      <a:pt x="1233" y="0"/>
                    </a:moveTo>
                    <a:cubicBezTo>
                      <a:pt x="1165" y="0"/>
                      <a:pt x="1073" y="0"/>
                      <a:pt x="1005" y="23"/>
                    </a:cubicBezTo>
                    <a:lnTo>
                      <a:pt x="982" y="23"/>
                    </a:lnTo>
                    <a:cubicBezTo>
                      <a:pt x="914" y="46"/>
                      <a:pt x="868" y="46"/>
                      <a:pt x="822" y="69"/>
                    </a:cubicBezTo>
                    <a:cubicBezTo>
                      <a:pt x="800" y="69"/>
                      <a:pt x="800" y="69"/>
                      <a:pt x="800" y="92"/>
                    </a:cubicBezTo>
                    <a:cubicBezTo>
                      <a:pt x="754" y="92"/>
                      <a:pt x="731" y="115"/>
                      <a:pt x="708" y="115"/>
                    </a:cubicBezTo>
                    <a:cubicBezTo>
                      <a:pt x="708" y="115"/>
                      <a:pt x="685" y="137"/>
                      <a:pt x="685" y="137"/>
                    </a:cubicBezTo>
                    <a:lnTo>
                      <a:pt x="663" y="137"/>
                    </a:lnTo>
                    <a:cubicBezTo>
                      <a:pt x="663" y="137"/>
                      <a:pt x="663" y="160"/>
                      <a:pt x="640" y="160"/>
                    </a:cubicBezTo>
                    <a:lnTo>
                      <a:pt x="617" y="160"/>
                    </a:lnTo>
                    <a:cubicBezTo>
                      <a:pt x="617" y="160"/>
                      <a:pt x="617" y="183"/>
                      <a:pt x="617" y="183"/>
                    </a:cubicBezTo>
                    <a:lnTo>
                      <a:pt x="594" y="183"/>
                    </a:lnTo>
                    <a:cubicBezTo>
                      <a:pt x="594" y="183"/>
                      <a:pt x="571" y="183"/>
                      <a:pt x="571" y="206"/>
                    </a:cubicBezTo>
                    <a:cubicBezTo>
                      <a:pt x="480" y="274"/>
                      <a:pt x="389" y="366"/>
                      <a:pt x="320" y="457"/>
                    </a:cubicBezTo>
                    <a:lnTo>
                      <a:pt x="297" y="457"/>
                    </a:lnTo>
                    <a:cubicBezTo>
                      <a:pt x="229" y="548"/>
                      <a:pt x="160" y="662"/>
                      <a:pt x="115" y="799"/>
                    </a:cubicBezTo>
                    <a:cubicBezTo>
                      <a:pt x="23" y="1050"/>
                      <a:pt x="1" y="1324"/>
                      <a:pt x="23" y="1575"/>
                    </a:cubicBezTo>
                    <a:cubicBezTo>
                      <a:pt x="23" y="1575"/>
                      <a:pt x="23" y="1575"/>
                      <a:pt x="23" y="1598"/>
                    </a:cubicBezTo>
                    <a:cubicBezTo>
                      <a:pt x="46" y="1804"/>
                      <a:pt x="115" y="1986"/>
                      <a:pt x="183" y="2169"/>
                    </a:cubicBezTo>
                    <a:cubicBezTo>
                      <a:pt x="366" y="2557"/>
                      <a:pt x="663" y="2876"/>
                      <a:pt x="1051" y="3082"/>
                    </a:cubicBezTo>
                    <a:cubicBezTo>
                      <a:pt x="1233" y="3173"/>
                      <a:pt x="1439" y="3219"/>
                      <a:pt x="1667" y="3219"/>
                    </a:cubicBezTo>
                    <a:cubicBezTo>
                      <a:pt x="1758" y="3196"/>
                      <a:pt x="1850" y="3196"/>
                      <a:pt x="1964" y="3150"/>
                    </a:cubicBezTo>
                    <a:cubicBezTo>
                      <a:pt x="2078" y="3127"/>
                      <a:pt x="2169" y="3082"/>
                      <a:pt x="2260" y="3013"/>
                    </a:cubicBezTo>
                    <a:cubicBezTo>
                      <a:pt x="2443" y="2899"/>
                      <a:pt x="2580" y="2739"/>
                      <a:pt x="2671" y="2557"/>
                    </a:cubicBezTo>
                    <a:cubicBezTo>
                      <a:pt x="2785" y="2351"/>
                      <a:pt x="2831" y="2123"/>
                      <a:pt x="2831" y="1895"/>
                    </a:cubicBezTo>
                    <a:cubicBezTo>
                      <a:pt x="2854" y="1667"/>
                      <a:pt x="2808" y="1461"/>
                      <a:pt x="2740" y="1256"/>
                    </a:cubicBezTo>
                    <a:cubicBezTo>
                      <a:pt x="2694" y="1050"/>
                      <a:pt x="2580" y="868"/>
                      <a:pt x="2466" y="708"/>
                    </a:cubicBezTo>
                    <a:cubicBezTo>
                      <a:pt x="2215" y="343"/>
                      <a:pt x="1827" y="69"/>
                      <a:pt x="1393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10"/>
              <p:cNvSpPr/>
              <p:nvPr/>
            </p:nvSpPr>
            <p:spPr>
              <a:xfrm>
                <a:off x="4298580" y="207227"/>
                <a:ext cx="46924" cy="46681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727" extrusionOk="0">
                    <a:moveTo>
                      <a:pt x="914" y="343"/>
                    </a:moveTo>
                    <a:cubicBezTo>
                      <a:pt x="959" y="343"/>
                      <a:pt x="982" y="343"/>
                      <a:pt x="1028" y="366"/>
                    </a:cubicBezTo>
                    <a:cubicBezTo>
                      <a:pt x="1073" y="366"/>
                      <a:pt x="1119" y="389"/>
                      <a:pt x="1165" y="411"/>
                    </a:cubicBezTo>
                    <a:cubicBezTo>
                      <a:pt x="1188" y="457"/>
                      <a:pt x="1233" y="480"/>
                      <a:pt x="1256" y="503"/>
                    </a:cubicBezTo>
                    <a:cubicBezTo>
                      <a:pt x="1302" y="548"/>
                      <a:pt x="1325" y="571"/>
                      <a:pt x="1347" y="617"/>
                    </a:cubicBezTo>
                    <a:cubicBezTo>
                      <a:pt x="1370" y="662"/>
                      <a:pt x="1370" y="708"/>
                      <a:pt x="1393" y="754"/>
                    </a:cubicBezTo>
                    <a:cubicBezTo>
                      <a:pt x="1393" y="799"/>
                      <a:pt x="1393" y="845"/>
                      <a:pt x="1393" y="891"/>
                    </a:cubicBezTo>
                    <a:cubicBezTo>
                      <a:pt x="1393" y="936"/>
                      <a:pt x="1393" y="982"/>
                      <a:pt x="1370" y="1028"/>
                    </a:cubicBezTo>
                    <a:cubicBezTo>
                      <a:pt x="1347" y="1073"/>
                      <a:pt x="1325" y="1142"/>
                      <a:pt x="1302" y="1187"/>
                    </a:cubicBezTo>
                    <a:cubicBezTo>
                      <a:pt x="1279" y="1210"/>
                      <a:pt x="1256" y="1233"/>
                      <a:pt x="1210" y="1279"/>
                    </a:cubicBezTo>
                    <a:cubicBezTo>
                      <a:pt x="1188" y="1302"/>
                      <a:pt x="1142" y="1324"/>
                      <a:pt x="1096" y="1347"/>
                    </a:cubicBezTo>
                    <a:cubicBezTo>
                      <a:pt x="1051" y="1370"/>
                      <a:pt x="1005" y="1393"/>
                      <a:pt x="959" y="1393"/>
                    </a:cubicBezTo>
                    <a:lnTo>
                      <a:pt x="822" y="1393"/>
                    </a:lnTo>
                    <a:cubicBezTo>
                      <a:pt x="777" y="1393"/>
                      <a:pt x="731" y="1393"/>
                      <a:pt x="685" y="1370"/>
                    </a:cubicBezTo>
                    <a:cubicBezTo>
                      <a:pt x="640" y="1347"/>
                      <a:pt x="617" y="1347"/>
                      <a:pt x="571" y="1302"/>
                    </a:cubicBezTo>
                    <a:cubicBezTo>
                      <a:pt x="526" y="1279"/>
                      <a:pt x="503" y="1256"/>
                      <a:pt x="457" y="1210"/>
                    </a:cubicBezTo>
                    <a:cubicBezTo>
                      <a:pt x="434" y="1187"/>
                      <a:pt x="412" y="1142"/>
                      <a:pt x="389" y="1096"/>
                    </a:cubicBezTo>
                    <a:cubicBezTo>
                      <a:pt x="366" y="1050"/>
                      <a:pt x="343" y="1005"/>
                      <a:pt x="343" y="959"/>
                    </a:cubicBezTo>
                    <a:cubicBezTo>
                      <a:pt x="320" y="913"/>
                      <a:pt x="320" y="891"/>
                      <a:pt x="320" y="845"/>
                    </a:cubicBezTo>
                    <a:cubicBezTo>
                      <a:pt x="343" y="777"/>
                      <a:pt x="343" y="731"/>
                      <a:pt x="366" y="685"/>
                    </a:cubicBezTo>
                    <a:cubicBezTo>
                      <a:pt x="366" y="662"/>
                      <a:pt x="366" y="640"/>
                      <a:pt x="389" y="640"/>
                    </a:cubicBezTo>
                    <a:cubicBezTo>
                      <a:pt x="389" y="617"/>
                      <a:pt x="389" y="617"/>
                      <a:pt x="389" y="594"/>
                    </a:cubicBezTo>
                    <a:lnTo>
                      <a:pt x="412" y="594"/>
                    </a:lnTo>
                    <a:cubicBezTo>
                      <a:pt x="412" y="594"/>
                      <a:pt x="412" y="571"/>
                      <a:pt x="412" y="571"/>
                    </a:cubicBezTo>
                    <a:cubicBezTo>
                      <a:pt x="434" y="525"/>
                      <a:pt x="480" y="503"/>
                      <a:pt x="503" y="457"/>
                    </a:cubicBezTo>
                    <a:cubicBezTo>
                      <a:pt x="549" y="434"/>
                      <a:pt x="594" y="411"/>
                      <a:pt x="617" y="389"/>
                    </a:cubicBezTo>
                    <a:cubicBezTo>
                      <a:pt x="640" y="389"/>
                      <a:pt x="663" y="366"/>
                      <a:pt x="685" y="366"/>
                    </a:cubicBezTo>
                    <a:cubicBezTo>
                      <a:pt x="708" y="366"/>
                      <a:pt x="731" y="343"/>
                      <a:pt x="754" y="343"/>
                    </a:cubicBezTo>
                    <a:close/>
                    <a:moveTo>
                      <a:pt x="868" y="0"/>
                    </a:moveTo>
                    <a:cubicBezTo>
                      <a:pt x="777" y="0"/>
                      <a:pt x="663" y="23"/>
                      <a:pt x="571" y="46"/>
                    </a:cubicBezTo>
                    <a:cubicBezTo>
                      <a:pt x="526" y="69"/>
                      <a:pt x="457" y="115"/>
                      <a:pt x="412" y="137"/>
                    </a:cubicBezTo>
                    <a:cubicBezTo>
                      <a:pt x="366" y="160"/>
                      <a:pt x="320" y="206"/>
                      <a:pt x="275" y="229"/>
                    </a:cubicBezTo>
                    <a:cubicBezTo>
                      <a:pt x="275" y="252"/>
                      <a:pt x="275" y="252"/>
                      <a:pt x="252" y="252"/>
                    </a:cubicBezTo>
                    <a:cubicBezTo>
                      <a:pt x="252" y="274"/>
                      <a:pt x="229" y="297"/>
                      <a:pt x="206" y="320"/>
                    </a:cubicBezTo>
                    <a:cubicBezTo>
                      <a:pt x="160" y="366"/>
                      <a:pt x="138" y="411"/>
                      <a:pt x="92" y="480"/>
                    </a:cubicBezTo>
                    <a:cubicBezTo>
                      <a:pt x="92" y="503"/>
                      <a:pt x="69" y="525"/>
                      <a:pt x="69" y="571"/>
                    </a:cubicBezTo>
                    <a:cubicBezTo>
                      <a:pt x="46" y="571"/>
                      <a:pt x="46" y="594"/>
                      <a:pt x="46" y="594"/>
                    </a:cubicBezTo>
                    <a:cubicBezTo>
                      <a:pt x="46" y="617"/>
                      <a:pt x="46" y="617"/>
                      <a:pt x="24" y="640"/>
                    </a:cubicBezTo>
                    <a:cubicBezTo>
                      <a:pt x="24" y="708"/>
                      <a:pt x="1" y="777"/>
                      <a:pt x="1" y="845"/>
                    </a:cubicBezTo>
                    <a:cubicBezTo>
                      <a:pt x="1" y="868"/>
                      <a:pt x="1" y="913"/>
                      <a:pt x="1" y="936"/>
                    </a:cubicBezTo>
                    <a:cubicBezTo>
                      <a:pt x="1" y="1005"/>
                      <a:pt x="24" y="1050"/>
                      <a:pt x="24" y="1096"/>
                    </a:cubicBezTo>
                    <a:cubicBezTo>
                      <a:pt x="46" y="1142"/>
                      <a:pt x="69" y="1187"/>
                      <a:pt x="92" y="1233"/>
                    </a:cubicBezTo>
                    <a:cubicBezTo>
                      <a:pt x="115" y="1302"/>
                      <a:pt x="160" y="1347"/>
                      <a:pt x="183" y="1393"/>
                    </a:cubicBezTo>
                    <a:cubicBezTo>
                      <a:pt x="297" y="1530"/>
                      <a:pt x="412" y="1621"/>
                      <a:pt x="571" y="1667"/>
                    </a:cubicBezTo>
                    <a:cubicBezTo>
                      <a:pt x="658" y="1710"/>
                      <a:pt x="745" y="1726"/>
                      <a:pt x="838" y="1726"/>
                    </a:cubicBezTo>
                    <a:cubicBezTo>
                      <a:pt x="891" y="1726"/>
                      <a:pt x="947" y="1721"/>
                      <a:pt x="1005" y="1712"/>
                    </a:cubicBezTo>
                    <a:cubicBezTo>
                      <a:pt x="1142" y="1690"/>
                      <a:pt x="1302" y="1621"/>
                      <a:pt x="1416" y="1530"/>
                    </a:cubicBezTo>
                    <a:cubicBezTo>
                      <a:pt x="1530" y="1438"/>
                      <a:pt x="1598" y="1324"/>
                      <a:pt x="1667" y="1210"/>
                    </a:cubicBezTo>
                    <a:cubicBezTo>
                      <a:pt x="1735" y="1050"/>
                      <a:pt x="1735" y="891"/>
                      <a:pt x="1713" y="708"/>
                    </a:cubicBezTo>
                    <a:cubicBezTo>
                      <a:pt x="1690" y="594"/>
                      <a:pt x="1644" y="503"/>
                      <a:pt x="1576" y="389"/>
                    </a:cubicBezTo>
                    <a:cubicBezTo>
                      <a:pt x="1553" y="343"/>
                      <a:pt x="1507" y="297"/>
                      <a:pt x="1462" y="252"/>
                    </a:cubicBezTo>
                    <a:cubicBezTo>
                      <a:pt x="1416" y="183"/>
                      <a:pt x="1325" y="137"/>
                      <a:pt x="1279" y="115"/>
                    </a:cubicBezTo>
                    <a:cubicBezTo>
                      <a:pt x="1233" y="69"/>
                      <a:pt x="1165" y="69"/>
                      <a:pt x="1119" y="46"/>
                    </a:cubicBezTo>
                    <a:cubicBezTo>
                      <a:pt x="1073" y="23"/>
                      <a:pt x="1028" y="23"/>
                      <a:pt x="982" y="23"/>
                    </a:cubicBezTo>
                    <a:cubicBezTo>
                      <a:pt x="937" y="0"/>
                      <a:pt x="914" y="0"/>
                      <a:pt x="868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10"/>
              <p:cNvSpPr/>
              <p:nvPr/>
            </p:nvSpPr>
            <p:spPr>
              <a:xfrm>
                <a:off x="4399781" y="317672"/>
                <a:ext cx="67872" cy="6687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2474" extrusionOk="0">
                    <a:moveTo>
                      <a:pt x="1324" y="320"/>
                    </a:moveTo>
                    <a:cubicBezTo>
                      <a:pt x="1415" y="320"/>
                      <a:pt x="1484" y="343"/>
                      <a:pt x="1552" y="365"/>
                    </a:cubicBezTo>
                    <a:cubicBezTo>
                      <a:pt x="1643" y="388"/>
                      <a:pt x="1712" y="434"/>
                      <a:pt x="1780" y="480"/>
                    </a:cubicBezTo>
                    <a:cubicBezTo>
                      <a:pt x="1849" y="525"/>
                      <a:pt x="1895" y="571"/>
                      <a:pt x="1963" y="639"/>
                    </a:cubicBezTo>
                    <a:cubicBezTo>
                      <a:pt x="2009" y="685"/>
                      <a:pt x="2054" y="753"/>
                      <a:pt x="2077" y="822"/>
                    </a:cubicBezTo>
                    <a:cubicBezTo>
                      <a:pt x="2123" y="890"/>
                      <a:pt x="2146" y="982"/>
                      <a:pt x="2168" y="1073"/>
                    </a:cubicBezTo>
                    <a:cubicBezTo>
                      <a:pt x="2168" y="1141"/>
                      <a:pt x="2191" y="1233"/>
                      <a:pt x="2168" y="1301"/>
                    </a:cubicBezTo>
                    <a:cubicBezTo>
                      <a:pt x="2168" y="1393"/>
                      <a:pt x="2146" y="1461"/>
                      <a:pt x="2123" y="1552"/>
                    </a:cubicBezTo>
                    <a:cubicBezTo>
                      <a:pt x="2100" y="1621"/>
                      <a:pt x="2054" y="1689"/>
                      <a:pt x="2009" y="1758"/>
                    </a:cubicBezTo>
                    <a:cubicBezTo>
                      <a:pt x="1986" y="1826"/>
                      <a:pt x="1917" y="1872"/>
                      <a:pt x="1872" y="1918"/>
                    </a:cubicBezTo>
                    <a:cubicBezTo>
                      <a:pt x="1803" y="1986"/>
                      <a:pt x="1758" y="2009"/>
                      <a:pt x="1666" y="2054"/>
                    </a:cubicBezTo>
                    <a:cubicBezTo>
                      <a:pt x="1598" y="2100"/>
                      <a:pt x="1507" y="2123"/>
                      <a:pt x="1438" y="2146"/>
                    </a:cubicBezTo>
                    <a:lnTo>
                      <a:pt x="1187" y="2146"/>
                    </a:lnTo>
                    <a:cubicBezTo>
                      <a:pt x="1096" y="2146"/>
                      <a:pt x="1027" y="2123"/>
                      <a:pt x="959" y="2100"/>
                    </a:cubicBezTo>
                    <a:cubicBezTo>
                      <a:pt x="890" y="2077"/>
                      <a:pt x="822" y="2032"/>
                      <a:pt x="753" y="2009"/>
                    </a:cubicBezTo>
                    <a:cubicBezTo>
                      <a:pt x="685" y="1940"/>
                      <a:pt x="616" y="1895"/>
                      <a:pt x="548" y="1826"/>
                    </a:cubicBezTo>
                    <a:cubicBezTo>
                      <a:pt x="525" y="1781"/>
                      <a:pt x="479" y="1712"/>
                      <a:pt x="434" y="1666"/>
                    </a:cubicBezTo>
                    <a:cubicBezTo>
                      <a:pt x="411" y="1575"/>
                      <a:pt x="388" y="1507"/>
                      <a:pt x="365" y="1415"/>
                    </a:cubicBezTo>
                    <a:cubicBezTo>
                      <a:pt x="342" y="1347"/>
                      <a:pt x="342" y="1256"/>
                      <a:pt x="342" y="1164"/>
                    </a:cubicBezTo>
                    <a:cubicBezTo>
                      <a:pt x="365" y="1096"/>
                      <a:pt x="365" y="1027"/>
                      <a:pt x="388" y="936"/>
                    </a:cubicBezTo>
                    <a:cubicBezTo>
                      <a:pt x="434" y="868"/>
                      <a:pt x="457" y="799"/>
                      <a:pt x="502" y="731"/>
                    </a:cubicBezTo>
                    <a:cubicBezTo>
                      <a:pt x="525" y="685"/>
                      <a:pt x="548" y="662"/>
                      <a:pt x="571" y="616"/>
                    </a:cubicBezTo>
                    <a:cubicBezTo>
                      <a:pt x="594" y="594"/>
                      <a:pt x="616" y="571"/>
                      <a:pt x="639" y="548"/>
                    </a:cubicBezTo>
                    <a:cubicBezTo>
                      <a:pt x="662" y="525"/>
                      <a:pt x="685" y="525"/>
                      <a:pt x="708" y="502"/>
                    </a:cubicBezTo>
                    <a:cubicBezTo>
                      <a:pt x="753" y="480"/>
                      <a:pt x="776" y="457"/>
                      <a:pt x="822" y="434"/>
                    </a:cubicBezTo>
                    <a:cubicBezTo>
                      <a:pt x="822" y="434"/>
                      <a:pt x="845" y="411"/>
                      <a:pt x="845" y="411"/>
                    </a:cubicBezTo>
                    <a:cubicBezTo>
                      <a:pt x="890" y="388"/>
                      <a:pt x="936" y="388"/>
                      <a:pt x="982" y="365"/>
                    </a:cubicBezTo>
                    <a:lnTo>
                      <a:pt x="1004" y="365"/>
                    </a:lnTo>
                    <a:cubicBezTo>
                      <a:pt x="1004" y="365"/>
                      <a:pt x="1004" y="343"/>
                      <a:pt x="1027" y="343"/>
                    </a:cubicBezTo>
                    <a:lnTo>
                      <a:pt x="1096" y="343"/>
                    </a:lnTo>
                    <a:cubicBezTo>
                      <a:pt x="1164" y="320"/>
                      <a:pt x="1210" y="320"/>
                      <a:pt x="1278" y="320"/>
                    </a:cubicBezTo>
                    <a:close/>
                    <a:moveTo>
                      <a:pt x="1255" y="0"/>
                    </a:moveTo>
                    <a:cubicBezTo>
                      <a:pt x="1187" y="0"/>
                      <a:pt x="1096" y="0"/>
                      <a:pt x="1027" y="23"/>
                    </a:cubicBezTo>
                    <a:cubicBezTo>
                      <a:pt x="959" y="23"/>
                      <a:pt x="913" y="46"/>
                      <a:pt x="845" y="69"/>
                    </a:cubicBezTo>
                    <a:cubicBezTo>
                      <a:pt x="822" y="69"/>
                      <a:pt x="799" y="91"/>
                      <a:pt x="776" y="91"/>
                    </a:cubicBezTo>
                    <a:lnTo>
                      <a:pt x="753" y="91"/>
                    </a:lnTo>
                    <a:cubicBezTo>
                      <a:pt x="730" y="114"/>
                      <a:pt x="685" y="137"/>
                      <a:pt x="662" y="160"/>
                    </a:cubicBezTo>
                    <a:lnTo>
                      <a:pt x="639" y="160"/>
                    </a:lnTo>
                    <a:cubicBezTo>
                      <a:pt x="548" y="206"/>
                      <a:pt x="479" y="274"/>
                      <a:pt x="411" y="320"/>
                    </a:cubicBezTo>
                    <a:cubicBezTo>
                      <a:pt x="411" y="343"/>
                      <a:pt x="411" y="343"/>
                      <a:pt x="388" y="343"/>
                    </a:cubicBezTo>
                    <a:cubicBezTo>
                      <a:pt x="365" y="365"/>
                      <a:pt x="342" y="388"/>
                      <a:pt x="320" y="411"/>
                    </a:cubicBezTo>
                    <a:cubicBezTo>
                      <a:pt x="251" y="502"/>
                      <a:pt x="205" y="571"/>
                      <a:pt x="160" y="662"/>
                    </a:cubicBezTo>
                    <a:cubicBezTo>
                      <a:pt x="137" y="731"/>
                      <a:pt x="91" y="799"/>
                      <a:pt x="69" y="868"/>
                    </a:cubicBezTo>
                    <a:cubicBezTo>
                      <a:pt x="69" y="890"/>
                      <a:pt x="69" y="913"/>
                      <a:pt x="46" y="936"/>
                    </a:cubicBezTo>
                    <a:cubicBezTo>
                      <a:pt x="46" y="959"/>
                      <a:pt x="46" y="959"/>
                      <a:pt x="46" y="959"/>
                    </a:cubicBezTo>
                    <a:cubicBezTo>
                      <a:pt x="0" y="1141"/>
                      <a:pt x="0" y="1324"/>
                      <a:pt x="46" y="1507"/>
                    </a:cubicBezTo>
                    <a:cubicBezTo>
                      <a:pt x="91" y="1689"/>
                      <a:pt x="183" y="1872"/>
                      <a:pt x="297" y="2032"/>
                    </a:cubicBezTo>
                    <a:cubicBezTo>
                      <a:pt x="434" y="2169"/>
                      <a:pt x="594" y="2306"/>
                      <a:pt x="776" y="2374"/>
                    </a:cubicBezTo>
                    <a:cubicBezTo>
                      <a:pt x="916" y="2444"/>
                      <a:pt x="1082" y="2474"/>
                      <a:pt x="1254" y="2474"/>
                    </a:cubicBezTo>
                    <a:cubicBezTo>
                      <a:pt x="1307" y="2474"/>
                      <a:pt x="1361" y="2471"/>
                      <a:pt x="1415" y="2465"/>
                    </a:cubicBezTo>
                    <a:cubicBezTo>
                      <a:pt x="1621" y="2442"/>
                      <a:pt x="1826" y="2374"/>
                      <a:pt x="1986" y="2237"/>
                    </a:cubicBezTo>
                    <a:cubicBezTo>
                      <a:pt x="2146" y="2146"/>
                      <a:pt x="2260" y="1986"/>
                      <a:pt x="2351" y="1826"/>
                    </a:cubicBezTo>
                    <a:cubicBezTo>
                      <a:pt x="2397" y="1735"/>
                      <a:pt x="2442" y="1644"/>
                      <a:pt x="2465" y="1552"/>
                    </a:cubicBezTo>
                    <a:cubicBezTo>
                      <a:pt x="2488" y="1438"/>
                      <a:pt x="2511" y="1324"/>
                      <a:pt x="2511" y="1210"/>
                    </a:cubicBezTo>
                    <a:cubicBezTo>
                      <a:pt x="2511" y="1096"/>
                      <a:pt x="2488" y="982"/>
                      <a:pt x="2442" y="868"/>
                    </a:cubicBezTo>
                    <a:cubicBezTo>
                      <a:pt x="2420" y="776"/>
                      <a:pt x="2374" y="685"/>
                      <a:pt x="2328" y="616"/>
                    </a:cubicBezTo>
                    <a:cubicBezTo>
                      <a:pt x="2283" y="525"/>
                      <a:pt x="2214" y="457"/>
                      <a:pt x="2168" y="365"/>
                    </a:cubicBezTo>
                    <a:cubicBezTo>
                      <a:pt x="2100" y="320"/>
                      <a:pt x="2032" y="251"/>
                      <a:pt x="1963" y="206"/>
                    </a:cubicBezTo>
                    <a:cubicBezTo>
                      <a:pt x="1780" y="91"/>
                      <a:pt x="1575" y="23"/>
                      <a:pt x="1370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3" name="Google Shape;423;p10"/>
            <p:cNvGrpSpPr/>
            <p:nvPr/>
          </p:nvGrpSpPr>
          <p:grpSpPr>
            <a:xfrm>
              <a:off x="6726822" y="553635"/>
              <a:ext cx="100323" cy="108465"/>
              <a:chOff x="8698868" y="1511081"/>
              <a:chExt cx="76535" cy="82747"/>
            </a:xfrm>
          </p:grpSpPr>
          <p:sp>
            <p:nvSpPr>
              <p:cNvPr id="424" name="Google Shape;424;p10"/>
              <p:cNvSpPr/>
              <p:nvPr/>
            </p:nvSpPr>
            <p:spPr>
              <a:xfrm rot="10152957">
                <a:off x="8708276" y="1520572"/>
                <a:ext cx="58033" cy="65412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10"/>
              <p:cNvSpPr/>
              <p:nvPr/>
            </p:nvSpPr>
            <p:spPr>
              <a:xfrm rot="10152957">
                <a:off x="8705037" y="1516451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6" name="Google Shape;426;p10"/>
            <p:cNvGrpSpPr/>
            <p:nvPr/>
          </p:nvGrpSpPr>
          <p:grpSpPr>
            <a:xfrm rot="2700000">
              <a:off x="7530984" y="363354"/>
              <a:ext cx="755670" cy="411465"/>
              <a:chOff x="8334205" y="3657627"/>
              <a:chExt cx="1101277" cy="599649"/>
            </a:xfrm>
          </p:grpSpPr>
          <p:sp>
            <p:nvSpPr>
              <p:cNvPr id="427" name="Google Shape;427;p10"/>
              <p:cNvSpPr/>
              <p:nvPr/>
            </p:nvSpPr>
            <p:spPr>
              <a:xfrm flipH="1">
                <a:off x="9235355" y="3919913"/>
                <a:ext cx="200127" cy="136041"/>
              </a:xfrm>
              <a:custGeom>
                <a:avLst/>
                <a:gdLst/>
                <a:ahLst/>
                <a:cxnLst/>
                <a:rect l="l" t="t" r="r" b="b"/>
                <a:pathLst>
                  <a:path w="6027" h="4097" extrusionOk="0">
                    <a:moveTo>
                      <a:pt x="1655" y="0"/>
                    </a:moveTo>
                    <a:cubicBezTo>
                      <a:pt x="1436" y="0"/>
                      <a:pt x="1258" y="79"/>
                      <a:pt x="1141" y="262"/>
                    </a:cubicBezTo>
                    <a:cubicBezTo>
                      <a:pt x="0" y="2088"/>
                      <a:pt x="1141" y="4096"/>
                      <a:pt x="1141" y="4096"/>
                    </a:cubicBezTo>
                    <a:lnTo>
                      <a:pt x="6026" y="3069"/>
                    </a:lnTo>
                    <a:cubicBezTo>
                      <a:pt x="6026" y="3069"/>
                      <a:pt x="3025" y="0"/>
                      <a:pt x="16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10"/>
              <p:cNvSpPr/>
              <p:nvPr/>
            </p:nvSpPr>
            <p:spPr>
              <a:xfrm flipH="1">
                <a:off x="8334205" y="3769063"/>
                <a:ext cx="1068703" cy="488213"/>
              </a:xfrm>
              <a:custGeom>
                <a:avLst/>
                <a:gdLst/>
                <a:ahLst/>
                <a:cxnLst/>
                <a:rect l="l" t="t" r="r" b="b"/>
                <a:pathLst>
                  <a:path w="32185" h="14703" extrusionOk="0">
                    <a:moveTo>
                      <a:pt x="18261" y="0"/>
                    </a:moveTo>
                    <a:cubicBezTo>
                      <a:pt x="17981" y="0"/>
                      <a:pt x="17702" y="57"/>
                      <a:pt x="17439" y="171"/>
                    </a:cubicBezTo>
                    <a:lnTo>
                      <a:pt x="412" y="7932"/>
                    </a:lnTo>
                    <a:cubicBezTo>
                      <a:pt x="1" y="8115"/>
                      <a:pt x="1" y="8708"/>
                      <a:pt x="412" y="8891"/>
                    </a:cubicBezTo>
                    <a:lnTo>
                      <a:pt x="12851" y="14483"/>
                    </a:lnTo>
                    <a:cubicBezTo>
                      <a:pt x="13187" y="14628"/>
                      <a:pt x="13551" y="14703"/>
                      <a:pt x="13915" y="14703"/>
                    </a:cubicBezTo>
                    <a:cubicBezTo>
                      <a:pt x="14293" y="14703"/>
                      <a:pt x="14671" y="14623"/>
                      <a:pt x="15020" y="14460"/>
                    </a:cubicBezTo>
                    <a:lnTo>
                      <a:pt x="31774" y="6836"/>
                    </a:lnTo>
                    <a:cubicBezTo>
                      <a:pt x="32184" y="6631"/>
                      <a:pt x="32184" y="6060"/>
                      <a:pt x="31774" y="5878"/>
                    </a:cubicBezTo>
                    <a:lnTo>
                      <a:pt x="19083" y="171"/>
                    </a:lnTo>
                    <a:cubicBezTo>
                      <a:pt x="18820" y="57"/>
                      <a:pt x="18541" y="0"/>
                      <a:pt x="182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10"/>
              <p:cNvSpPr/>
              <p:nvPr/>
            </p:nvSpPr>
            <p:spPr>
              <a:xfrm flipH="1">
                <a:off x="8334205" y="3744026"/>
                <a:ext cx="1068703" cy="488246"/>
              </a:xfrm>
              <a:custGeom>
                <a:avLst/>
                <a:gdLst/>
                <a:ahLst/>
                <a:cxnLst/>
                <a:rect l="l" t="t" r="r" b="b"/>
                <a:pathLst>
                  <a:path w="32185" h="14704" extrusionOk="0">
                    <a:moveTo>
                      <a:pt x="18261" y="1"/>
                    </a:moveTo>
                    <a:cubicBezTo>
                      <a:pt x="17981" y="1"/>
                      <a:pt x="17702" y="58"/>
                      <a:pt x="17439" y="172"/>
                    </a:cubicBezTo>
                    <a:lnTo>
                      <a:pt x="412" y="6289"/>
                    </a:lnTo>
                    <a:cubicBezTo>
                      <a:pt x="1" y="6472"/>
                      <a:pt x="229" y="8800"/>
                      <a:pt x="640" y="8983"/>
                    </a:cubicBezTo>
                    <a:lnTo>
                      <a:pt x="12851" y="14484"/>
                    </a:lnTo>
                    <a:cubicBezTo>
                      <a:pt x="13187" y="14629"/>
                      <a:pt x="13551" y="14703"/>
                      <a:pt x="13915" y="14703"/>
                    </a:cubicBezTo>
                    <a:cubicBezTo>
                      <a:pt x="14293" y="14703"/>
                      <a:pt x="14671" y="14623"/>
                      <a:pt x="15020" y="14461"/>
                    </a:cubicBezTo>
                    <a:lnTo>
                      <a:pt x="31774" y="6837"/>
                    </a:lnTo>
                    <a:cubicBezTo>
                      <a:pt x="32184" y="6632"/>
                      <a:pt x="32184" y="4418"/>
                      <a:pt x="31774" y="4235"/>
                    </a:cubicBezTo>
                    <a:lnTo>
                      <a:pt x="19083" y="172"/>
                    </a:lnTo>
                    <a:cubicBezTo>
                      <a:pt x="18820" y="58"/>
                      <a:pt x="18541" y="1"/>
                      <a:pt x="18261" y="1"/>
                    </a:cubicBez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10"/>
              <p:cNvSpPr/>
              <p:nvPr/>
            </p:nvSpPr>
            <p:spPr>
              <a:xfrm flipH="1">
                <a:off x="8334205" y="3657627"/>
                <a:ext cx="1068703" cy="488313"/>
              </a:xfrm>
              <a:custGeom>
                <a:avLst/>
                <a:gdLst/>
                <a:ahLst/>
                <a:cxnLst/>
                <a:rect l="l" t="t" r="r" b="b"/>
                <a:pathLst>
                  <a:path w="32185" h="14706" extrusionOk="0">
                    <a:moveTo>
                      <a:pt x="18261" y="1"/>
                    </a:moveTo>
                    <a:cubicBezTo>
                      <a:pt x="17981" y="1"/>
                      <a:pt x="17702" y="58"/>
                      <a:pt x="17439" y="172"/>
                    </a:cubicBezTo>
                    <a:lnTo>
                      <a:pt x="412" y="7933"/>
                    </a:lnTo>
                    <a:cubicBezTo>
                      <a:pt x="1" y="8138"/>
                      <a:pt x="1" y="8709"/>
                      <a:pt x="412" y="8891"/>
                    </a:cubicBezTo>
                    <a:lnTo>
                      <a:pt x="12851" y="14483"/>
                    </a:lnTo>
                    <a:cubicBezTo>
                      <a:pt x="13194" y="14632"/>
                      <a:pt x="13565" y="14706"/>
                      <a:pt x="13936" y="14706"/>
                    </a:cubicBezTo>
                    <a:cubicBezTo>
                      <a:pt x="14306" y="14706"/>
                      <a:pt x="14677" y="14632"/>
                      <a:pt x="15020" y="14483"/>
                    </a:cubicBezTo>
                    <a:lnTo>
                      <a:pt x="31774" y="6837"/>
                    </a:lnTo>
                    <a:cubicBezTo>
                      <a:pt x="32184" y="6654"/>
                      <a:pt x="32184" y="6061"/>
                      <a:pt x="31774" y="5878"/>
                    </a:cubicBezTo>
                    <a:lnTo>
                      <a:pt x="19083" y="172"/>
                    </a:lnTo>
                    <a:cubicBezTo>
                      <a:pt x="18820" y="58"/>
                      <a:pt x="18541" y="1"/>
                      <a:pt x="182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10"/>
              <p:cNvSpPr/>
              <p:nvPr/>
            </p:nvSpPr>
            <p:spPr>
              <a:xfrm flipH="1">
                <a:off x="8503218" y="3726228"/>
                <a:ext cx="464638" cy="206170"/>
              </a:xfrm>
              <a:custGeom>
                <a:avLst/>
                <a:gdLst/>
                <a:ahLst/>
                <a:cxnLst/>
                <a:rect l="l" t="t" r="r" b="b"/>
                <a:pathLst>
                  <a:path w="13993" h="6209" extrusionOk="0">
                    <a:moveTo>
                      <a:pt x="5433" y="0"/>
                    </a:moveTo>
                    <a:lnTo>
                      <a:pt x="0" y="2397"/>
                    </a:lnTo>
                    <a:lnTo>
                      <a:pt x="8423" y="6209"/>
                    </a:lnTo>
                    <a:lnTo>
                      <a:pt x="13992" y="3721"/>
                    </a:lnTo>
                    <a:lnTo>
                      <a:pt x="5433" y="0"/>
                    </a:ln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10"/>
              <p:cNvSpPr/>
              <p:nvPr/>
            </p:nvSpPr>
            <p:spPr>
              <a:xfrm flipH="1">
                <a:off x="8964037" y="4041510"/>
                <a:ext cx="144043" cy="61429"/>
              </a:xfrm>
              <a:custGeom>
                <a:avLst/>
                <a:gdLst/>
                <a:ahLst/>
                <a:cxnLst/>
                <a:rect l="l" t="t" r="r" b="b"/>
                <a:pathLst>
                  <a:path w="4338" h="1850" fill="none" extrusionOk="0">
                    <a:moveTo>
                      <a:pt x="4338" y="1850"/>
                    </a:moveTo>
                    <a:lnTo>
                      <a:pt x="1" y="1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10"/>
              <p:cNvSpPr/>
              <p:nvPr/>
            </p:nvSpPr>
            <p:spPr>
              <a:xfrm flipH="1">
                <a:off x="9142913" y="4012721"/>
                <a:ext cx="20487" cy="760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229" fill="none" extrusionOk="0">
                    <a:moveTo>
                      <a:pt x="617" y="229"/>
                    </a:moveTo>
                    <a:lnTo>
                      <a:pt x="0" y="0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4"/>
          <p:cNvSpPr/>
          <p:nvPr/>
        </p:nvSpPr>
        <p:spPr>
          <a:xfrm rot="10800000">
            <a:off x="-1105553" y="-79"/>
            <a:ext cx="5331132" cy="5143674"/>
          </a:xfrm>
          <a:custGeom>
            <a:avLst/>
            <a:gdLst/>
            <a:ahLst/>
            <a:cxnLst/>
            <a:rect l="l" t="t" r="r" b="b"/>
            <a:pathLst>
              <a:path w="206433" h="190295" extrusionOk="0">
                <a:moveTo>
                  <a:pt x="22050" y="0"/>
                </a:moveTo>
                <a:cubicBezTo>
                  <a:pt x="22050" y="0"/>
                  <a:pt x="0" y="36406"/>
                  <a:pt x="40424" y="70348"/>
                </a:cubicBezTo>
                <a:cubicBezTo>
                  <a:pt x="71352" y="96323"/>
                  <a:pt x="91690" y="165529"/>
                  <a:pt x="72836" y="190294"/>
                </a:cubicBezTo>
                <a:lnTo>
                  <a:pt x="206433" y="190294"/>
                </a:lnTo>
                <a:lnTo>
                  <a:pt x="20643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4"/>
          <p:cNvSpPr/>
          <p:nvPr/>
        </p:nvSpPr>
        <p:spPr>
          <a:xfrm rot="10800000">
            <a:off x="-1105442" y="-79"/>
            <a:ext cx="5331021" cy="5143674"/>
          </a:xfrm>
          <a:custGeom>
            <a:avLst/>
            <a:gdLst/>
            <a:ahLst/>
            <a:cxnLst/>
            <a:rect l="l" t="t" r="r" b="b"/>
            <a:pathLst>
              <a:path w="206433" h="190295" extrusionOk="0">
                <a:moveTo>
                  <a:pt x="22050" y="0"/>
                </a:moveTo>
                <a:cubicBezTo>
                  <a:pt x="22050" y="0"/>
                  <a:pt x="0" y="36406"/>
                  <a:pt x="40424" y="70348"/>
                </a:cubicBezTo>
                <a:cubicBezTo>
                  <a:pt x="71352" y="96323"/>
                  <a:pt x="91690" y="165529"/>
                  <a:pt x="72836" y="190294"/>
                </a:cubicBezTo>
                <a:lnTo>
                  <a:pt x="206433" y="190294"/>
                </a:lnTo>
                <a:lnTo>
                  <a:pt x="206433" y="41428"/>
                </a:lnTo>
                <a:cubicBezTo>
                  <a:pt x="195659" y="33290"/>
                  <a:pt x="181069" y="29126"/>
                  <a:pt x="166086" y="29126"/>
                </a:cubicBezTo>
                <a:cubicBezTo>
                  <a:pt x="157579" y="29126"/>
                  <a:pt x="148944" y="30468"/>
                  <a:pt x="140810" y="33188"/>
                </a:cubicBezTo>
                <a:cubicBezTo>
                  <a:pt x="136525" y="34619"/>
                  <a:pt x="132657" y="35260"/>
                  <a:pt x="129120" y="35260"/>
                </a:cubicBezTo>
                <a:cubicBezTo>
                  <a:pt x="108896" y="35260"/>
                  <a:pt x="99447" y="14298"/>
                  <a:pt x="84294" y="0"/>
                </a:cubicBezTo>
                <a:close/>
              </a:path>
            </a:pathLst>
          </a:custGeom>
          <a:solidFill>
            <a:srgbClr val="4240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4"/>
          <p:cNvSpPr txBox="1">
            <a:spLocks noGrp="1"/>
          </p:cNvSpPr>
          <p:nvPr>
            <p:ph type="title"/>
          </p:nvPr>
        </p:nvSpPr>
        <p:spPr>
          <a:xfrm>
            <a:off x="2419350" y="445025"/>
            <a:ext cx="60045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14"/>
          <p:cNvSpPr txBox="1">
            <a:spLocks noGrp="1"/>
          </p:cNvSpPr>
          <p:nvPr>
            <p:ph type="title" idx="2"/>
          </p:nvPr>
        </p:nvSpPr>
        <p:spPr>
          <a:xfrm>
            <a:off x="5943600" y="2530263"/>
            <a:ext cx="20235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6" name="Google Shape;466;p14"/>
          <p:cNvSpPr txBox="1">
            <a:spLocks noGrp="1"/>
          </p:cNvSpPr>
          <p:nvPr>
            <p:ph type="subTitle" idx="1"/>
          </p:nvPr>
        </p:nvSpPr>
        <p:spPr>
          <a:xfrm>
            <a:off x="5943600" y="2840563"/>
            <a:ext cx="2023500" cy="712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p14"/>
          <p:cNvSpPr txBox="1">
            <a:spLocks noGrp="1"/>
          </p:cNvSpPr>
          <p:nvPr>
            <p:ph type="title" idx="3"/>
          </p:nvPr>
        </p:nvSpPr>
        <p:spPr>
          <a:xfrm>
            <a:off x="5943600" y="3697625"/>
            <a:ext cx="20235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8" name="Google Shape;468;p14"/>
          <p:cNvSpPr txBox="1">
            <a:spLocks noGrp="1"/>
          </p:cNvSpPr>
          <p:nvPr>
            <p:ph type="subTitle" idx="4"/>
          </p:nvPr>
        </p:nvSpPr>
        <p:spPr>
          <a:xfrm>
            <a:off x="5943604" y="4007925"/>
            <a:ext cx="2023500" cy="712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14"/>
          <p:cNvSpPr txBox="1">
            <a:spLocks noGrp="1"/>
          </p:cNvSpPr>
          <p:nvPr>
            <p:ph type="title" idx="5"/>
          </p:nvPr>
        </p:nvSpPr>
        <p:spPr>
          <a:xfrm>
            <a:off x="5943600" y="1362925"/>
            <a:ext cx="20235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70" name="Google Shape;470;p14"/>
          <p:cNvSpPr txBox="1">
            <a:spLocks noGrp="1"/>
          </p:cNvSpPr>
          <p:nvPr>
            <p:ph type="subTitle" idx="6"/>
          </p:nvPr>
        </p:nvSpPr>
        <p:spPr>
          <a:xfrm>
            <a:off x="5943606" y="1673225"/>
            <a:ext cx="2023500" cy="712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idact Gothic"/>
              <a:buNone/>
              <a:defRPr sz="3600" b="1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tr"/>
              <a:buNone/>
              <a:defRPr sz="2800">
                <a:solidFill>
                  <a:schemeClr val="dk1"/>
                </a:solidFill>
                <a:latin typeface="Mitr"/>
                <a:ea typeface="Mitr"/>
                <a:cs typeface="Mitr"/>
                <a:sym typeface="Mit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tr"/>
              <a:buNone/>
              <a:defRPr sz="2800">
                <a:solidFill>
                  <a:schemeClr val="dk1"/>
                </a:solidFill>
                <a:latin typeface="Mitr"/>
                <a:ea typeface="Mitr"/>
                <a:cs typeface="Mitr"/>
                <a:sym typeface="Mit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tr"/>
              <a:buNone/>
              <a:defRPr sz="2800">
                <a:solidFill>
                  <a:schemeClr val="dk1"/>
                </a:solidFill>
                <a:latin typeface="Mitr"/>
                <a:ea typeface="Mitr"/>
                <a:cs typeface="Mitr"/>
                <a:sym typeface="Mit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tr"/>
              <a:buNone/>
              <a:defRPr sz="2800">
                <a:solidFill>
                  <a:schemeClr val="dk1"/>
                </a:solidFill>
                <a:latin typeface="Mitr"/>
                <a:ea typeface="Mitr"/>
                <a:cs typeface="Mitr"/>
                <a:sym typeface="Mit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tr"/>
              <a:buNone/>
              <a:defRPr sz="2800">
                <a:solidFill>
                  <a:schemeClr val="dk1"/>
                </a:solidFill>
                <a:latin typeface="Mitr"/>
                <a:ea typeface="Mitr"/>
                <a:cs typeface="Mitr"/>
                <a:sym typeface="Mit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tr"/>
              <a:buNone/>
              <a:defRPr sz="2800">
                <a:solidFill>
                  <a:schemeClr val="dk1"/>
                </a:solidFill>
                <a:latin typeface="Mitr"/>
                <a:ea typeface="Mitr"/>
                <a:cs typeface="Mitr"/>
                <a:sym typeface="Mit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tr"/>
              <a:buNone/>
              <a:defRPr sz="2800">
                <a:solidFill>
                  <a:schemeClr val="dk1"/>
                </a:solidFill>
                <a:latin typeface="Mitr"/>
                <a:ea typeface="Mitr"/>
                <a:cs typeface="Mitr"/>
                <a:sym typeface="Mit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tr"/>
              <a:buNone/>
              <a:defRPr sz="2800">
                <a:solidFill>
                  <a:schemeClr val="dk1"/>
                </a:solidFill>
                <a:latin typeface="Mitr"/>
                <a:ea typeface="Mitr"/>
                <a:cs typeface="Mitr"/>
                <a:sym typeface="Mit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Char char="●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Char char="○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Char char="■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Char char="●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Char char="○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Char char="■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Char char="●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Char char="○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Varela"/>
              <a:buChar char="■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8" r:id="rId8"/>
    <p:sldLayoutId id="2147483660" r:id="rId9"/>
    <p:sldLayoutId id="2147483662" r:id="rId10"/>
    <p:sldLayoutId id="214748366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4">
          <p15:clr>
            <a:srgbClr val="EA4335"/>
          </p15:clr>
        </p15:guide>
        <p15:guide id="2" pos="5306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  <p15:guide id="5" pos="2880">
          <p15:clr>
            <a:srgbClr val="EA4335"/>
          </p15:clr>
        </p15:guide>
        <p15:guide id="6" orient="horz" pos="162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o-hFD5Ot6E&amp;feature=emb_titl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oblearn21.blogspot.com/2011/03/estudos-e-projectos-de-m-learning-em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4" name="Google Shape;2684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3852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/>
            <a:r>
              <a:rPr lang="en" sz="4000" dirty="0"/>
              <a:t>Literacias</a:t>
            </a:r>
            <a:endParaRPr sz="4000" dirty="0"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687" name="Google Shape;2687;p26"/>
          <p:cNvSpPr txBox="1">
            <a:spLocks noGrp="1"/>
          </p:cNvSpPr>
          <p:nvPr>
            <p:ph type="title" idx="3"/>
          </p:nvPr>
        </p:nvSpPr>
        <p:spPr>
          <a:xfrm>
            <a:off x="539552" y="2139702"/>
            <a:ext cx="23382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Informação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2688" name="Google Shape;2688;p26"/>
          <p:cNvSpPr txBox="1">
            <a:spLocks noGrp="1"/>
          </p:cNvSpPr>
          <p:nvPr>
            <p:ph type="title" idx="4"/>
          </p:nvPr>
        </p:nvSpPr>
        <p:spPr>
          <a:xfrm>
            <a:off x="539552" y="3003798"/>
            <a:ext cx="23382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Media</a:t>
            </a:r>
            <a:endParaRPr dirty="0">
              <a:solidFill>
                <a:schemeClr val="accent1"/>
              </a:solidFill>
            </a:endParaRPr>
          </a:p>
        </p:txBody>
      </p:sp>
      <p:grpSp>
        <p:nvGrpSpPr>
          <p:cNvPr id="2689" name="Google Shape;2689;p26"/>
          <p:cNvGrpSpPr/>
          <p:nvPr/>
        </p:nvGrpSpPr>
        <p:grpSpPr>
          <a:xfrm>
            <a:off x="4002334" y="-304815"/>
            <a:ext cx="5236906" cy="5541995"/>
            <a:chOff x="4002334" y="-304815"/>
            <a:chExt cx="5236906" cy="5541995"/>
          </a:xfrm>
        </p:grpSpPr>
        <p:sp>
          <p:nvSpPr>
            <p:cNvPr id="2690" name="Google Shape;2690;p26"/>
            <p:cNvSpPr/>
            <p:nvPr/>
          </p:nvSpPr>
          <p:spPr>
            <a:xfrm>
              <a:off x="6467358" y="-103112"/>
              <a:ext cx="76311" cy="44742"/>
            </a:xfrm>
            <a:custGeom>
              <a:avLst/>
              <a:gdLst/>
              <a:ahLst/>
              <a:cxnLst/>
              <a:rect l="l" t="t" r="r" b="b"/>
              <a:pathLst>
                <a:path w="1987" h="1165" extrusionOk="0">
                  <a:moveTo>
                    <a:pt x="457" y="457"/>
                  </a:moveTo>
                  <a:lnTo>
                    <a:pt x="845" y="480"/>
                  </a:lnTo>
                  <a:lnTo>
                    <a:pt x="480" y="639"/>
                  </a:lnTo>
                  <a:cubicBezTo>
                    <a:pt x="480" y="594"/>
                    <a:pt x="457" y="525"/>
                    <a:pt x="457" y="457"/>
                  </a:cubicBezTo>
                  <a:close/>
                  <a:moveTo>
                    <a:pt x="229" y="0"/>
                  </a:moveTo>
                  <a:cubicBezTo>
                    <a:pt x="160" y="0"/>
                    <a:pt x="115" y="23"/>
                    <a:pt x="69" y="69"/>
                  </a:cubicBezTo>
                  <a:cubicBezTo>
                    <a:pt x="23" y="114"/>
                    <a:pt x="0" y="183"/>
                    <a:pt x="0" y="228"/>
                  </a:cubicBezTo>
                  <a:cubicBezTo>
                    <a:pt x="0" y="525"/>
                    <a:pt x="46" y="776"/>
                    <a:pt x="137" y="1027"/>
                  </a:cubicBezTo>
                  <a:cubicBezTo>
                    <a:pt x="160" y="1073"/>
                    <a:pt x="206" y="1119"/>
                    <a:pt x="274" y="1141"/>
                  </a:cubicBezTo>
                  <a:cubicBezTo>
                    <a:pt x="297" y="1164"/>
                    <a:pt x="320" y="1164"/>
                    <a:pt x="343" y="1164"/>
                  </a:cubicBezTo>
                  <a:cubicBezTo>
                    <a:pt x="389" y="1164"/>
                    <a:pt x="411" y="1164"/>
                    <a:pt x="434" y="1141"/>
                  </a:cubicBezTo>
                  <a:lnTo>
                    <a:pt x="1849" y="525"/>
                  </a:lnTo>
                  <a:cubicBezTo>
                    <a:pt x="1941" y="480"/>
                    <a:pt x="1986" y="388"/>
                    <a:pt x="1986" y="297"/>
                  </a:cubicBezTo>
                  <a:cubicBezTo>
                    <a:pt x="1963" y="183"/>
                    <a:pt x="1872" y="114"/>
                    <a:pt x="1781" y="114"/>
                  </a:cubicBezTo>
                  <a:lnTo>
                    <a:pt x="229" y="0"/>
                  </a:lnTo>
                  <a:close/>
                </a:path>
              </a:pathLst>
            </a:custGeom>
            <a:solidFill>
              <a:srgbClr val="58C3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26"/>
            <p:cNvSpPr/>
            <p:nvPr/>
          </p:nvSpPr>
          <p:spPr>
            <a:xfrm>
              <a:off x="6757508" y="-304815"/>
              <a:ext cx="1435925" cy="2022446"/>
            </a:xfrm>
            <a:custGeom>
              <a:avLst/>
              <a:gdLst/>
              <a:ahLst/>
              <a:cxnLst/>
              <a:rect l="l" t="t" r="r" b="b"/>
              <a:pathLst>
                <a:path w="37389" h="52661" extrusionOk="0">
                  <a:moveTo>
                    <a:pt x="454" y="0"/>
                  </a:moveTo>
                  <a:cubicBezTo>
                    <a:pt x="440" y="0"/>
                    <a:pt x="426" y="1"/>
                    <a:pt x="412" y="2"/>
                  </a:cubicBezTo>
                  <a:cubicBezTo>
                    <a:pt x="183" y="25"/>
                    <a:pt x="1" y="253"/>
                    <a:pt x="23" y="482"/>
                  </a:cubicBezTo>
                  <a:cubicBezTo>
                    <a:pt x="46" y="596"/>
                    <a:pt x="1210" y="10799"/>
                    <a:pt x="6278" y="22280"/>
                  </a:cubicBezTo>
                  <a:cubicBezTo>
                    <a:pt x="10980" y="32871"/>
                    <a:pt x="20064" y="46749"/>
                    <a:pt x="36772" y="52615"/>
                  </a:cubicBezTo>
                  <a:cubicBezTo>
                    <a:pt x="36818" y="52637"/>
                    <a:pt x="36864" y="52660"/>
                    <a:pt x="36909" y="52660"/>
                  </a:cubicBezTo>
                  <a:cubicBezTo>
                    <a:pt x="37092" y="52660"/>
                    <a:pt x="37252" y="52546"/>
                    <a:pt x="37320" y="52364"/>
                  </a:cubicBezTo>
                  <a:cubicBezTo>
                    <a:pt x="37389" y="52135"/>
                    <a:pt x="37274" y="51884"/>
                    <a:pt x="37046" y="51793"/>
                  </a:cubicBezTo>
                  <a:cubicBezTo>
                    <a:pt x="20658" y="46018"/>
                    <a:pt x="11710" y="32369"/>
                    <a:pt x="7077" y="21937"/>
                  </a:cubicBezTo>
                  <a:cubicBezTo>
                    <a:pt x="2055" y="10593"/>
                    <a:pt x="914" y="505"/>
                    <a:pt x="891" y="390"/>
                  </a:cubicBezTo>
                  <a:cubicBezTo>
                    <a:pt x="869" y="175"/>
                    <a:pt x="685" y="0"/>
                    <a:pt x="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26"/>
            <p:cNvSpPr/>
            <p:nvPr/>
          </p:nvSpPr>
          <p:spPr>
            <a:xfrm>
              <a:off x="8270550" y="-288070"/>
              <a:ext cx="968689" cy="909046"/>
            </a:xfrm>
            <a:custGeom>
              <a:avLst/>
              <a:gdLst/>
              <a:ahLst/>
              <a:cxnLst/>
              <a:rect l="l" t="t" r="r" b="b"/>
              <a:pathLst>
                <a:path w="25223" h="23670" extrusionOk="0">
                  <a:moveTo>
                    <a:pt x="868" y="0"/>
                  </a:moveTo>
                  <a:lnTo>
                    <a:pt x="0" y="23"/>
                  </a:lnTo>
                  <a:cubicBezTo>
                    <a:pt x="0" y="228"/>
                    <a:pt x="183" y="5136"/>
                    <a:pt x="3378" y="10545"/>
                  </a:cubicBezTo>
                  <a:cubicBezTo>
                    <a:pt x="6323" y="15544"/>
                    <a:pt x="12486" y="21867"/>
                    <a:pt x="25085" y="23670"/>
                  </a:cubicBezTo>
                  <a:lnTo>
                    <a:pt x="25222" y="22802"/>
                  </a:lnTo>
                  <a:cubicBezTo>
                    <a:pt x="12965" y="21045"/>
                    <a:pt x="7008" y="14951"/>
                    <a:pt x="4154" y="10134"/>
                  </a:cubicBezTo>
                  <a:cubicBezTo>
                    <a:pt x="1073" y="4907"/>
                    <a:pt x="868" y="46"/>
                    <a:pt x="8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26"/>
            <p:cNvSpPr/>
            <p:nvPr/>
          </p:nvSpPr>
          <p:spPr>
            <a:xfrm>
              <a:off x="8708828" y="-134220"/>
              <a:ext cx="360316" cy="320413"/>
            </a:xfrm>
            <a:custGeom>
              <a:avLst/>
              <a:gdLst/>
              <a:ahLst/>
              <a:cxnLst/>
              <a:rect l="l" t="t" r="r" b="b"/>
              <a:pathLst>
                <a:path w="9382" h="8343" extrusionOk="0">
                  <a:moveTo>
                    <a:pt x="7703" y="0"/>
                  </a:moveTo>
                  <a:cubicBezTo>
                    <a:pt x="7585" y="0"/>
                    <a:pt x="7465" y="60"/>
                    <a:pt x="7396" y="171"/>
                  </a:cubicBezTo>
                  <a:cubicBezTo>
                    <a:pt x="7259" y="331"/>
                    <a:pt x="7305" y="582"/>
                    <a:pt x="7487" y="696"/>
                  </a:cubicBezTo>
                  <a:cubicBezTo>
                    <a:pt x="8309" y="1312"/>
                    <a:pt x="8583" y="2431"/>
                    <a:pt x="8537" y="3298"/>
                  </a:cubicBezTo>
                  <a:cubicBezTo>
                    <a:pt x="8423" y="5421"/>
                    <a:pt x="6574" y="7384"/>
                    <a:pt x="4475" y="7544"/>
                  </a:cubicBezTo>
                  <a:cubicBezTo>
                    <a:pt x="4359" y="7553"/>
                    <a:pt x="4243" y="7558"/>
                    <a:pt x="4129" y="7558"/>
                  </a:cubicBezTo>
                  <a:cubicBezTo>
                    <a:pt x="3408" y="7558"/>
                    <a:pt x="2717" y="7373"/>
                    <a:pt x="2146" y="7019"/>
                  </a:cubicBezTo>
                  <a:cubicBezTo>
                    <a:pt x="1484" y="6562"/>
                    <a:pt x="1005" y="5855"/>
                    <a:pt x="868" y="5124"/>
                  </a:cubicBezTo>
                  <a:cubicBezTo>
                    <a:pt x="800" y="4576"/>
                    <a:pt x="891" y="3960"/>
                    <a:pt x="1142" y="3412"/>
                  </a:cubicBezTo>
                  <a:cubicBezTo>
                    <a:pt x="1507" y="2659"/>
                    <a:pt x="2101" y="2088"/>
                    <a:pt x="2763" y="1837"/>
                  </a:cubicBezTo>
                  <a:cubicBezTo>
                    <a:pt x="3006" y="1754"/>
                    <a:pt x="3260" y="1713"/>
                    <a:pt x="3509" y="1713"/>
                  </a:cubicBezTo>
                  <a:cubicBezTo>
                    <a:pt x="4008" y="1713"/>
                    <a:pt x="4490" y="1875"/>
                    <a:pt x="4840" y="2180"/>
                  </a:cubicBezTo>
                  <a:cubicBezTo>
                    <a:pt x="5365" y="2659"/>
                    <a:pt x="5525" y="3526"/>
                    <a:pt x="5205" y="4097"/>
                  </a:cubicBezTo>
                  <a:cubicBezTo>
                    <a:pt x="5022" y="4371"/>
                    <a:pt x="4726" y="4576"/>
                    <a:pt x="4360" y="4668"/>
                  </a:cubicBezTo>
                  <a:cubicBezTo>
                    <a:pt x="4265" y="4688"/>
                    <a:pt x="4169" y="4698"/>
                    <a:pt x="4075" y="4698"/>
                  </a:cubicBezTo>
                  <a:cubicBezTo>
                    <a:pt x="3857" y="4698"/>
                    <a:pt x="3653" y="4643"/>
                    <a:pt x="3493" y="4531"/>
                  </a:cubicBezTo>
                  <a:cubicBezTo>
                    <a:pt x="3356" y="4417"/>
                    <a:pt x="3242" y="4211"/>
                    <a:pt x="3242" y="4051"/>
                  </a:cubicBezTo>
                  <a:cubicBezTo>
                    <a:pt x="3265" y="3983"/>
                    <a:pt x="3288" y="3960"/>
                    <a:pt x="3288" y="3960"/>
                  </a:cubicBezTo>
                  <a:cubicBezTo>
                    <a:pt x="3470" y="3846"/>
                    <a:pt x="3539" y="3618"/>
                    <a:pt x="3425" y="3435"/>
                  </a:cubicBezTo>
                  <a:cubicBezTo>
                    <a:pt x="3364" y="3313"/>
                    <a:pt x="3232" y="3242"/>
                    <a:pt x="3097" y="3242"/>
                  </a:cubicBezTo>
                  <a:cubicBezTo>
                    <a:pt x="3029" y="3242"/>
                    <a:pt x="2960" y="3260"/>
                    <a:pt x="2900" y="3298"/>
                  </a:cubicBezTo>
                  <a:cubicBezTo>
                    <a:pt x="2649" y="3435"/>
                    <a:pt x="2489" y="3709"/>
                    <a:pt x="2466" y="4029"/>
                  </a:cubicBezTo>
                  <a:cubicBezTo>
                    <a:pt x="2466" y="4439"/>
                    <a:pt x="2694" y="4896"/>
                    <a:pt x="3037" y="5147"/>
                  </a:cubicBezTo>
                  <a:cubicBezTo>
                    <a:pt x="3333" y="5361"/>
                    <a:pt x="3701" y="5468"/>
                    <a:pt x="4081" y="5468"/>
                  </a:cubicBezTo>
                  <a:cubicBezTo>
                    <a:pt x="4227" y="5468"/>
                    <a:pt x="4374" y="5453"/>
                    <a:pt x="4520" y="5421"/>
                  </a:cubicBezTo>
                  <a:cubicBezTo>
                    <a:pt x="5091" y="5307"/>
                    <a:pt x="5593" y="4942"/>
                    <a:pt x="5867" y="4485"/>
                  </a:cubicBezTo>
                  <a:cubicBezTo>
                    <a:pt x="6392" y="3595"/>
                    <a:pt x="6164" y="2339"/>
                    <a:pt x="5365" y="1609"/>
                  </a:cubicBezTo>
                  <a:cubicBezTo>
                    <a:pt x="4876" y="1166"/>
                    <a:pt x="4213" y="938"/>
                    <a:pt x="3528" y="938"/>
                  </a:cubicBezTo>
                  <a:cubicBezTo>
                    <a:pt x="3189" y="938"/>
                    <a:pt x="2844" y="994"/>
                    <a:pt x="2512" y="1107"/>
                  </a:cubicBezTo>
                  <a:cubicBezTo>
                    <a:pt x="1644" y="1426"/>
                    <a:pt x="891" y="2134"/>
                    <a:pt x="457" y="3070"/>
                  </a:cubicBezTo>
                  <a:cubicBezTo>
                    <a:pt x="115" y="3800"/>
                    <a:pt x="1" y="4531"/>
                    <a:pt x="115" y="5238"/>
                  </a:cubicBezTo>
                  <a:cubicBezTo>
                    <a:pt x="275" y="6197"/>
                    <a:pt x="868" y="7110"/>
                    <a:pt x="1736" y="7658"/>
                  </a:cubicBezTo>
                  <a:cubicBezTo>
                    <a:pt x="2420" y="8114"/>
                    <a:pt x="3265" y="8343"/>
                    <a:pt x="4132" y="8343"/>
                  </a:cubicBezTo>
                  <a:cubicBezTo>
                    <a:pt x="4269" y="8343"/>
                    <a:pt x="4406" y="8343"/>
                    <a:pt x="4543" y="8320"/>
                  </a:cubicBezTo>
                  <a:cubicBezTo>
                    <a:pt x="7031" y="8114"/>
                    <a:pt x="9177" y="5877"/>
                    <a:pt x="9314" y="3344"/>
                  </a:cubicBezTo>
                  <a:cubicBezTo>
                    <a:pt x="9382" y="1974"/>
                    <a:pt x="8834" y="719"/>
                    <a:pt x="7921" y="80"/>
                  </a:cubicBezTo>
                  <a:cubicBezTo>
                    <a:pt x="7858" y="26"/>
                    <a:pt x="7781" y="0"/>
                    <a:pt x="77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26"/>
            <p:cNvSpPr/>
            <p:nvPr/>
          </p:nvSpPr>
          <p:spPr>
            <a:xfrm>
              <a:off x="7775241" y="336932"/>
              <a:ext cx="180619" cy="234078"/>
            </a:xfrm>
            <a:custGeom>
              <a:avLst/>
              <a:gdLst/>
              <a:ahLst/>
              <a:cxnLst/>
              <a:rect l="l" t="t" r="r" b="b"/>
              <a:pathLst>
                <a:path w="4703" h="6095" extrusionOk="0">
                  <a:moveTo>
                    <a:pt x="2306" y="0"/>
                  </a:moveTo>
                  <a:cubicBezTo>
                    <a:pt x="1964" y="23"/>
                    <a:pt x="1941" y="343"/>
                    <a:pt x="1918" y="754"/>
                  </a:cubicBezTo>
                  <a:cubicBezTo>
                    <a:pt x="1873" y="1187"/>
                    <a:pt x="1827" y="1849"/>
                    <a:pt x="1507" y="2215"/>
                  </a:cubicBezTo>
                  <a:cubicBezTo>
                    <a:pt x="1165" y="2671"/>
                    <a:pt x="777" y="2671"/>
                    <a:pt x="526" y="2694"/>
                  </a:cubicBezTo>
                  <a:cubicBezTo>
                    <a:pt x="366" y="2694"/>
                    <a:pt x="161" y="2717"/>
                    <a:pt x="46" y="2899"/>
                  </a:cubicBezTo>
                  <a:cubicBezTo>
                    <a:pt x="1" y="2991"/>
                    <a:pt x="1" y="3105"/>
                    <a:pt x="46" y="3219"/>
                  </a:cubicBezTo>
                  <a:cubicBezTo>
                    <a:pt x="161" y="3379"/>
                    <a:pt x="343" y="3379"/>
                    <a:pt x="480" y="3379"/>
                  </a:cubicBezTo>
                  <a:cubicBezTo>
                    <a:pt x="731" y="3401"/>
                    <a:pt x="1142" y="3401"/>
                    <a:pt x="1507" y="3881"/>
                  </a:cubicBezTo>
                  <a:cubicBezTo>
                    <a:pt x="1827" y="4246"/>
                    <a:pt x="1873" y="4908"/>
                    <a:pt x="1918" y="5342"/>
                  </a:cubicBezTo>
                  <a:cubicBezTo>
                    <a:pt x="1941" y="5775"/>
                    <a:pt x="1964" y="6072"/>
                    <a:pt x="2329" y="6095"/>
                  </a:cubicBezTo>
                  <a:lnTo>
                    <a:pt x="2398" y="6095"/>
                  </a:lnTo>
                  <a:cubicBezTo>
                    <a:pt x="2740" y="6072"/>
                    <a:pt x="2763" y="5775"/>
                    <a:pt x="2786" y="5342"/>
                  </a:cubicBezTo>
                  <a:cubicBezTo>
                    <a:pt x="2831" y="4908"/>
                    <a:pt x="2877" y="4246"/>
                    <a:pt x="3196" y="3881"/>
                  </a:cubicBezTo>
                  <a:cubicBezTo>
                    <a:pt x="3562" y="3424"/>
                    <a:pt x="3950" y="3401"/>
                    <a:pt x="4201" y="3401"/>
                  </a:cubicBezTo>
                  <a:cubicBezTo>
                    <a:pt x="4338" y="3379"/>
                    <a:pt x="4520" y="3379"/>
                    <a:pt x="4634" y="3219"/>
                  </a:cubicBezTo>
                  <a:cubicBezTo>
                    <a:pt x="4680" y="3150"/>
                    <a:pt x="4703" y="3082"/>
                    <a:pt x="4680" y="2991"/>
                  </a:cubicBezTo>
                  <a:cubicBezTo>
                    <a:pt x="4634" y="2717"/>
                    <a:pt x="4338" y="2717"/>
                    <a:pt x="4201" y="2694"/>
                  </a:cubicBezTo>
                  <a:cubicBezTo>
                    <a:pt x="3972" y="2694"/>
                    <a:pt x="3562" y="2671"/>
                    <a:pt x="3196" y="2215"/>
                  </a:cubicBezTo>
                  <a:cubicBezTo>
                    <a:pt x="2877" y="1849"/>
                    <a:pt x="2831" y="1187"/>
                    <a:pt x="2786" y="754"/>
                  </a:cubicBezTo>
                  <a:cubicBezTo>
                    <a:pt x="2763" y="320"/>
                    <a:pt x="2740" y="23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26"/>
            <p:cNvSpPr/>
            <p:nvPr/>
          </p:nvSpPr>
          <p:spPr>
            <a:xfrm>
              <a:off x="7209842" y="-120663"/>
              <a:ext cx="519850" cy="519888"/>
            </a:xfrm>
            <a:custGeom>
              <a:avLst/>
              <a:gdLst/>
              <a:ahLst/>
              <a:cxnLst/>
              <a:rect l="l" t="t" r="r" b="b"/>
              <a:pathLst>
                <a:path w="13536" h="13537" extrusionOk="0">
                  <a:moveTo>
                    <a:pt x="6757" y="1"/>
                  </a:moveTo>
                  <a:cubicBezTo>
                    <a:pt x="3036" y="1"/>
                    <a:pt x="1" y="3014"/>
                    <a:pt x="1" y="6757"/>
                  </a:cubicBezTo>
                  <a:cubicBezTo>
                    <a:pt x="1" y="10500"/>
                    <a:pt x="3036" y="13536"/>
                    <a:pt x="6757" y="13536"/>
                  </a:cubicBezTo>
                  <a:cubicBezTo>
                    <a:pt x="10500" y="13536"/>
                    <a:pt x="13536" y="10500"/>
                    <a:pt x="13536" y="6757"/>
                  </a:cubicBezTo>
                  <a:cubicBezTo>
                    <a:pt x="13536" y="3014"/>
                    <a:pt x="10500" y="1"/>
                    <a:pt x="67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26"/>
            <p:cNvSpPr/>
            <p:nvPr/>
          </p:nvSpPr>
          <p:spPr>
            <a:xfrm>
              <a:off x="7209842" y="-12822"/>
              <a:ext cx="412047" cy="412047"/>
            </a:xfrm>
            <a:custGeom>
              <a:avLst/>
              <a:gdLst/>
              <a:ahLst/>
              <a:cxnLst/>
              <a:rect l="l" t="t" r="r" b="b"/>
              <a:pathLst>
                <a:path w="10729" h="10729" extrusionOk="0">
                  <a:moveTo>
                    <a:pt x="1279" y="0"/>
                  </a:moveTo>
                  <a:cubicBezTo>
                    <a:pt x="480" y="1119"/>
                    <a:pt x="1" y="2488"/>
                    <a:pt x="1" y="3949"/>
                  </a:cubicBezTo>
                  <a:cubicBezTo>
                    <a:pt x="1" y="7692"/>
                    <a:pt x="3036" y="10728"/>
                    <a:pt x="6757" y="10728"/>
                  </a:cubicBezTo>
                  <a:cubicBezTo>
                    <a:pt x="8263" y="10728"/>
                    <a:pt x="9633" y="10249"/>
                    <a:pt x="10728" y="9427"/>
                  </a:cubicBezTo>
                  <a:cubicBezTo>
                    <a:pt x="4337" y="8080"/>
                    <a:pt x="2055" y="3447"/>
                    <a:pt x="1279" y="0"/>
                  </a:cubicBezTo>
                  <a:close/>
                </a:path>
              </a:pathLst>
            </a:custGeom>
            <a:solidFill>
              <a:srgbClr val="0C0044">
                <a:alpha val="4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26"/>
            <p:cNvSpPr/>
            <p:nvPr/>
          </p:nvSpPr>
          <p:spPr>
            <a:xfrm>
              <a:off x="7107263" y="-28337"/>
              <a:ext cx="740794" cy="413507"/>
            </a:xfrm>
            <a:custGeom>
              <a:avLst/>
              <a:gdLst/>
              <a:ahLst/>
              <a:cxnLst/>
              <a:rect l="l" t="t" r="r" b="b"/>
              <a:pathLst>
                <a:path w="19289" h="10767" extrusionOk="0">
                  <a:moveTo>
                    <a:pt x="17357" y="1"/>
                  </a:moveTo>
                  <a:cubicBezTo>
                    <a:pt x="16390" y="1"/>
                    <a:pt x="15347" y="221"/>
                    <a:pt x="15043" y="290"/>
                  </a:cubicBezTo>
                  <a:lnTo>
                    <a:pt x="15248" y="1135"/>
                  </a:lnTo>
                  <a:cubicBezTo>
                    <a:pt x="15958" y="974"/>
                    <a:pt x="16778" y="868"/>
                    <a:pt x="17408" y="868"/>
                  </a:cubicBezTo>
                  <a:cubicBezTo>
                    <a:pt x="17852" y="868"/>
                    <a:pt x="18202" y="921"/>
                    <a:pt x="18353" y="1043"/>
                  </a:cubicBezTo>
                  <a:cubicBezTo>
                    <a:pt x="18375" y="1066"/>
                    <a:pt x="18398" y="1089"/>
                    <a:pt x="18398" y="1135"/>
                  </a:cubicBezTo>
                  <a:cubicBezTo>
                    <a:pt x="18330" y="2139"/>
                    <a:pt x="16116" y="4284"/>
                    <a:pt x="11277" y="6818"/>
                  </a:cubicBezTo>
                  <a:cubicBezTo>
                    <a:pt x="7687" y="8679"/>
                    <a:pt x="4098" y="9893"/>
                    <a:pt x="2296" y="9893"/>
                  </a:cubicBezTo>
                  <a:cubicBezTo>
                    <a:pt x="1933" y="9893"/>
                    <a:pt x="1642" y="9843"/>
                    <a:pt x="1439" y="9740"/>
                  </a:cubicBezTo>
                  <a:cubicBezTo>
                    <a:pt x="1256" y="9648"/>
                    <a:pt x="1234" y="9557"/>
                    <a:pt x="1211" y="9466"/>
                  </a:cubicBezTo>
                  <a:cubicBezTo>
                    <a:pt x="982" y="8028"/>
                    <a:pt x="3265" y="7297"/>
                    <a:pt x="3288" y="7297"/>
                  </a:cubicBezTo>
                  <a:lnTo>
                    <a:pt x="3014" y="6453"/>
                  </a:lnTo>
                  <a:cubicBezTo>
                    <a:pt x="2900" y="6499"/>
                    <a:pt x="1" y="7434"/>
                    <a:pt x="343" y="9603"/>
                  </a:cubicBezTo>
                  <a:cubicBezTo>
                    <a:pt x="412" y="10014"/>
                    <a:pt x="663" y="10333"/>
                    <a:pt x="1051" y="10516"/>
                  </a:cubicBezTo>
                  <a:cubicBezTo>
                    <a:pt x="1370" y="10676"/>
                    <a:pt x="1804" y="10767"/>
                    <a:pt x="2306" y="10767"/>
                  </a:cubicBezTo>
                  <a:cubicBezTo>
                    <a:pt x="4566" y="10767"/>
                    <a:pt x="8401" y="9306"/>
                    <a:pt x="11688" y="7571"/>
                  </a:cubicBezTo>
                  <a:cubicBezTo>
                    <a:pt x="16412" y="5106"/>
                    <a:pt x="19174" y="2778"/>
                    <a:pt x="19266" y="1180"/>
                  </a:cubicBezTo>
                  <a:cubicBezTo>
                    <a:pt x="19288" y="861"/>
                    <a:pt x="19151" y="587"/>
                    <a:pt x="18923" y="381"/>
                  </a:cubicBezTo>
                  <a:cubicBezTo>
                    <a:pt x="18582" y="94"/>
                    <a:pt x="17985" y="1"/>
                    <a:pt x="173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26"/>
            <p:cNvSpPr/>
            <p:nvPr/>
          </p:nvSpPr>
          <p:spPr>
            <a:xfrm>
              <a:off x="7992651" y="97631"/>
              <a:ext cx="83300" cy="83300"/>
            </a:xfrm>
            <a:custGeom>
              <a:avLst/>
              <a:gdLst/>
              <a:ahLst/>
              <a:cxnLst/>
              <a:rect l="l" t="t" r="r" b="b"/>
              <a:pathLst>
                <a:path w="2169" h="2169" extrusionOk="0">
                  <a:moveTo>
                    <a:pt x="1096" y="0"/>
                  </a:moveTo>
                  <a:cubicBezTo>
                    <a:pt x="480" y="0"/>
                    <a:pt x="1" y="479"/>
                    <a:pt x="1" y="1073"/>
                  </a:cubicBezTo>
                  <a:cubicBezTo>
                    <a:pt x="1" y="1666"/>
                    <a:pt x="480" y="2169"/>
                    <a:pt x="1096" y="2169"/>
                  </a:cubicBezTo>
                  <a:cubicBezTo>
                    <a:pt x="1690" y="2169"/>
                    <a:pt x="2169" y="1666"/>
                    <a:pt x="2169" y="1073"/>
                  </a:cubicBezTo>
                  <a:cubicBezTo>
                    <a:pt x="2169" y="479"/>
                    <a:pt x="1690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26"/>
            <p:cNvSpPr/>
            <p:nvPr/>
          </p:nvSpPr>
          <p:spPr>
            <a:xfrm>
              <a:off x="8055751" y="-203925"/>
              <a:ext cx="82456" cy="83300"/>
            </a:xfrm>
            <a:custGeom>
              <a:avLst/>
              <a:gdLst/>
              <a:ahLst/>
              <a:cxnLst/>
              <a:rect l="l" t="t" r="r" b="b"/>
              <a:pathLst>
                <a:path w="2147" h="2169" extrusionOk="0">
                  <a:moveTo>
                    <a:pt x="1074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1" y="1667"/>
                    <a:pt x="480" y="2169"/>
                    <a:pt x="1074" y="2169"/>
                  </a:cubicBezTo>
                  <a:cubicBezTo>
                    <a:pt x="1667" y="2169"/>
                    <a:pt x="2147" y="1667"/>
                    <a:pt x="2147" y="1073"/>
                  </a:cubicBezTo>
                  <a:cubicBezTo>
                    <a:pt x="2147" y="480"/>
                    <a:pt x="1667" y="0"/>
                    <a:pt x="10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26"/>
            <p:cNvSpPr/>
            <p:nvPr/>
          </p:nvSpPr>
          <p:spPr>
            <a:xfrm>
              <a:off x="8176727" y="368501"/>
              <a:ext cx="83339" cy="82417"/>
            </a:xfrm>
            <a:custGeom>
              <a:avLst/>
              <a:gdLst/>
              <a:ahLst/>
              <a:cxnLst/>
              <a:rect l="l" t="t" r="r" b="b"/>
              <a:pathLst>
                <a:path w="2170" h="2146" extrusionOk="0">
                  <a:moveTo>
                    <a:pt x="1096" y="0"/>
                  </a:moveTo>
                  <a:cubicBezTo>
                    <a:pt x="480" y="0"/>
                    <a:pt x="1" y="479"/>
                    <a:pt x="1" y="1073"/>
                  </a:cubicBezTo>
                  <a:cubicBezTo>
                    <a:pt x="1" y="1666"/>
                    <a:pt x="480" y="2146"/>
                    <a:pt x="1096" y="2146"/>
                  </a:cubicBezTo>
                  <a:cubicBezTo>
                    <a:pt x="1690" y="2146"/>
                    <a:pt x="2169" y="1666"/>
                    <a:pt x="2169" y="1073"/>
                  </a:cubicBezTo>
                  <a:cubicBezTo>
                    <a:pt x="2169" y="479"/>
                    <a:pt x="1690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26"/>
            <p:cNvSpPr/>
            <p:nvPr/>
          </p:nvSpPr>
          <p:spPr>
            <a:xfrm>
              <a:off x="7501759" y="622704"/>
              <a:ext cx="82417" cy="83300"/>
            </a:xfrm>
            <a:custGeom>
              <a:avLst/>
              <a:gdLst/>
              <a:ahLst/>
              <a:cxnLst/>
              <a:rect l="l" t="t" r="r" b="b"/>
              <a:pathLst>
                <a:path w="2146" h="2169" extrusionOk="0">
                  <a:moveTo>
                    <a:pt x="1073" y="0"/>
                  </a:moveTo>
                  <a:cubicBezTo>
                    <a:pt x="480" y="0"/>
                    <a:pt x="0" y="503"/>
                    <a:pt x="0" y="1096"/>
                  </a:cubicBezTo>
                  <a:cubicBezTo>
                    <a:pt x="0" y="1690"/>
                    <a:pt x="480" y="2169"/>
                    <a:pt x="1073" y="2169"/>
                  </a:cubicBezTo>
                  <a:cubicBezTo>
                    <a:pt x="1667" y="2169"/>
                    <a:pt x="2146" y="1690"/>
                    <a:pt x="2146" y="1096"/>
                  </a:cubicBezTo>
                  <a:cubicBezTo>
                    <a:pt x="2146" y="503"/>
                    <a:pt x="1667" y="0"/>
                    <a:pt x="10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26"/>
            <p:cNvSpPr/>
            <p:nvPr/>
          </p:nvSpPr>
          <p:spPr>
            <a:xfrm>
              <a:off x="8060167" y="672055"/>
              <a:ext cx="679384" cy="703695"/>
            </a:xfrm>
            <a:custGeom>
              <a:avLst/>
              <a:gdLst/>
              <a:ahLst/>
              <a:cxnLst/>
              <a:rect l="l" t="t" r="r" b="b"/>
              <a:pathLst>
                <a:path w="17690" h="18323" extrusionOk="0">
                  <a:moveTo>
                    <a:pt x="12065" y="0"/>
                  </a:moveTo>
                  <a:cubicBezTo>
                    <a:pt x="11004" y="0"/>
                    <a:pt x="9887" y="745"/>
                    <a:pt x="9587" y="1112"/>
                  </a:cubicBezTo>
                  <a:cubicBezTo>
                    <a:pt x="7144" y="4034"/>
                    <a:pt x="1963" y="11110"/>
                    <a:pt x="1370" y="12251"/>
                  </a:cubicBezTo>
                  <a:cubicBezTo>
                    <a:pt x="1347" y="12297"/>
                    <a:pt x="1324" y="12342"/>
                    <a:pt x="1301" y="12388"/>
                  </a:cubicBezTo>
                  <a:cubicBezTo>
                    <a:pt x="0" y="14670"/>
                    <a:pt x="114" y="16405"/>
                    <a:pt x="1621" y="17592"/>
                  </a:cubicBezTo>
                  <a:cubicBezTo>
                    <a:pt x="2123" y="17980"/>
                    <a:pt x="2808" y="18322"/>
                    <a:pt x="3629" y="18322"/>
                  </a:cubicBezTo>
                  <a:cubicBezTo>
                    <a:pt x="4542" y="18322"/>
                    <a:pt x="5661" y="17889"/>
                    <a:pt x="6962" y="16656"/>
                  </a:cubicBezTo>
                  <a:cubicBezTo>
                    <a:pt x="7007" y="16633"/>
                    <a:pt x="7053" y="16588"/>
                    <a:pt x="7076" y="16565"/>
                  </a:cubicBezTo>
                  <a:cubicBezTo>
                    <a:pt x="7578" y="16154"/>
                    <a:pt x="11139" y="11110"/>
                    <a:pt x="15750" y="4582"/>
                  </a:cubicBezTo>
                  <a:cubicBezTo>
                    <a:pt x="16411" y="3623"/>
                    <a:pt x="17028" y="2756"/>
                    <a:pt x="17553" y="2025"/>
                  </a:cubicBezTo>
                  <a:cubicBezTo>
                    <a:pt x="17690" y="1843"/>
                    <a:pt x="17644" y="1569"/>
                    <a:pt x="17439" y="1432"/>
                  </a:cubicBezTo>
                  <a:cubicBezTo>
                    <a:pt x="17367" y="1378"/>
                    <a:pt x="17280" y="1352"/>
                    <a:pt x="17194" y="1352"/>
                  </a:cubicBezTo>
                  <a:cubicBezTo>
                    <a:pt x="17061" y="1352"/>
                    <a:pt x="16928" y="1412"/>
                    <a:pt x="16845" y="1523"/>
                  </a:cubicBezTo>
                  <a:cubicBezTo>
                    <a:pt x="16320" y="2253"/>
                    <a:pt x="15704" y="3121"/>
                    <a:pt x="15042" y="4079"/>
                  </a:cubicBezTo>
                  <a:cubicBezTo>
                    <a:pt x="12029" y="8325"/>
                    <a:pt x="7007" y="15446"/>
                    <a:pt x="6505" y="15903"/>
                  </a:cubicBezTo>
                  <a:cubicBezTo>
                    <a:pt x="6482" y="15926"/>
                    <a:pt x="6437" y="15971"/>
                    <a:pt x="6368" y="16040"/>
                  </a:cubicBezTo>
                  <a:cubicBezTo>
                    <a:pt x="5370" y="16982"/>
                    <a:pt x="4467" y="17448"/>
                    <a:pt x="3633" y="17448"/>
                  </a:cubicBezTo>
                  <a:cubicBezTo>
                    <a:pt x="3112" y="17448"/>
                    <a:pt x="2619" y="17267"/>
                    <a:pt x="2146" y="16907"/>
                  </a:cubicBezTo>
                  <a:cubicBezTo>
                    <a:pt x="662" y="15720"/>
                    <a:pt x="1370" y="14008"/>
                    <a:pt x="2054" y="12822"/>
                  </a:cubicBezTo>
                  <a:cubicBezTo>
                    <a:pt x="2100" y="12753"/>
                    <a:pt x="2123" y="12685"/>
                    <a:pt x="2146" y="12662"/>
                  </a:cubicBezTo>
                  <a:cubicBezTo>
                    <a:pt x="2716" y="11543"/>
                    <a:pt x="7829" y="4559"/>
                    <a:pt x="10249" y="1660"/>
                  </a:cubicBezTo>
                  <a:cubicBezTo>
                    <a:pt x="10408" y="1483"/>
                    <a:pt x="11311" y="865"/>
                    <a:pt x="12059" y="865"/>
                  </a:cubicBezTo>
                  <a:cubicBezTo>
                    <a:pt x="12274" y="865"/>
                    <a:pt x="12477" y="916"/>
                    <a:pt x="12645" y="1044"/>
                  </a:cubicBezTo>
                  <a:cubicBezTo>
                    <a:pt x="13239" y="1500"/>
                    <a:pt x="12828" y="2710"/>
                    <a:pt x="12600" y="3075"/>
                  </a:cubicBezTo>
                  <a:cubicBezTo>
                    <a:pt x="11299" y="5380"/>
                    <a:pt x="10157" y="6955"/>
                    <a:pt x="8833" y="8781"/>
                  </a:cubicBezTo>
                  <a:cubicBezTo>
                    <a:pt x="8217" y="9626"/>
                    <a:pt x="7578" y="10493"/>
                    <a:pt x="6870" y="11520"/>
                  </a:cubicBezTo>
                  <a:cubicBezTo>
                    <a:pt x="6553" y="11956"/>
                    <a:pt x="5841" y="12891"/>
                    <a:pt x="5270" y="12891"/>
                  </a:cubicBezTo>
                  <a:cubicBezTo>
                    <a:pt x="5183" y="12891"/>
                    <a:pt x="5100" y="12870"/>
                    <a:pt x="5022" y="12822"/>
                  </a:cubicBezTo>
                  <a:cubicBezTo>
                    <a:pt x="4930" y="12753"/>
                    <a:pt x="4862" y="12662"/>
                    <a:pt x="4839" y="12548"/>
                  </a:cubicBezTo>
                  <a:cubicBezTo>
                    <a:pt x="4725" y="12000"/>
                    <a:pt x="5455" y="10973"/>
                    <a:pt x="5729" y="10607"/>
                  </a:cubicBezTo>
                  <a:lnTo>
                    <a:pt x="5798" y="10516"/>
                  </a:lnTo>
                  <a:cubicBezTo>
                    <a:pt x="7510" y="8097"/>
                    <a:pt x="8697" y="6545"/>
                    <a:pt x="10317" y="4445"/>
                  </a:cubicBezTo>
                  <a:cubicBezTo>
                    <a:pt x="10454" y="4262"/>
                    <a:pt x="10431" y="3988"/>
                    <a:pt x="10249" y="3828"/>
                  </a:cubicBezTo>
                  <a:cubicBezTo>
                    <a:pt x="10168" y="3774"/>
                    <a:pt x="10076" y="3749"/>
                    <a:pt x="9986" y="3749"/>
                  </a:cubicBezTo>
                  <a:cubicBezTo>
                    <a:pt x="9848" y="3749"/>
                    <a:pt x="9715" y="3809"/>
                    <a:pt x="9632" y="3920"/>
                  </a:cubicBezTo>
                  <a:cubicBezTo>
                    <a:pt x="8012" y="6020"/>
                    <a:pt x="6825" y="7572"/>
                    <a:pt x="5090" y="10014"/>
                  </a:cubicBezTo>
                  <a:lnTo>
                    <a:pt x="5022" y="10082"/>
                  </a:lnTo>
                  <a:cubicBezTo>
                    <a:pt x="4588" y="10699"/>
                    <a:pt x="3812" y="11794"/>
                    <a:pt x="3994" y="12730"/>
                  </a:cubicBezTo>
                  <a:cubicBezTo>
                    <a:pt x="4040" y="13073"/>
                    <a:pt x="4246" y="13346"/>
                    <a:pt x="4542" y="13552"/>
                  </a:cubicBezTo>
                  <a:cubicBezTo>
                    <a:pt x="4748" y="13684"/>
                    <a:pt x="4995" y="13779"/>
                    <a:pt x="5280" y="13779"/>
                  </a:cubicBezTo>
                  <a:cubicBezTo>
                    <a:pt x="5879" y="13779"/>
                    <a:pt x="6650" y="13361"/>
                    <a:pt x="7578" y="12000"/>
                  </a:cubicBezTo>
                  <a:cubicBezTo>
                    <a:pt x="8286" y="10995"/>
                    <a:pt x="8925" y="10128"/>
                    <a:pt x="9541" y="9284"/>
                  </a:cubicBezTo>
                  <a:cubicBezTo>
                    <a:pt x="10888" y="7458"/>
                    <a:pt x="12029" y="5860"/>
                    <a:pt x="13353" y="3509"/>
                  </a:cubicBezTo>
                  <a:cubicBezTo>
                    <a:pt x="13672" y="2961"/>
                    <a:pt x="14289" y="1226"/>
                    <a:pt x="13170" y="359"/>
                  </a:cubicBezTo>
                  <a:cubicBezTo>
                    <a:pt x="12839" y="101"/>
                    <a:pt x="12456" y="0"/>
                    <a:pt x="120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26"/>
            <p:cNvSpPr/>
            <p:nvPr/>
          </p:nvSpPr>
          <p:spPr>
            <a:xfrm>
              <a:off x="4834224" y="3062305"/>
              <a:ext cx="4402365" cy="2174875"/>
            </a:xfrm>
            <a:custGeom>
              <a:avLst/>
              <a:gdLst/>
              <a:ahLst/>
              <a:cxnLst/>
              <a:rect l="l" t="t" r="r" b="b"/>
              <a:pathLst>
                <a:path w="114630" h="56630" extrusionOk="0">
                  <a:moveTo>
                    <a:pt x="67107" y="0"/>
                  </a:moveTo>
                  <a:lnTo>
                    <a:pt x="51518" y="11983"/>
                  </a:lnTo>
                  <a:lnTo>
                    <a:pt x="18124" y="29331"/>
                  </a:lnTo>
                  <a:cubicBezTo>
                    <a:pt x="17942" y="29673"/>
                    <a:pt x="17759" y="30015"/>
                    <a:pt x="17576" y="30335"/>
                  </a:cubicBezTo>
                  <a:cubicBezTo>
                    <a:pt x="14541" y="35379"/>
                    <a:pt x="9268" y="38621"/>
                    <a:pt x="5570" y="43186"/>
                  </a:cubicBezTo>
                  <a:cubicBezTo>
                    <a:pt x="2626" y="46838"/>
                    <a:pt x="709" y="51334"/>
                    <a:pt x="138" y="56013"/>
                  </a:cubicBezTo>
                  <a:lnTo>
                    <a:pt x="1" y="56630"/>
                  </a:lnTo>
                  <a:lnTo>
                    <a:pt x="114630" y="56630"/>
                  </a:lnTo>
                  <a:lnTo>
                    <a:pt x="114630" y="3310"/>
                  </a:lnTo>
                  <a:lnTo>
                    <a:pt x="6710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26"/>
            <p:cNvSpPr/>
            <p:nvPr/>
          </p:nvSpPr>
          <p:spPr>
            <a:xfrm>
              <a:off x="5354074" y="1216906"/>
              <a:ext cx="2589534" cy="2056703"/>
            </a:xfrm>
            <a:custGeom>
              <a:avLst/>
              <a:gdLst/>
              <a:ahLst/>
              <a:cxnLst/>
              <a:rect l="l" t="t" r="r" b="b"/>
              <a:pathLst>
                <a:path w="67427" h="53553" extrusionOk="0">
                  <a:moveTo>
                    <a:pt x="51620" y="0"/>
                  </a:moveTo>
                  <a:cubicBezTo>
                    <a:pt x="49813" y="0"/>
                    <a:pt x="48210" y="236"/>
                    <a:pt x="47089" y="461"/>
                  </a:cubicBezTo>
                  <a:cubicBezTo>
                    <a:pt x="38027" y="2309"/>
                    <a:pt x="29742" y="6646"/>
                    <a:pt x="21753" y="10823"/>
                  </a:cubicBezTo>
                  <a:lnTo>
                    <a:pt x="0" y="22167"/>
                  </a:lnTo>
                  <a:cubicBezTo>
                    <a:pt x="137" y="22418"/>
                    <a:pt x="274" y="22670"/>
                    <a:pt x="434" y="22921"/>
                  </a:cubicBezTo>
                  <a:lnTo>
                    <a:pt x="22141" y="11599"/>
                  </a:lnTo>
                  <a:cubicBezTo>
                    <a:pt x="30107" y="7445"/>
                    <a:pt x="38324" y="3154"/>
                    <a:pt x="47272" y="1328"/>
                  </a:cubicBezTo>
                  <a:cubicBezTo>
                    <a:pt x="48344" y="1108"/>
                    <a:pt x="49884" y="878"/>
                    <a:pt x="51617" y="878"/>
                  </a:cubicBezTo>
                  <a:cubicBezTo>
                    <a:pt x="55637" y="878"/>
                    <a:pt x="60693" y="2118"/>
                    <a:pt x="63341" y="7605"/>
                  </a:cubicBezTo>
                  <a:cubicBezTo>
                    <a:pt x="66399" y="13973"/>
                    <a:pt x="59552" y="22236"/>
                    <a:pt x="58776" y="23149"/>
                  </a:cubicBezTo>
                  <a:cubicBezTo>
                    <a:pt x="54302" y="28376"/>
                    <a:pt x="17713" y="48462"/>
                    <a:pt x="9359" y="52548"/>
                  </a:cubicBezTo>
                  <a:cubicBezTo>
                    <a:pt x="9359" y="52890"/>
                    <a:pt x="9336" y="53210"/>
                    <a:pt x="9313" y="53552"/>
                  </a:cubicBezTo>
                  <a:cubicBezTo>
                    <a:pt x="16982" y="49877"/>
                    <a:pt x="54667" y="29289"/>
                    <a:pt x="59437" y="23719"/>
                  </a:cubicBezTo>
                  <a:cubicBezTo>
                    <a:pt x="60259" y="22761"/>
                    <a:pt x="67426" y="14087"/>
                    <a:pt x="64117" y="7217"/>
                  </a:cubicBezTo>
                  <a:cubicBezTo>
                    <a:pt x="61279" y="1317"/>
                    <a:pt x="55884" y="0"/>
                    <a:pt x="516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26"/>
            <p:cNvSpPr/>
            <p:nvPr/>
          </p:nvSpPr>
          <p:spPr>
            <a:xfrm>
              <a:off x="5354958" y="647437"/>
              <a:ext cx="1924167" cy="2830410"/>
            </a:xfrm>
            <a:custGeom>
              <a:avLst/>
              <a:gdLst/>
              <a:ahLst/>
              <a:cxnLst/>
              <a:rect l="l" t="t" r="r" b="b"/>
              <a:pathLst>
                <a:path w="50102" h="73699" extrusionOk="0">
                  <a:moveTo>
                    <a:pt x="13105" y="0"/>
                  </a:moveTo>
                  <a:cubicBezTo>
                    <a:pt x="11859" y="0"/>
                    <a:pt x="10566" y="246"/>
                    <a:pt x="9222" y="772"/>
                  </a:cubicBezTo>
                  <a:cubicBezTo>
                    <a:pt x="6140" y="1981"/>
                    <a:pt x="3972" y="4127"/>
                    <a:pt x="2739" y="7117"/>
                  </a:cubicBezTo>
                  <a:cubicBezTo>
                    <a:pt x="0" y="13896"/>
                    <a:pt x="2077" y="24966"/>
                    <a:pt x="8902" y="40031"/>
                  </a:cubicBezTo>
                  <a:cubicBezTo>
                    <a:pt x="9199" y="40693"/>
                    <a:pt x="9427" y="41195"/>
                    <a:pt x="9496" y="41378"/>
                  </a:cubicBezTo>
                  <a:cubicBezTo>
                    <a:pt x="10819" y="45144"/>
                    <a:pt x="13353" y="51444"/>
                    <a:pt x="15795" y="57561"/>
                  </a:cubicBezTo>
                  <a:cubicBezTo>
                    <a:pt x="18260" y="63655"/>
                    <a:pt x="20794" y="69955"/>
                    <a:pt x="22118" y="73698"/>
                  </a:cubicBezTo>
                  <a:lnTo>
                    <a:pt x="22940" y="73402"/>
                  </a:lnTo>
                  <a:cubicBezTo>
                    <a:pt x="21616" y="69635"/>
                    <a:pt x="19082" y="63336"/>
                    <a:pt x="16617" y="57219"/>
                  </a:cubicBezTo>
                  <a:cubicBezTo>
                    <a:pt x="14175" y="51124"/>
                    <a:pt x="11618" y="44847"/>
                    <a:pt x="10317" y="41081"/>
                  </a:cubicBezTo>
                  <a:cubicBezTo>
                    <a:pt x="10249" y="40853"/>
                    <a:pt x="10020" y="40396"/>
                    <a:pt x="9701" y="39666"/>
                  </a:cubicBezTo>
                  <a:cubicBezTo>
                    <a:pt x="2967" y="24829"/>
                    <a:pt x="913" y="13987"/>
                    <a:pt x="3561" y="7459"/>
                  </a:cubicBezTo>
                  <a:cubicBezTo>
                    <a:pt x="4679" y="4675"/>
                    <a:pt x="6688" y="2712"/>
                    <a:pt x="9541" y="1593"/>
                  </a:cubicBezTo>
                  <a:cubicBezTo>
                    <a:pt x="10757" y="1117"/>
                    <a:pt x="11932" y="894"/>
                    <a:pt x="13069" y="894"/>
                  </a:cubicBezTo>
                  <a:cubicBezTo>
                    <a:pt x="22595" y="894"/>
                    <a:pt x="29404" y="16547"/>
                    <a:pt x="34991" y="29395"/>
                  </a:cubicBezTo>
                  <a:lnTo>
                    <a:pt x="35539" y="30627"/>
                  </a:lnTo>
                  <a:cubicBezTo>
                    <a:pt x="41382" y="44048"/>
                    <a:pt x="49189" y="65458"/>
                    <a:pt x="49280" y="65664"/>
                  </a:cubicBezTo>
                  <a:lnTo>
                    <a:pt x="50102" y="65367"/>
                  </a:lnTo>
                  <a:cubicBezTo>
                    <a:pt x="50010" y="65162"/>
                    <a:pt x="42204" y="43729"/>
                    <a:pt x="36338" y="30285"/>
                  </a:cubicBezTo>
                  <a:lnTo>
                    <a:pt x="35790" y="29052"/>
                  </a:lnTo>
                  <a:cubicBezTo>
                    <a:pt x="30104" y="15954"/>
                    <a:pt x="23153" y="0"/>
                    <a:pt x="131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26"/>
            <p:cNvSpPr/>
            <p:nvPr/>
          </p:nvSpPr>
          <p:spPr>
            <a:xfrm>
              <a:off x="6178937" y="813807"/>
              <a:ext cx="441850" cy="419920"/>
            </a:xfrm>
            <a:custGeom>
              <a:avLst/>
              <a:gdLst/>
              <a:ahLst/>
              <a:cxnLst/>
              <a:rect l="l" t="t" r="r" b="b"/>
              <a:pathLst>
                <a:path w="11505" h="10934" extrusionOk="0">
                  <a:moveTo>
                    <a:pt x="5753" y="0"/>
                  </a:moveTo>
                  <a:cubicBezTo>
                    <a:pt x="2580" y="0"/>
                    <a:pt x="1" y="2443"/>
                    <a:pt x="1" y="5478"/>
                  </a:cubicBezTo>
                  <a:cubicBezTo>
                    <a:pt x="1" y="8491"/>
                    <a:pt x="2580" y="10934"/>
                    <a:pt x="5753" y="10934"/>
                  </a:cubicBezTo>
                  <a:cubicBezTo>
                    <a:pt x="8926" y="10934"/>
                    <a:pt x="11505" y="8491"/>
                    <a:pt x="11505" y="5478"/>
                  </a:cubicBezTo>
                  <a:cubicBezTo>
                    <a:pt x="11505" y="2443"/>
                    <a:pt x="8926" y="0"/>
                    <a:pt x="57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26"/>
            <p:cNvSpPr/>
            <p:nvPr/>
          </p:nvSpPr>
          <p:spPr>
            <a:xfrm>
              <a:off x="6288545" y="925143"/>
              <a:ext cx="33336" cy="55265"/>
            </a:xfrm>
            <a:custGeom>
              <a:avLst/>
              <a:gdLst/>
              <a:ahLst/>
              <a:cxnLst/>
              <a:rect l="l" t="t" r="r" b="b"/>
              <a:pathLst>
                <a:path w="868" h="1439" extrusionOk="0">
                  <a:moveTo>
                    <a:pt x="434" y="0"/>
                  </a:moveTo>
                  <a:cubicBezTo>
                    <a:pt x="183" y="0"/>
                    <a:pt x="0" y="206"/>
                    <a:pt x="0" y="457"/>
                  </a:cubicBezTo>
                  <a:lnTo>
                    <a:pt x="0" y="1005"/>
                  </a:lnTo>
                  <a:cubicBezTo>
                    <a:pt x="0" y="1256"/>
                    <a:pt x="183" y="1438"/>
                    <a:pt x="434" y="1438"/>
                  </a:cubicBezTo>
                  <a:cubicBezTo>
                    <a:pt x="662" y="1438"/>
                    <a:pt x="867" y="1256"/>
                    <a:pt x="867" y="1005"/>
                  </a:cubicBezTo>
                  <a:lnTo>
                    <a:pt x="867" y="457"/>
                  </a:lnTo>
                  <a:cubicBezTo>
                    <a:pt x="867" y="206"/>
                    <a:pt x="662" y="0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26"/>
            <p:cNvSpPr/>
            <p:nvPr/>
          </p:nvSpPr>
          <p:spPr>
            <a:xfrm>
              <a:off x="6472620" y="925143"/>
              <a:ext cx="33336" cy="55265"/>
            </a:xfrm>
            <a:custGeom>
              <a:avLst/>
              <a:gdLst/>
              <a:ahLst/>
              <a:cxnLst/>
              <a:rect l="l" t="t" r="r" b="b"/>
              <a:pathLst>
                <a:path w="868" h="1439" extrusionOk="0">
                  <a:moveTo>
                    <a:pt x="434" y="0"/>
                  </a:moveTo>
                  <a:cubicBezTo>
                    <a:pt x="183" y="0"/>
                    <a:pt x="0" y="206"/>
                    <a:pt x="0" y="457"/>
                  </a:cubicBezTo>
                  <a:lnTo>
                    <a:pt x="0" y="1005"/>
                  </a:lnTo>
                  <a:cubicBezTo>
                    <a:pt x="0" y="1256"/>
                    <a:pt x="183" y="1438"/>
                    <a:pt x="434" y="1438"/>
                  </a:cubicBezTo>
                  <a:cubicBezTo>
                    <a:pt x="662" y="1438"/>
                    <a:pt x="868" y="1256"/>
                    <a:pt x="868" y="1005"/>
                  </a:cubicBezTo>
                  <a:lnTo>
                    <a:pt x="868" y="457"/>
                  </a:lnTo>
                  <a:cubicBezTo>
                    <a:pt x="868" y="206"/>
                    <a:pt x="662" y="0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26"/>
            <p:cNvSpPr/>
            <p:nvPr/>
          </p:nvSpPr>
          <p:spPr>
            <a:xfrm>
              <a:off x="6335860" y="1006639"/>
              <a:ext cx="126276" cy="34257"/>
            </a:xfrm>
            <a:custGeom>
              <a:avLst/>
              <a:gdLst/>
              <a:ahLst/>
              <a:cxnLst/>
              <a:rect l="l" t="t" r="r" b="b"/>
              <a:pathLst>
                <a:path w="3288" h="892" extrusionOk="0">
                  <a:moveTo>
                    <a:pt x="434" y="1"/>
                  </a:moveTo>
                  <a:cubicBezTo>
                    <a:pt x="183" y="1"/>
                    <a:pt x="1" y="206"/>
                    <a:pt x="1" y="457"/>
                  </a:cubicBezTo>
                  <a:cubicBezTo>
                    <a:pt x="1" y="686"/>
                    <a:pt x="183" y="891"/>
                    <a:pt x="434" y="891"/>
                  </a:cubicBezTo>
                  <a:lnTo>
                    <a:pt x="2854" y="891"/>
                  </a:lnTo>
                  <a:cubicBezTo>
                    <a:pt x="3105" y="891"/>
                    <a:pt x="3288" y="686"/>
                    <a:pt x="3288" y="457"/>
                  </a:cubicBezTo>
                  <a:cubicBezTo>
                    <a:pt x="3288" y="206"/>
                    <a:pt x="3105" y="1"/>
                    <a:pt x="28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26"/>
            <p:cNvSpPr/>
            <p:nvPr/>
          </p:nvSpPr>
          <p:spPr>
            <a:xfrm>
              <a:off x="6183353" y="893575"/>
              <a:ext cx="437433" cy="340153"/>
            </a:xfrm>
            <a:custGeom>
              <a:avLst/>
              <a:gdLst/>
              <a:ahLst/>
              <a:cxnLst/>
              <a:rect l="l" t="t" r="r" b="b"/>
              <a:pathLst>
                <a:path w="11390" h="8857" extrusionOk="0">
                  <a:moveTo>
                    <a:pt x="10135" y="1"/>
                  </a:moveTo>
                  <a:lnTo>
                    <a:pt x="10135" y="1"/>
                  </a:lnTo>
                  <a:cubicBezTo>
                    <a:pt x="10203" y="343"/>
                    <a:pt x="10249" y="685"/>
                    <a:pt x="10249" y="1050"/>
                  </a:cubicBezTo>
                  <a:cubicBezTo>
                    <a:pt x="10249" y="4063"/>
                    <a:pt x="7669" y="6529"/>
                    <a:pt x="4497" y="6529"/>
                  </a:cubicBezTo>
                  <a:cubicBezTo>
                    <a:pt x="2671" y="6529"/>
                    <a:pt x="1050" y="5707"/>
                    <a:pt x="0" y="4451"/>
                  </a:cubicBezTo>
                  <a:lnTo>
                    <a:pt x="0" y="4451"/>
                  </a:lnTo>
                  <a:cubicBezTo>
                    <a:pt x="525" y="6962"/>
                    <a:pt x="2853" y="8857"/>
                    <a:pt x="5638" y="8857"/>
                  </a:cubicBezTo>
                  <a:cubicBezTo>
                    <a:pt x="8811" y="8857"/>
                    <a:pt x="11390" y="6414"/>
                    <a:pt x="11390" y="3401"/>
                  </a:cubicBezTo>
                  <a:cubicBezTo>
                    <a:pt x="11390" y="2100"/>
                    <a:pt x="10911" y="936"/>
                    <a:pt x="10135" y="1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26"/>
            <p:cNvSpPr/>
            <p:nvPr/>
          </p:nvSpPr>
          <p:spPr>
            <a:xfrm>
              <a:off x="7205464" y="2044572"/>
              <a:ext cx="440966" cy="419920"/>
            </a:xfrm>
            <a:custGeom>
              <a:avLst/>
              <a:gdLst/>
              <a:ahLst/>
              <a:cxnLst/>
              <a:rect l="l" t="t" r="r" b="b"/>
              <a:pathLst>
                <a:path w="11482" h="10934" extrusionOk="0">
                  <a:moveTo>
                    <a:pt x="5730" y="0"/>
                  </a:moveTo>
                  <a:cubicBezTo>
                    <a:pt x="2580" y="0"/>
                    <a:pt x="0" y="2442"/>
                    <a:pt x="0" y="5478"/>
                  </a:cubicBezTo>
                  <a:cubicBezTo>
                    <a:pt x="0" y="8491"/>
                    <a:pt x="2580" y="10933"/>
                    <a:pt x="5730" y="10933"/>
                  </a:cubicBezTo>
                  <a:cubicBezTo>
                    <a:pt x="8902" y="10933"/>
                    <a:pt x="11482" y="8491"/>
                    <a:pt x="11482" y="5478"/>
                  </a:cubicBezTo>
                  <a:cubicBezTo>
                    <a:pt x="11482" y="2442"/>
                    <a:pt x="8902" y="0"/>
                    <a:pt x="57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26"/>
            <p:cNvSpPr/>
            <p:nvPr/>
          </p:nvSpPr>
          <p:spPr>
            <a:xfrm>
              <a:off x="7314150" y="2155870"/>
              <a:ext cx="33374" cy="55265"/>
            </a:xfrm>
            <a:custGeom>
              <a:avLst/>
              <a:gdLst/>
              <a:ahLst/>
              <a:cxnLst/>
              <a:rect l="l" t="t" r="r" b="b"/>
              <a:pathLst>
                <a:path w="869" h="1439" extrusionOk="0">
                  <a:moveTo>
                    <a:pt x="434" y="1"/>
                  </a:moveTo>
                  <a:cubicBezTo>
                    <a:pt x="206" y="1"/>
                    <a:pt x="1" y="206"/>
                    <a:pt x="1" y="457"/>
                  </a:cubicBezTo>
                  <a:lnTo>
                    <a:pt x="1" y="1005"/>
                  </a:lnTo>
                  <a:cubicBezTo>
                    <a:pt x="1" y="1256"/>
                    <a:pt x="206" y="1439"/>
                    <a:pt x="434" y="1439"/>
                  </a:cubicBezTo>
                  <a:cubicBezTo>
                    <a:pt x="685" y="1439"/>
                    <a:pt x="868" y="1256"/>
                    <a:pt x="868" y="1005"/>
                  </a:cubicBezTo>
                  <a:lnTo>
                    <a:pt x="868" y="457"/>
                  </a:lnTo>
                  <a:cubicBezTo>
                    <a:pt x="868" y="206"/>
                    <a:pt x="685" y="1"/>
                    <a:pt x="4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26"/>
            <p:cNvSpPr/>
            <p:nvPr/>
          </p:nvSpPr>
          <p:spPr>
            <a:xfrm>
              <a:off x="7498264" y="2155870"/>
              <a:ext cx="33336" cy="55265"/>
            </a:xfrm>
            <a:custGeom>
              <a:avLst/>
              <a:gdLst/>
              <a:ahLst/>
              <a:cxnLst/>
              <a:rect l="l" t="t" r="r" b="b"/>
              <a:pathLst>
                <a:path w="868" h="1439" extrusionOk="0">
                  <a:moveTo>
                    <a:pt x="434" y="1"/>
                  </a:moveTo>
                  <a:cubicBezTo>
                    <a:pt x="183" y="1"/>
                    <a:pt x="0" y="206"/>
                    <a:pt x="0" y="457"/>
                  </a:cubicBezTo>
                  <a:lnTo>
                    <a:pt x="0" y="1005"/>
                  </a:lnTo>
                  <a:cubicBezTo>
                    <a:pt x="0" y="1256"/>
                    <a:pt x="183" y="1439"/>
                    <a:pt x="434" y="1439"/>
                  </a:cubicBezTo>
                  <a:cubicBezTo>
                    <a:pt x="685" y="1439"/>
                    <a:pt x="867" y="1256"/>
                    <a:pt x="867" y="1005"/>
                  </a:cubicBezTo>
                  <a:lnTo>
                    <a:pt x="867" y="457"/>
                  </a:lnTo>
                  <a:cubicBezTo>
                    <a:pt x="867" y="206"/>
                    <a:pt x="685" y="1"/>
                    <a:pt x="4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26"/>
            <p:cNvSpPr/>
            <p:nvPr/>
          </p:nvSpPr>
          <p:spPr>
            <a:xfrm>
              <a:off x="7361504" y="2237404"/>
              <a:ext cx="127121" cy="34219"/>
            </a:xfrm>
            <a:custGeom>
              <a:avLst/>
              <a:gdLst/>
              <a:ahLst/>
              <a:cxnLst/>
              <a:rect l="l" t="t" r="r" b="b"/>
              <a:pathLst>
                <a:path w="3310" h="891" extrusionOk="0">
                  <a:moveTo>
                    <a:pt x="434" y="1"/>
                  </a:moveTo>
                  <a:cubicBezTo>
                    <a:pt x="206" y="1"/>
                    <a:pt x="0" y="206"/>
                    <a:pt x="0" y="457"/>
                  </a:cubicBezTo>
                  <a:cubicBezTo>
                    <a:pt x="0" y="685"/>
                    <a:pt x="206" y="891"/>
                    <a:pt x="434" y="891"/>
                  </a:cubicBezTo>
                  <a:lnTo>
                    <a:pt x="2853" y="891"/>
                  </a:lnTo>
                  <a:cubicBezTo>
                    <a:pt x="3105" y="891"/>
                    <a:pt x="3310" y="685"/>
                    <a:pt x="3310" y="457"/>
                  </a:cubicBezTo>
                  <a:cubicBezTo>
                    <a:pt x="3310" y="206"/>
                    <a:pt x="3105" y="1"/>
                    <a:pt x="28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26"/>
            <p:cNvSpPr/>
            <p:nvPr/>
          </p:nvSpPr>
          <p:spPr>
            <a:xfrm>
              <a:off x="7209842" y="2124340"/>
              <a:ext cx="436588" cy="340153"/>
            </a:xfrm>
            <a:custGeom>
              <a:avLst/>
              <a:gdLst/>
              <a:ahLst/>
              <a:cxnLst/>
              <a:rect l="l" t="t" r="r" b="b"/>
              <a:pathLst>
                <a:path w="11368" h="8857" extrusionOk="0">
                  <a:moveTo>
                    <a:pt x="10112" y="0"/>
                  </a:moveTo>
                  <a:lnTo>
                    <a:pt x="10112" y="0"/>
                  </a:lnTo>
                  <a:cubicBezTo>
                    <a:pt x="10203" y="343"/>
                    <a:pt x="10226" y="685"/>
                    <a:pt x="10226" y="1050"/>
                  </a:cubicBezTo>
                  <a:cubicBezTo>
                    <a:pt x="10226" y="4063"/>
                    <a:pt x="7647" y="6528"/>
                    <a:pt x="4497" y="6528"/>
                  </a:cubicBezTo>
                  <a:cubicBezTo>
                    <a:pt x="2671" y="6528"/>
                    <a:pt x="1050" y="5706"/>
                    <a:pt x="1" y="4451"/>
                  </a:cubicBezTo>
                  <a:lnTo>
                    <a:pt x="1" y="4451"/>
                  </a:lnTo>
                  <a:cubicBezTo>
                    <a:pt x="503" y="6962"/>
                    <a:pt x="2831" y="8856"/>
                    <a:pt x="5616" y="8856"/>
                  </a:cubicBezTo>
                  <a:cubicBezTo>
                    <a:pt x="8788" y="8856"/>
                    <a:pt x="11368" y="6414"/>
                    <a:pt x="11368" y="3401"/>
                  </a:cubicBezTo>
                  <a:cubicBezTo>
                    <a:pt x="11368" y="2100"/>
                    <a:pt x="10911" y="936"/>
                    <a:pt x="10112" y="0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26"/>
            <p:cNvSpPr/>
            <p:nvPr/>
          </p:nvSpPr>
          <p:spPr>
            <a:xfrm>
              <a:off x="7142326" y="3774987"/>
              <a:ext cx="2094263" cy="1103683"/>
            </a:xfrm>
            <a:custGeom>
              <a:avLst/>
              <a:gdLst/>
              <a:ahLst/>
              <a:cxnLst/>
              <a:rect l="l" t="t" r="r" b="b"/>
              <a:pathLst>
                <a:path w="54531" h="28738" extrusionOk="0">
                  <a:moveTo>
                    <a:pt x="54531" y="0"/>
                  </a:moveTo>
                  <a:lnTo>
                    <a:pt x="12601" y="2305"/>
                  </a:lnTo>
                  <a:lnTo>
                    <a:pt x="1" y="7669"/>
                  </a:lnTo>
                  <a:lnTo>
                    <a:pt x="29856" y="28737"/>
                  </a:lnTo>
                  <a:lnTo>
                    <a:pt x="54531" y="18899"/>
                  </a:lnTo>
                  <a:lnTo>
                    <a:pt x="545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26"/>
            <p:cNvSpPr/>
            <p:nvPr/>
          </p:nvSpPr>
          <p:spPr>
            <a:xfrm>
              <a:off x="7192330" y="3657506"/>
              <a:ext cx="2035503" cy="1103683"/>
            </a:xfrm>
            <a:custGeom>
              <a:avLst/>
              <a:gdLst/>
              <a:ahLst/>
              <a:cxnLst/>
              <a:rect l="l" t="t" r="r" b="b"/>
              <a:pathLst>
                <a:path w="53001" h="28738" extrusionOk="0">
                  <a:moveTo>
                    <a:pt x="53000" y="1"/>
                  </a:moveTo>
                  <a:lnTo>
                    <a:pt x="12554" y="2306"/>
                  </a:lnTo>
                  <a:lnTo>
                    <a:pt x="0" y="7670"/>
                  </a:lnTo>
                  <a:lnTo>
                    <a:pt x="29741" y="28738"/>
                  </a:lnTo>
                  <a:lnTo>
                    <a:pt x="53000" y="18900"/>
                  </a:lnTo>
                  <a:lnTo>
                    <a:pt x="530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26"/>
            <p:cNvSpPr/>
            <p:nvPr/>
          </p:nvSpPr>
          <p:spPr>
            <a:xfrm>
              <a:off x="7183535" y="3649287"/>
              <a:ext cx="2053054" cy="1119775"/>
            </a:xfrm>
            <a:custGeom>
              <a:avLst/>
              <a:gdLst/>
              <a:ahLst/>
              <a:cxnLst/>
              <a:rect l="l" t="t" r="r" b="b"/>
              <a:pathLst>
                <a:path w="53458" h="29157" extrusionOk="0">
                  <a:moveTo>
                    <a:pt x="53024" y="443"/>
                  </a:moveTo>
                  <a:lnTo>
                    <a:pt x="53024" y="18977"/>
                  </a:lnTo>
                  <a:lnTo>
                    <a:pt x="29993" y="28700"/>
                  </a:lnTo>
                  <a:lnTo>
                    <a:pt x="663" y="7929"/>
                  </a:lnTo>
                  <a:lnTo>
                    <a:pt x="12829" y="2725"/>
                  </a:lnTo>
                  <a:lnTo>
                    <a:pt x="53024" y="443"/>
                  </a:lnTo>
                  <a:close/>
                  <a:moveTo>
                    <a:pt x="53280" y="0"/>
                  </a:moveTo>
                  <a:cubicBezTo>
                    <a:pt x="53264" y="0"/>
                    <a:pt x="53248" y="3"/>
                    <a:pt x="53229" y="9"/>
                  </a:cubicBezTo>
                  <a:lnTo>
                    <a:pt x="12760" y="2292"/>
                  </a:lnTo>
                  <a:cubicBezTo>
                    <a:pt x="12737" y="2292"/>
                    <a:pt x="12714" y="2314"/>
                    <a:pt x="12692" y="2314"/>
                  </a:cubicBezTo>
                  <a:lnTo>
                    <a:pt x="138" y="7701"/>
                  </a:lnTo>
                  <a:cubicBezTo>
                    <a:pt x="69" y="7724"/>
                    <a:pt x="24" y="7793"/>
                    <a:pt x="24" y="7861"/>
                  </a:cubicBezTo>
                  <a:cubicBezTo>
                    <a:pt x="1" y="7952"/>
                    <a:pt x="46" y="8021"/>
                    <a:pt x="92" y="8066"/>
                  </a:cubicBezTo>
                  <a:lnTo>
                    <a:pt x="29856" y="29134"/>
                  </a:lnTo>
                  <a:cubicBezTo>
                    <a:pt x="29879" y="29157"/>
                    <a:pt x="29925" y="29157"/>
                    <a:pt x="29970" y="29157"/>
                  </a:cubicBezTo>
                  <a:lnTo>
                    <a:pt x="30062" y="29157"/>
                  </a:lnTo>
                  <a:lnTo>
                    <a:pt x="53321" y="19319"/>
                  </a:lnTo>
                  <a:cubicBezTo>
                    <a:pt x="53412" y="19296"/>
                    <a:pt x="53458" y="19205"/>
                    <a:pt x="53458" y="19114"/>
                  </a:cubicBezTo>
                  <a:lnTo>
                    <a:pt x="53458" y="215"/>
                  </a:lnTo>
                  <a:cubicBezTo>
                    <a:pt x="53458" y="146"/>
                    <a:pt x="53435" y="100"/>
                    <a:pt x="53389" y="55"/>
                  </a:cubicBezTo>
                  <a:cubicBezTo>
                    <a:pt x="53356" y="21"/>
                    <a:pt x="53322" y="0"/>
                    <a:pt x="532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26"/>
            <p:cNvSpPr/>
            <p:nvPr/>
          </p:nvSpPr>
          <p:spPr>
            <a:xfrm>
              <a:off x="7539434" y="3657506"/>
              <a:ext cx="1688399" cy="756540"/>
            </a:xfrm>
            <a:custGeom>
              <a:avLst/>
              <a:gdLst/>
              <a:ahLst/>
              <a:cxnLst/>
              <a:rect l="l" t="t" r="r" b="b"/>
              <a:pathLst>
                <a:path w="43963" h="19699" extrusionOk="0">
                  <a:moveTo>
                    <a:pt x="9359" y="1"/>
                  </a:moveTo>
                  <a:lnTo>
                    <a:pt x="1" y="3812"/>
                  </a:lnTo>
                  <a:lnTo>
                    <a:pt x="22256" y="19699"/>
                  </a:lnTo>
                  <a:lnTo>
                    <a:pt x="43962" y="10934"/>
                  </a:lnTo>
                  <a:lnTo>
                    <a:pt x="43962" y="2306"/>
                  </a:lnTo>
                  <a:lnTo>
                    <a:pt x="9359" y="1"/>
                  </a:lnTo>
                  <a:close/>
                </a:path>
              </a:pathLst>
            </a:custGeom>
            <a:solidFill>
              <a:srgbClr val="0C0044">
                <a:alpha val="22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26"/>
            <p:cNvSpPr/>
            <p:nvPr/>
          </p:nvSpPr>
          <p:spPr>
            <a:xfrm>
              <a:off x="7530678" y="3649210"/>
              <a:ext cx="1705912" cy="772747"/>
            </a:xfrm>
            <a:custGeom>
              <a:avLst/>
              <a:gdLst/>
              <a:ahLst/>
              <a:cxnLst/>
              <a:rect l="l" t="t" r="r" b="b"/>
              <a:pathLst>
                <a:path w="44419" h="20121" extrusionOk="0">
                  <a:moveTo>
                    <a:pt x="9633" y="445"/>
                  </a:moveTo>
                  <a:lnTo>
                    <a:pt x="43985" y="2727"/>
                  </a:lnTo>
                  <a:lnTo>
                    <a:pt x="43985" y="10990"/>
                  </a:lnTo>
                  <a:lnTo>
                    <a:pt x="22506" y="19664"/>
                  </a:lnTo>
                  <a:lnTo>
                    <a:pt x="685" y="4097"/>
                  </a:lnTo>
                  <a:lnTo>
                    <a:pt x="9633" y="445"/>
                  </a:lnTo>
                  <a:close/>
                  <a:moveTo>
                    <a:pt x="9581" y="1"/>
                  </a:moveTo>
                  <a:cubicBezTo>
                    <a:pt x="9559" y="1"/>
                    <a:pt x="9534" y="11"/>
                    <a:pt x="9519" y="11"/>
                  </a:cubicBezTo>
                  <a:lnTo>
                    <a:pt x="138" y="3846"/>
                  </a:lnTo>
                  <a:cubicBezTo>
                    <a:pt x="69" y="3869"/>
                    <a:pt x="23" y="3937"/>
                    <a:pt x="1" y="4006"/>
                  </a:cubicBezTo>
                  <a:cubicBezTo>
                    <a:pt x="1" y="4097"/>
                    <a:pt x="46" y="4165"/>
                    <a:pt x="92" y="4211"/>
                  </a:cubicBezTo>
                  <a:lnTo>
                    <a:pt x="22347" y="20097"/>
                  </a:lnTo>
                  <a:cubicBezTo>
                    <a:pt x="22392" y="20120"/>
                    <a:pt x="22438" y="20120"/>
                    <a:pt x="22484" y="20120"/>
                  </a:cubicBezTo>
                  <a:lnTo>
                    <a:pt x="22552" y="20120"/>
                  </a:lnTo>
                  <a:lnTo>
                    <a:pt x="44282" y="11355"/>
                  </a:lnTo>
                  <a:cubicBezTo>
                    <a:pt x="44373" y="11310"/>
                    <a:pt x="44419" y="11241"/>
                    <a:pt x="44419" y="11150"/>
                  </a:cubicBezTo>
                  <a:lnTo>
                    <a:pt x="44419" y="2522"/>
                  </a:lnTo>
                  <a:cubicBezTo>
                    <a:pt x="44419" y="2408"/>
                    <a:pt x="44327" y="2316"/>
                    <a:pt x="44213" y="2294"/>
                  </a:cubicBezTo>
                  <a:lnTo>
                    <a:pt x="9610" y="11"/>
                  </a:lnTo>
                  <a:cubicBezTo>
                    <a:pt x="9602" y="4"/>
                    <a:pt x="9592" y="1"/>
                    <a:pt x="9581" y="1"/>
                  </a:cubicBezTo>
                  <a:close/>
                </a:path>
              </a:pathLst>
            </a:custGeom>
            <a:solidFill>
              <a:srgbClr val="58C3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26"/>
            <p:cNvSpPr/>
            <p:nvPr/>
          </p:nvSpPr>
          <p:spPr>
            <a:xfrm>
              <a:off x="7336963" y="3012340"/>
              <a:ext cx="1307921" cy="1195701"/>
            </a:xfrm>
            <a:custGeom>
              <a:avLst/>
              <a:gdLst/>
              <a:ahLst/>
              <a:cxnLst/>
              <a:rect l="l" t="t" r="r" b="b"/>
              <a:pathLst>
                <a:path w="34056" h="31134" extrusionOk="0">
                  <a:moveTo>
                    <a:pt x="1826" y="0"/>
                  </a:moveTo>
                  <a:lnTo>
                    <a:pt x="1826" y="0"/>
                  </a:lnTo>
                  <a:cubicBezTo>
                    <a:pt x="1826" y="0"/>
                    <a:pt x="2214" y="3629"/>
                    <a:pt x="1826" y="6391"/>
                  </a:cubicBezTo>
                  <a:cubicBezTo>
                    <a:pt x="1324" y="9906"/>
                    <a:pt x="0" y="10979"/>
                    <a:pt x="0" y="10979"/>
                  </a:cubicBezTo>
                  <a:lnTo>
                    <a:pt x="29125" y="31134"/>
                  </a:lnTo>
                  <a:lnTo>
                    <a:pt x="30906" y="31134"/>
                  </a:lnTo>
                  <a:lnTo>
                    <a:pt x="33188" y="28418"/>
                  </a:lnTo>
                  <a:lnTo>
                    <a:pt x="34010" y="26112"/>
                  </a:lnTo>
                  <a:cubicBezTo>
                    <a:pt x="34033" y="25907"/>
                    <a:pt x="34056" y="25679"/>
                    <a:pt x="34033" y="25405"/>
                  </a:cubicBezTo>
                  <a:cubicBezTo>
                    <a:pt x="33896" y="22848"/>
                    <a:pt x="31659" y="17598"/>
                    <a:pt x="31659" y="17598"/>
                  </a:cubicBezTo>
                  <a:lnTo>
                    <a:pt x="1826" y="0"/>
                  </a:lnTo>
                  <a:close/>
                </a:path>
              </a:pathLst>
            </a:custGeom>
            <a:solidFill>
              <a:srgbClr val="EAE3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26"/>
            <p:cNvSpPr/>
            <p:nvPr/>
          </p:nvSpPr>
          <p:spPr>
            <a:xfrm>
              <a:off x="7320295" y="2995672"/>
              <a:ext cx="1341256" cy="1229037"/>
            </a:xfrm>
            <a:custGeom>
              <a:avLst/>
              <a:gdLst/>
              <a:ahLst/>
              <a:cxnLst/>
              <a:rect l="l" t="t" r="r" b="b"/>
              <a:pathLst>
                <a:path w="34924" h="32002" extrusionOk="0">
                  <a:moveTo>
                    <a:pt x="2260" y="0"/>
                  </a:moveTo>
                  <a:cubicBezTo>
                    <a:pt x="2180" y="0"/>
                    <a:pt x="2100" y="23"/>
                    <a:pt x="2032" y="69"/>
                  </a:cubicBezTo>
                  <a:cubicBezTo>
                    <a:pt x="1895" y="160"/>
                    <a:pt x="1827" y="320"/>
                    <a:pt x="1827" y="480"/>
                  </a:cubicBezTo>
                  <a:cubicBezTo>
                    <a:pt x="1827" y="525"/>
                    <a:pt x="2192" y="4086"/>
                    <a:pt x="1827" y="6757"/>
                  </a:cubicBezTo>
                  <a:cubicBezTo>
                    <a:pt x="1370" y="10021"/>
                    <a:pt x="183" y="11071"/>
                    <a:pt x="160" y="11071"/>
                  </a:cubicBezTo>
                  <a:cubicBezTo>
                    <a:pt x="69" y="11162"/>
                    <a:pt x="1" y="11299"/>
                    <a:pt x="1" y="11436"/>
                  </a:cubicBezTo>
                  <a:cubicBezTo>
                    <a:pt x="1" y="11573"/>
                    <a:pt x="69" y="11687"/>
                    <a:pt x="183" y="11778"/>
                  </a:cubicBezTo>
                  <a:lnTo>
                    <a:pt x="29308" y="31933"/>
                  </a:lnTo>
                  <a:cubicBezTo>
                    <a:pt x="29400" y="31979"/>
                    <a:pt x="29468" y="32001"/>
                    <a:pt x="29559" y="32001"/>
                  </a:cubicBezTo>
                  <a:lnTo>
                    <a:pt x="31340" y="32001"/>
                  </a:lnTo>
                  <a:cubicBezTo>
                    <a:pt x="31477" y="32001"/>
                    <a:pt x="31591" y="31956"/>
                    <a:pt x="31682" y="31865"/>
                  </a:cubicBezTo>
                  <a:lnTo>
                    <a:pt x="33965" y="29126"/>
                  </a:lnTo>
                  <a:cubicBezTo>
                    <a:pt x="34124" y="28943"/>
                    <a:pt x="34102" y="28669"/>
                    <a:pt x="33919" y="28509"/>
                  </a:cubicBezTo>
                  <a:cubicBezTo>
                    <a:pt x="33831" y="28451"/>
                    <a:pt x="33730" y="28421"/>
                    <a:pt x="33633" y="28421"/>
                  </a:cubicBezTo>
                  <a:cubicBezTo>
                    <a:pt x="33504" y="28421"/>
                    <a:pt x="33381" y="28473"/>
                    <a:pt x="33303" y="28578"/>
                  </a:cubicBezTo>
                  <a:lnTo>
                    <a:pt x="31134" y="31134"/>
                  </a:lnTo>
                  <a:lnTo>
                    <a:pt x="29696" y="31134"/>
                  </a:lnTo>
                  <a:lnTo>
                    <a:pt x="1096" y="11345"/>
                  </a:lnTo>
                  <a:cubicBezTo>
                    <a:pt x="1553" y="10728"/>
                    <a:pt x="2329" y="9382"/>
                    <a:pt x="2694" y="6871"/>
                  </a:cubicBezTo>
                  <a:cubicBezTo>
                    <a:pt x="2968" y="4885"/>
                    <a:pt x="2854" y="2488"/>
                    <a:pt x="2762" y="1233"/>
                  </a:cubicBezTo>
                  <a:lnTo>
                    <a:pt x="2762" y="1233"/>
                  </a:lnTo>
                  <a:lnTo>
                    <a:pt x="31751" y="18352"/>
                  </a:lnTo>
                  <a:cubicBezTo>
                    <a:pt x="32093" y="19174"/>
                    <a:pt x="33896" y="23647"/>
                    <a:pt x="34033" y="25861"/>
                  </a:cubicBezTo>
                  <a:cubicBezTo>
                    <a:pt x="34056" y="26113"/>
                    <a:pt x="34033" y="26318"/>
                    <a:pt x="34010" y="26478"/>
                  </a:cubicBezTo>
                  <a:cubicBezTo>
                    <a:pt x="33965" y="26706"/>
                    <a:pt x="34124" y="26934"/>
                    <a:pt x="34353" y="26980"/>
                  </a:cubicBezTo>
                  <a:cubicBezTo>
                    <a:pt x="34381" y="26985"/>
                    <a:pt x="34410" y="26988"/>
                    <a:pt x="34438" y="26988"/>
                  </a:cubicBezTo>
                  <a:cubicBezTo>
                    <a:pt x="34654" y="26988"/>
                    <a:pt x="34837" y="26837"/>
                    <a:pt x="34878" y="26615"/>
                  </a:cubicBezTo>
                  <a:cubicBezTo>
                    <a:pt x="34923" y="26386"/>
                    <a:pt x="34923" y="26113"/>
                    <a:pt x="34900" y="25816"/>
                  </a:cubicBezTo>
                  <a:cubicBezTo>
                    <a:pt x="34763" y="23214"/>
                    <a:pt x="32595" y="18078"/>
                    <a:pt x="32504" y="17873"/>
                  </a:cubicBezTo>
                  <a:cubicBezTo>
                    <a:pt x="32458" y="17781"/>
                    <a:pt x="32412" y="17713"/>
                    <a:pt x="32321" y="17667"/>
                  </a:cubicBezTo>
                  <a:lnTo>
                    <a:pt x="2488" y="69"/>
                  </a:lnTo>
                  <a:cubicBezTo>
                    <a:pt x="2420" y="23"/>
                    <a:pt x="2340" y="0"/>
                    <a:pt x="2260" y="0"/>
                  </a:cubicBezTo>
                  <a:close/>
                </a:path>
              </a:pathLst>
            </a:custGeom>
            <a:solidFill>
              <a:srgbClr val="EAE3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26"/>
            <p:cNvSpPr/>
            <p:nvPr/>
          </p:nvSpPr>
          <p:spPr>
            <a:xfrm>
              <a:off x="7278203" y="3419087"/>
              <a:ext cx="1235182" cy="856470"/>
            </a:xfrm>
            <a:custGeom>
              <a:avLst/>
              <a:gdLst/>
              <a:ahLst/>
              <a:cxnLst/>
              <a:rect l="l" t="t" r="r" b="b"/>
              <a:pathLst>
                <a:path w="32162" h="22301" extrusionOk="0">
                  <a:moveTo>
                    <a:pt x="1530" y="0"/>
                  </a:moveTo>
                  <a:lnTo>
                    <a:pt x="1" y="639"/>
                  </a:lnTo>
                  <a:lnTo>
                    <a:pt x="30404" y="22300"/>
                  </a:lnTo>
                  <a:lnTo>
                    <a:pt x="32162" y="20543"/>
                  </a:lnTo>
                  <a:lnTo>
                    <a:pt x="15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26"/>
            <p:cNvSpPr/>
            <p:nvPr/>
          </p:nvSpPr>
          <p:spPr>
            <a:xfrm>
              <a:off x="7336963" y="2637123"/>
              <a:ext cx="1882959" cy="1108944"/>
            </a:xfrm>
            <a:custGeom>
              <a:avLst/>
              <a:gdLst/>
              <a:ahLst/>
              <a:cxnLst/>
              <a:rect l="l" t="t" r="r" b="b"/>
              <a:pathLst>
                <a:path w="49029" h="28875" extrusionOk="0">
                  <a:moveTo>
                    <a:pt x="17576" y="1"/>
                  </a:moveTo>
                  <a:lnTo>
                    <a:pt x="0" y="8583"/>
                  </a:lnTo>
                  <a:lnTo>
                    <a:pt x="30792" y="28875"/>
                  </a:lnTo>
                  <a:lnTo>
                    <a:pt x="49029" y="20087"/>
                  </a:lnTo>
                  <a:lnTo>
                    <a:pt x="49029" y="2192"/>
                  </a:lnTo>
                  <a:lnTo>
                    <a:pt x="17576" y="1"/>
                  </a:lnTo>
                  <a:close/>
                </a:path>
              </a:pathLst>
            </a:custGeom>
            <a:solidFill>
              <a:srgbClr val="EB7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26"/>
            <p:cNvSpPr/>
            <p:nvPr/>
          </p:nvSpPr>
          <p:spPr>
            <a:xfrm>
              <a:off x="7319412" y="2620494"/>
              <a:ext cx="1917178" cy="1142242"/>
            </a:xfrm>
            <a:custGeom>
              <a:avLst/>
              <a:gdLst/>
              <a:ahLst/>
              <a:cxnLst/>
              <a:rect l="l" t="t" r="r" b="b"/>
              <a:pathLst>
                <a:path w="49920" h="29742" extrusionOk="0">
                  <a:moveTo>
                    <a:pt x="18101" y="868"/>
                  </a:moveTo>
                  <a:lnTo>
                    <a:pt x="49052" y="3013"/>
                  </a:lnTo>
                  <a:lnTo>
                    <a:pt x="49052" y="20246"/>
                  </a:lnTo>
                  <a:lnTo>
                    <a:pt x="31271" y="28806"/>
                  </a:lnTo>
                  <a:lnTo>
                    <a:pt x="1325" y="9062"/>
                  </a:lnTo>
                  <a:lnTo>
                    <a:pt x="18101" y="868"/>
                  </a:lnTo>
                  <a:close/>
                  <a:moveTo>
                    <a:pt x="18056" y="0"/>
                  </a:moveTo>
                  <a:cubicBezTo>
                    <a:pt x="17987" y="0"/>
                    <a:pt x="17896" y="0"/>
                    <a:pt x="17827" y="46"/>
                  </a:cubicBezTo>
                  <a:lnTo>
                    <a:pt x="252" y="8628"/>
                  </a:lnTo>
                  <a:cubicBezTo>
                    <a:pt x="115" y="8697"/>
                    <a:pt x="24" y="8834"/>
                    <a:pt x="24" y="8993"/>
                  </a:cubicBezTo>
                  <a:cubicBezTo>
                    <a:pt x="1" y="9153"/>
                    <a:pt x="92" y="9290"/>
                    <a:pt x="206" y="9381"/>
                  </a:cubicBezTo>
                  <a:lnTo>
                    <a:pt x="30997" y="29673"/>
                  </a:lnTo>
                  <a:cubicBezTo>
                    <a:pt x="31066" y="29719"/>
                    <a:pt x="31157" y="29742"/>
                    <a:pt x="31249" y="29742"/>
                  </a:cubicBezTo>
                  <a:cubicBezTo>
                    <a:pt x="31294" y="29742"/>
                    <a:pt x="31363" y="29719"/>
                    <a:pt x="31431" y="29696"/>
                  </a:cubicBezTo>
                  <a:lnTo>
                    <a:pt x="49669" y="20908"/>
                  </a:lnTo>
                  <a:cubicBezTo>
                    <a:pt x="49828" y="20840"/>
                    <a:pt x="49920" y="20680"/>
                    <a:pt x="49920" y="20520"/>
                  </a:cubicBezTo>
                  <a:lnTo>
                    <a:pt x="49920" y="2625"/>
                  </a:lnTo>
                  <a:cubicBezTo>
                    <a:pt x="49920" y="2397"/>
                    <a:pt x="49737" y="2191"/>
                    <a:pt x="49509" y="2191"/>
                  </a:cubicBezTo>
                  <a:lnTo>
                    <a:pt x="180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26"/>
            <p:cNvSpPr/>
            <p:nvPr/>
          </p:nvSpPr>
          <p:spPr>
            <a:xfrm>
              <a:off x="7398296" y="3090840"/>
              <a:ext cx="1176460" cy="799899"/>
            </a:xfrm>
            <a:custGeom>
              <a:avLst/>
              <a:gdLst/>
              <a:ahLst/>
              <a:cxnLst/>
              <a:rect l="l" t="t" r="r" b="b"/>
              <a:pathLst>
                <a:path w="30633" h="20828" extrusionOk="0">
                  <a:moveTo>
                    <a:pt x="483" y="1"/>
                  </a:moveTo>
                  <a:cubicBezTo>
                    <a:pt x="350" y="1"/>
                    <a:pt x="222" y="67"/>
                    <a:pt x="138" y="193"/>
                  </a:cubicBezTo>
                  <a:cubicBezTo>
                    <a:pt x="1" y="398"/>
                    <a:pt x="47" y="650"/>
                    <a:pt x="252" y="786"/>
                  </a:cubicBezTo>
                  <a:lnTo>
                    <a:pt x="29902" y="20759"/>
                  </a:lnTo>
                  <a:cubicBezTo>
                    <a:pt x="29993" y="20804"/>
                    <a:pt x="30062" y="20827"/>
                    <a:pt x="30153" y="20827"/>
                  </a:cubicBezTo>
                  <a:cubicBezTo>
                    <a:pt x="30290" y="20827"/>
                    <a:pt x="30427" y="20759"/>
                    <a:pt x="30518" y="20622"/>
                  </a:cubicBezTo>
                  <a:cubicBezTo>
                    <a:pt x="30633" y="20439"/>
                    <a:pt x="30587" y="20165"/>
                    <a:pt x="30381" y="20028"/>
                  </a:cubicBezTo>
                  <a:lnTo>
                    <a:pt x="731" y="79"/>
                  </a:lnTo>
                  <a:cubicBezTo>
                    <a:pt x="652" y="26"/>
                    <a:pt x="567" y="1"/>
                    <a:pt x="483" y="1"/>
                  </a:cubicBezTo>
                  <a:close/>
                </a:path>
              </a:pathLst>
            </a:custGeom>
            <a:solidFill>
              <a:srgbClr val="C9BE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26"/>
            <p:cNvSpPr/>
            <p:nvPr/>
          </p:nvSpPr>
          <p:spPr>
            <a:xfrm>
              <a:off x="7405324" y="3201561"/>
              <a:ext cx="1167666" cy="793486"/>
            </a:xfrm>
            <a:custGeom>
              <a:avLst/>
              <a:gdLst/>
              <a:ahLst/>
              <a:cxnLst/>
              <a:rect l="l" t="t" r="r" b="b"/>
              <a:pathLst>
                <a:path w="30404" h="20661" extrusionOk="0">
                  <a:moveTo>
                    <a:pt x="513" y="1"/>
                  </a:moveTo>
                  <a:cubicBezTo>
                    <a:pt x="371" y="1"/>
                    <a:pt x="226" y="76"/>
                    <a:pt x="138" y="209"/>
                  </a:cubicBezTo>
                  <a:cubicBezTo>
                    <a:pt x="1" y="391"/>
                    <a:pt x="69" y="665"/>
                    <a:pt x="252" y="802"/>
                  </a:cubicBezTo>
                  <a:lnTo>
                    <a:pt x="29673" y="20592"/>
                  </a:lnTo>
                  <a:cubicBezTo>
                    <a:pt x="29742" y="20637"/>
                    <a:pt x="29833" y="20660"/>
                    <a:pt x="29902" y="20660"/>
                  </a:cubicBezTo>
                  <a:cubicBezTo>
                    <a:pt x="30061" y="20660"/>
                    <a:pt x="30198" y="20592"/>
                    <a:pt x="30267" y="20478"/>
                  </a:cubicBezTo>
                  <a:cubicBezTo>
                    <a:pt x="30404" y="20272"/>
                    <a:pt x="30358" y="19998"/>
                    <a:pt x="30153" y="19861"/>
                  </a:cubicBezTo>
                  <a:lnTo>
                    <a:pt x="731" y="72"/>
                  </a:lnTo>
                  <a:cubicBezTo>
                    <a:pt x="666" y="23"/>
                    <a:pt x="590" y="1"/>
                    <a:pt x="513" y="1"/>
                  </a:cubicBezTo>
                  <a:close/>
                </a:path>
              </a:pathLst>
            </a:custGeom>
            <a:solidFill>
              <a:srgbClr val="C9BE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26"/>
            <p:cNvSpPr/>
            <p:nvPr/>
          </p:nvSpPr>
          <p:spPr>
            <a:xfrm>
              <a:off x="7392189" y="3282826"/>
              <a:ext cx="1150998" cy="811267"/>
            </a:xfrm>
            <a:custGeom>
              <a:avLst/>
              <a:gdLst/>
              <a:ahLst/>
              <a:cxnLst/>
              <a:rect l="l" t="t" r="r" b="b"/>
              <a:pathLst>
                <a:path w="29970" h="21124" extrusionOk="0">
                  <a:moveTo>
                    <a:pt x="483" y="0"/>
                  </a:moveTo>
                  <a:cubicBezTo>
                    <a:pt x="349" y="0"/>
                    <a:pt x="221" y="66"/>
                    <a:pt x="137" y="193"/>
                  </a:cubicBezTo>
                  <a:cubicBezTo>
                    <a:pt x="0" y="398"/>
                    <a:pt x="46" y="672"/>
                    <a:pt x="251" y="809"/>
                  </a:cubicBezTo>
                  <a:lnTo>
                    <a:pt x="29217" y="21055"/>
                  </a:lnTo>
                  <a:cubicBezTo>
                    <a:pt x="29308" y="21101"/>
                    <a:pt x="29376" y="21124"/>
                    <a:pt x="29468" y="21124"/>
                  </a:cubicBezTo>
                  <a:cubicBezTo>
                    <a:pt x="29605" y="21124"/>
                    <a:pt x="29742" y="21055"/>
                    <a:pt x="29833" y="20941"/>
                  </a:cubicBezTo>
                  <a:cubicBezTo>
                    <a:pt x="29970" y="20735"/>
                    <a:pt x="29901" y="20462"/>
                    <a:pt x="29719" y="20325"/>
                  </a:cubicBezTo>
                  <a:lnTo>
                    <a:pt x="731" y="79"/>
                  </a:lnTo>
                  <a:cubicBezTo>
                    <a:pt x="652" y="26"/>
                    <a:pt x="566" y="0"/>
                    <a:pt x="483" y="0"/>
                  </a:cubicBezTo>
                  <a:close/>
                </a:path>
              </a:pathLst>
            </a:custGeom>
            <a:solidFill>
              <a:srgbClr val="C9BE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26"/>
            <p:cNvSpPr/>
            <p:nvPr/>
          </p:nvSpPr>
          <p:spPr>
            <a:xfrm>
              <a:off x="7356242" y="3350304"/>
              <a:ext cx="1162404" cy="834963"/>
            </a:xfrm>
            <a:custGeom>
              <a:avLst/>
              <a:gdLst/>
              <a:ahLst/>
              <a:cxnLst/>
              <a:rect l="l" t="t" r="r" b="b"/>
              <a:pathLst>
                <a:path w="30267" h="21741" extrusionOk="0">
                  <a:moveTo>
                    <a:pt x="498" y="1"/>
                  </a:moveTo>
                  <a:cubicBezTo>
                    <a:pt x="358" y="1"/>
                    <a:pt x="222" y="67"/>
                    <a:pt x="137" y="193"/>
                  </a:cubicBezTo>
                  <a:cubicBezTo>
                    <a:pt x="0" y="376"/>
                    <a:pt x="46" y="650"/>
                    <a:pt x="251" y="787"/>
                  </a:cubicBezTo>
                  <a:lnTo>
                    <a:pt x="29513" y="21649"/>
                  </a:lnTo>
                  <a:cubicBezTo>
                    <a:pt x="29605" y="21718"/>
                    <a:pt x="29673" y="21740"/>
                    <a:pt x="29765" y="21740"/>
                  </a:cubicBezTo>
                  <a:cubicBezTo>
                    <a:pt x="29901" y="21740"/>
                    <a:pt x="30038" y="21672"/>
                    <a:pt x="30130" y="21558"/>
                  </a:cubicBezTo>
                  <a:cubicBezTo>
                    <a:pt x="30267" y="21352"/>
                    <a:pt x="30221" y="21078"/>
                    <a:pt x="30016" y="20941"/>
                  </a:cubicBezTo>
                  <a:lnTo>
                    <a:pt x="754" y="79"/>
                  </a:lnTo>
                  <a:cubicBezTo>
                    <a:pt x="675" y="27"/>
                    <a:pt x="586" y="1"/>
                    <a:pt x="498" y="1"/>
                  </a:cubicBezTo>
                  <a:close/>
                </a:path>
              </a:pathLst>
            </a:custGeom>
            <a:solidFill>
              <a:srgbClr val="C9BE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26"/>
            <p:cNvSpPr/>
            <p:nvPr/>
          </p:nvSpPr>
          <p:spPr>
            <a:xfrm>
              <a:off x="8445869" y="3425194"/>
              <a:ext cx="774053" cy="850364"/>
            </a:xfrm>
            <a:custGeom>
              <a:avLst/>
              <a:gdLst/>
              <a:ahLst/>
              <a:cxnLst/>
              <a:rect l="l" t="t" r="r" b="b"/>
              <a:pathLst>
                <a:path w="20155" h="22142" extrusionOk="0">
                  <a:moveTo>
                    <a:pt x="20155" y="1"/>
                  </a:moveTo>
                  <a:lnTo>
                    <a:pt x="1918" y="8355"/>
                  </a:lnTo>
                  <a:cubicBezTo>
                    <a:pt x="1918" y="8355"/>
                    <a:pt x="3356" y="10112"/>
                    <a:pt x="2762" y="14814"/>
                  </a:cubicBezTo>
                  <a:cubicBezTo>
                    <a:pt x="2237" y="19197"/>
                    <a:pt x="0" y="22141"/>
                    <a:pt x="0" y="22141"/>
                  </a:cubicBezTo>
                  <a:lnTo>
                    <a:pt x="20155" y="13217"/>
                  </a:lnTo>
                  <a:lnTo>
                    <a:pt x="201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26"/>
            <p:cNvSpPr/>
            <p:nvPr/>
          </p:nvSpPr>
          <p:spPr>
            <a:xfrm>
              <a:off x="8428318" y="3408296"/>
              <a:ext cx="808272" cy="883929"/>
            </a:xfrm>
            <a:custGeom>
              <a:avLst/>
              <a:gdLst/>
              <a:ahLst/>
              <a:cxnLst/>
              <a:rect l="l" t="t" r="r" b="b"/>
              <a:pathLst>
                <a:path w="21046" h="23016" extrusionOk="0">
                  <a:moveTo>
                    <a:pt x="20178" y="1126"/>
                  </a:moveTo>
                  <a:lnTo>
                    <a:pt x="20178" y="13383"/>
                  </a:lnTo>
                  <a:lnTo>
                    <a:pt x="1598" y="21600"/>
                  </a:lnTo>
                  <a:cubicBezTo>
                    <a:pt x="2306" y="20322"/>
                    <a:pt x="3310" y="18108"/>
                    <a:pt x="3653" y="15300"/>
                  </a:cubicBezTo>
                  <a:cubicBezTo>
                    <a:pt x="4086" y="11762"/>
                    <a:pt x="3402" y="9799"/>
                    <a:pt x="2991" y="8978"/>
                  </a:cubicBezTo>
                  <a:lnTo>
                    <a:pt x="20178" y="1126"/>
                  </a:lnTo>
                  <a:close/>
                  <a:moveTo>
                    <a:pt x="20606" y="0"/>
                  </a:moveTo>
                  <a:cubicBezTo>
                    <a:pt x="20547" y="0"/>
                    <a:pt x="20486" y="11"/>
                    <a:pt x="20429" y="30"/>
                  </a:cubicBezTo>
                  <a:lnTo>
                    <a:pt x="2192" y="8384"/>
                  </a:lnTo>
                  <a:cubicBezTo>
                    <a:pt x="2055" y="8453"/>
                    <a:pt x="1986" y="8567"/>
                    <a:pt x="1941" y="8681"/>
                  </a:cubicBezTo>
                  <a:cubicBezTo>
                    <a:pt x="1918" y="8818"/>
                    <a:pt x="1941" y="8955"/>
                    <a:pt x="2032" y="9069"/>
                  </a:cubicBezTo>
                  <a:cubicBezTo>
                    <a:pt x="2032" y="9092"/>
                    <a:pt x="3333" y="10781"/>
                    <a:pt x="2808" y="15186"/>
                  </a:cubicBezTo>
                  <a:cubicBezTo>
                    <a:pt x="2283" y="19409"/>
                    <a:pt x="138" y="22285"/>
                    <a:pt x="115" y="22307"/>
                  </a:cubicBezTo>
                  <a:cubicBezTo>
                    <a:pt x="1" y="22467"/>
                    <a:pt x="1" y="22695"/>
                    <a:pt x="115" y="22855"/>
                  </a:cubicBezTo>
                  <a:cubicBezTo>
                    <a:pt x="206" y="22947"/>
                    <a:pt x="320" y="23015"/>
                    <a:pt x="457" y="23015"/>
                  </a:cubicBezTo>
                  <a:cubicBezTo>
                    <a:pt x="503" y="23015"/>
                    <a:pt x="571" y="22992"/>
                    <a:pt x="617" y="22969"/>
                  </a:cubicBezTo>
                  <a:lnTo>
                    <a:pt x="20795" y="14068"/>
                  </a:lnTo>
                  <a:cubicBezTo>
                    <a:pt x="20932" y="13999"/>
                    <a:pt x="21046" y="13839"/>
                    <a:pt x="21046" y="13657"/>
                  </a:cubicBezTo>
                  <a:lnTo>
                    <a:pt x="21046" y="441"/>
                  </a:lnTo>
                  <a:cubicBezTo>
                    <a:pt x="21046" y="281"/>
                    <a:pt x="20977" y="144"/>
                    <a:pt x="20840" y="76"/>
                  </a:cubicBezTo>
                  <a:cubicBezTo>
                    <a:pt x="20773" y="22"/>
                    <a:pt x="20691" y="0"/>
                    <a:pt x="20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26"/>
            <p:cNvSpPr/>
            <p:nvPr/>
          </p:nvSpPr>
          <p:spPr>
            <a:xfrm>
              <a:off x="8608898" y="3749639"/>
              <a:ext cx="143827" cy="90252"/>
            </a:xfrm>
            <a:custGeom>
              <a:avLst/>
              <a:gdLst/>
              <a:ahLst/>
              <a:cxnLst/>
              <a:rect l="l" t="t" r="r" b="b"/>
              <a:pathLst>
                <a:path w="3745" h="2350" extrusionOk="0">
                  <a:moveTo>
                    <a:pt x="3019" y="0"/>
                  </a:moveTo>
                  <a:cubicBezTo>
                    <a:pt x="2925" y="0"/>
                    <a:pt x="2830" y="22"/>
                    <a:pt x="2740" y="67"/>
                  </a:cubicBezTo>
                  <a:lnTo>
                    <a:pt x="480" y="1117"/>
                  </a:lnTo>
                  <a:cubicBezTo>
                    <a:pt x="138" y="1254"/>
                    <a:pt x="1" y="1642"/>
                    <a:pt x="160" y="1984"/>
                  </a:cubicBezTo>
                  <a:cubicBezTo>
                    <a:pt x="252" y="2212"/>
                    <a:pt x="503" y="2349"/>
                    <a:pt x="731" y="2349"/>
                  </a:cubicBezTo>
                  <a:cubicBezTo>
                    <a:pt x="822" y="2349"/>
                    <a:pt x="914" y="2326"/>
                    <a:pt x="1005" y="2304"/>
                  </a:cubicBezTo>
                  <a:lnTo>
                    <a:pt x="3288" y="1254"/>
                  </a:lnTo>
                  <a:cubicBezTo>
                    <a:pt x="3607" y="1094"/>
                    <a:pt x="3744" y="706"/>
                    <a:pt x="3607" y="386"/>
                  </a:cubicBezTo>
                  <a:cubicBezTo>
                    <a:pt x="3492" y="140"/>
                    <a:pt x="3260" y="0"/>
                    <a:pt x="3019" y="0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26"/>
            <p:cNvSpPr/>
            <p:nvPr/>
          </p:nvSpPr>
          <p:spPr>
            <a:xfrm>
              <a:off x="8822814" y="3562568"/>
              <a:ext cx="333125" cy="178238"/>
            </a:xfrm>
            <a:custGeom>
              <a:avLst/>
              <a:gdLst/>
              <a:ahLst/>
              <a:cxnLst/>
              <a:rect l="l" t="t" r="r" b="b"/>
              <a:pathLst>
                <a:path w="8674" h="4641" extrusionOk="0">
                  <a:moveTo>
                    <a:pt x="7926" y="1"/>
                  </a:moveTo>
                  <a:cubicBezTo>
                    <a:pt x="7839" y="1"/>
                    <a:pt x="7752" y="18"/>
                    <a:pt x="7669" y="53"/>
                  </a:cubicBezTo>
                  <a:lnTo>
                    <a:pt x="479" y="3386"/>
                  </a:lnTo>
                  <a:cubicBezTo>
                    <a:pt x="160" y="3545"/>
                    <a:pt x="0" y="3933"/>
                    <a:pt x="160" y="4253"/>
                  </a:cubicBezTo>
                  <a:cubicBezTo>
                    <a:pt x="274" y="4504"/>
                    <a:pt x="502" y="4641"/>
                    <a:pt x="753" y="4641"/>
                  </a:cubicBezTo>
                  <a:cubicBezTo>
                    <a:pt x="845" y="4641"/>
                    <a:pt x="936" y="4618"/>
                    <a:pt x="1027" y="4595"/>
                  </a:cubicBezTo>
                  <a:lnTo>
                    <a:pt x="8217" y="1263"/>
                  </a:lnTo>
                  <a:cubicBezTo>
                    <a:pt x="8537" y="1103"/>
                    <a:pt x="8674" y="715"/>
                    <a:pt x="8537" y="395"/>
                  </a:cubicBezTo>
                  <a:cubicBezTo>
                    <a:pt x="8418" y="142"/>
                    <a:pt x="8174" y="1"/>
                    <a:pt x="7926" y="1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26"/>
            <p:cNvSpPr/>
            <p:nvPr/>
          </p:nvSpPr>
          <p:spPr>
            <a:xfrm>
              <a:off x="8131140" y="3341855"/>
              <a:ext cx="389273" cy="252590"/>
            </a:xfrm>
            <a:custGeom>
              <a:avLst/>
              <a:gdLst/>
              <a:ahLst/>
              <a:cxnLst/>
              <a:rect l="l" t="t" r="r" b="b"/>
              <a:pathLst>
                <a:path w="10136" h="6577" extrusionOk="0">
                  <a:moveTo>
                    <a:pt x="742" y="1"/>
                  </a:moveTo>
                  <a:cubicBezTo>
                    <a:pt x="522" y="1"/>
                    <a:pt x="303" y="112"/>
                    <a:pt x="184" y="322"/>
                  </a:cubicBezTo>
                  <a:cubicBezTo>
                    <a:pt x="1" y="619"/>
                    <a:pt x="92" y="1030"/>
                    <a:pt x="412" y="1212"/>
                  </a:cubicBezTo>
                  <a:lnTo>
                    <a:pt x="9063" y="6485"/>
                  </a:lnTo>
                  <a:cubicBezTo>
                    <a:pt x="9177" y="6553"/>
                    <a:pt x="9291" y="6576"/>
                    <a:pt x="9405" y="6576"/>
                  </a:cubicBezTo>
                  <a:cubicBezTo>
                    <a:pt x="9610" y="6576"/>
                    <a:pt x="9839" y="6462"/>
                    <a:pt x="9953" y="6257"/>
                  </a:cubicBezTo>
                  <a:cubicBezTo>
                    <a:pt x="10135" y="5960"/>
                    <a:pt x="10044" y="5549"/>
                    <a:pt x="9724" y="5366"/>
                  </a:cubicBezTo>
                  <a:lnTo>
                    <a:pt x="1074" y="94"/>
                  </a:lnTo>
                  <a:cubicBezTo>
                    <a:pt x="972" y="31"/>
                    <a:pt x="857" y="1"/>
                    <a:pt x="742" y="1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26"/>
            <p:cNvSpPr/>
            <p:nvPr/>
          </p:nvSpPr>
          <p:spPr>
            <a:xfrm>
              <a:off x="7798937" y="2692350"/>
              <a:ext cx="1420985" cy="397146"/>
            </a:xfrm>
            <a:custGeom>
              <a:avLst/>
              <a:gdLst/>
              <a:ahLst/>
              <a:cxnLst/>
              <a:rect l="l" t="t" r="r" b="b"/>
              <a:pathLst>
                <a:path w="37000" h="10341" extrusionOk="0">
                  <a:moveTo>
                    <a:pt x="7761" y="1"/>
                  </a:moveTo>
                  <a:lnTo>
                    <a:pt x="0" y="10341"/>
                  </a:lnTo>
                  <a:lnTo>
                    <a:pt x="37000" y="10341"/>
                  </a:lnTo>
                  <a:lnTo>
                    <a:pt x="37000" y="1827"/>
                  </a:lnTo>
                  <a:lnTo>
                    <a:pt x="7761" y="1"/>
                  </a:lnTo>
                  <a:close/>
                </a:path>
              </a:pathLst>
            </a:custGeom>
            <a:solidFill>
              <a:srgbClr val="0C0044">
                <a:alpha val="22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26"/>
            <p:cNvSpPr/>
            <p:nvPr/>
          </p:nvSpPr>
          <p:spPr>
            <a:xfrm>
              <a:off x="8017192" y="2584547"/>
              <a:ext cx="1210641" cy="427832"/>
            </a:xfrm>
            <a:custGeom>
              <a:avLst/>
              <a:gdLst/>
              <a:ahLst/>
              <a:cxnLst/>
              <a:rect l="l" t="t" r="r" b="b"/>
              <a:pathLst>
                <a:path w="31523" h="11140" extrusionOk="0">
                  <a:moveTo>
                    <a:pt x="1" y="0"/>
                  </a:moveTo>
                  <a:lnTo>
                    <a:pt x="1" y="11139"/>
                  </a:lnTo>
                  <a:lnTo>
                    <a:pt x="31522" y="11139"/>
                  </a:lnTo>
                  <a:lnTo>
                    <a:pt x="315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26"/>
            <p:cNvSpPr/>
            <p:nvPr/>
          </p:nvSpPr>
          <p:spPr>
            <a:xfrm>
              <a:off x="8009319" y="2575790"/>
              <a:ext cx="1227270" cy="445344"/>
            </a:xfrm>
            <a:custGeom>
              <a:avLst/>
              <a:gdLst/>
              <a:ahLst/>
              <a:cxnLst/>
              <a:rect l="l" t="t" r="r" b="b"/>
              <a:pathLst>
                <a:path w="31956" h="11596" extrusionOk="0">
                  <a:moveTo>
                    <a:pt x="31522" y="457"/>
                  </a:moveTo>
                  <a:lnTo>
                    <a:pt x="31522" y="11162"/>
                  </a:lnTo>
                  <a:lnTo>
                    <a:pt x="434" y="11162"/>
                  </a:lnTo>
                  <a:lnTo>
                    <a:pt x="434" y="457"/>
                  </a:lnTo>
                  <a:close/>
                  <a:moveTo>
                    <a:pt x="206" y="0"/>
                  </a:moveTo>
                  <a:cubicBezTo>
                    <a:pt x="92" y="0"/>
                    <a:pt x="0" y="114"/>
                    <a:pt x="0" y="228"/>
                  </a:cubicBezTo>
                  <a:lnTo>
                    <a:pt x="0" y="11367"/>
                  </a:lnTo>
                  <a:cubicBezTo>
                    <a:pt x="0" y="11481"/>
                    <a:pt x="92" y="11595"/>
                    <a:pt x="206" y="11595"/>
                  </a:cubicBezTo>
                  <a:lnTo>
                    <a:pt x="31727" y="11595"/>
                  </a:lnTo>
                  <a:cubicBezTo>
                    <a:pt x="31864" y="11595"/>
                    <a:pt x="31956" y="11481"/>
                    <a:pt x="31956" y="11367"/>
                  </a:cubicBezTo>
                  <a:lnTo>
                    <a:pt x="31956" y="228"/>
                  </a:lnTo>
                  <a:cubicBezTo>
                    <a:pt x="31956" y="114"/>
                    <a:pt x="31864" y="0"/>
                    <a:pt x="31727" y="0"/>
                  </a:cubicBezTo>
                  <a:close/>
                </a:path>
              </a:pathLst>
            </a:custGeom>
            <a:solidFill>
              <a:srgbClr val="58C3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26"/>
            <p:cNvSpPr/>
            <p:nvPr/>
          </p:nvSpPr>
          <p:spPr>
            <a:xfrm>
              <a:off x="8020687" y="2584547"/>
              <a:ext cx="1207146" cy="140293"/>
            </a:xfrm>
            <a:custGeom>
              <a:avLst/>
              <a:gdLst/>
              <a:ahLst/>
              <a:cxnLst/>
              <a:rect l="l" t="t" r="r" b="b"/>
              <a:pathLst>
                <a:path w="31432" h="3653" extrusionOk="0">
                  <a:moveTo>
                    <a:pt x="1" y="0"/>
                  </a:moveTo>
                  <a:lnTo>
                    <a:pt x="1" y="3652"/>
                  </a:lnTo>
                  <a:lnTo>
                    <a:pt x="31431" y="3652"/>
                  </a:lnTo>
                  <a:lnTo>
                    <a:pt x="31431" y="0"/>
                  </a:lnTo>
                  <a:close/>
                </a:path>
              </a:pathLst>
            </a:custGeom>
            <a:solidFill>
              <a:srgbClr val="0C0044">
                <a:alpha val="22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26"/>
            <p:cNvSpPr/>
            <p:nvPr/>
          </p:nvSpPr>
          <p:spPr>
            <a:xfrm>
              <a:off x="7801548" y="1243329"/>
              <a:ext cx="1435041" cy="831929"/>
            </a:xfrm>
            <a:custGeom>
              <a:avLst/>
              <a:gdLst/>
              <a:ahLst/>
              <a:cxnLst/>
              <a:rect l="l" t="t" r="r" b="b"/>
              <a:pathLst>
                <a:path w="37366" h="21662" extrusionOk="0">
                  <a:moveTo>
                    <a:pt x="28099" y="1"/>
                  </a:moveTo>
                  <a:lnTo>
                    <a:pt x="1" y="21662"/>
                  </a:lnTo>
                  <a:lnTo>
                    <a:pt x="37366" y="21662"/>
                  </a:lnTo>
                  <a:lnTo>
                    <a:pt x="37366" y="1"/>
                  </a:ln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26"/>
            <p:cNvSpPr/>
            <p:nvPr/>
          </p:nvSpPr>
          <p:spPr>
            <a:xfrm>
              <a:off x="7783152" y="1226700"/>
              <a:ext cx="1453437" cy="866110"/>
            </a:xfrm>
            <a:custGeom>
              <a:avLst/>
              <a:gdLst/>
              <a:ahLst/>
              <a:cxnLst/>
              <a:rect l="l" t="t" r="r" b="b"/>
              <a:pathLst>
                <a:path w="37845" h="22552" extrusionOk="0">
                  <a:moveTo>
                    <a:pt x="28258" y="0"/>
                  </a:moveTo>
                  <a:cubicBezTo>
                    <a:pt x="28144" y="0"/>
                    <a:pt x="28053" y="46"/>
                    <a:pt x="27984" y="91"/>
                  </a:cubicBezTo>
                  <a:lnTo>
                    <a:pt x="206" y="21753"/>
                  </a:lnTo>
                  <a:cubicBezTo>
                    <a:pt x="69" y="21867"/>
                    <a:pt x="0" y="22072"/>
                    <a:pt x="69" y="22255"/>
                  </a:cubicBezTo>
                  <a:cubicBezTo>
                    <a:pt x="114" y="22415"/>
                    <a:pt x="274" y="22551"/>
                    <a:pt x="480" y="22551"/>
                  </a:cubicBezTo>
                  <a:lnTo>
                    <a:pt x="37411" y="22551"/>
                  </a:lnTo>
                  <a:cubicBezTo>
                    <a:pt x="37639" y="22551"/>
                    <a:pt x="37845" y="22346"/>
                    <a:pt x="37845" y="22095"/>
                  </a:cubicBezTo>
                  <a:cubicBezTo>
                    <a:pt x="37845" y="21867"/>
                    <a:pt x="37639" y="21661"/>
                    <a:pt x="37411" y="21661"/>
                  </a:cubicBezTo>
                  <a:lnTo>
                    <a:pt x="1735" y="21661"/>
                  </a:lnTo>
                  <a:lnTo>
                    <a:pt x="28395" y="867"/>
                  </a:lnTo>
                  <a:lnTo>
                    <a:pt x="37411" y="867"/>
                  </a:lnTo>
                  <a:cubicBezTo>
                    <a:pt x="37639" y="867"/>
                    <a:pt x="37845" y="685"/>
                    <a:pt x="37845" y="434"/>
                  </a:cubicBezTo>
                  <a:cubicBezTo>
                    <a:pt x="37845" y="206"/>
                    <a:pt x="37639" y="0"/>
                    <a:pt x="37411" y="0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26"/>
            <p:cNvSpPr/>
            <p:nvPr/>
          </p:nvSpPr>
          <p:spPr>
            <a:xfrm>
              <a:off x="7796287" y="2075220"/>
              <a:ext cx="1423635" cy="506716"/>
            </a:xfrm>
            <a:custGeom>
              <a:avLst/>
              <a:gdLst/>
              <a:ahLst/>
              <a:cxnLst/>
              <a:rect l="l" t="t" r="r" b="b"/>
              <a:pathLst>
                <a:path w="37069" h="13194" extrusionOk="0">
                  <a:moveTo>
                    <a:pt x="1" y="1"/>
                  </a:moveTo>
                  <a:lnTo>
                    <a:pt x="1" y="13194"/>
                  </a:lnTo>
                  <a:lnTo>
                    <a:pt x="37069" y="13194"/>
                  </a:lnTo>
                  <a:lnTo>
                    <a:pt x="37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26"/>
            <p:cNvSpPr/>
            <p:nvPr/>
          </p:nvSpPr>
          <p:spPr>
            <a:xfrm>
              <a:off x="7780502" y="2058590"/>
              <a:ext cx="1456087" cy="540013"/>
            </a:xfrm>
            <a:custGeom>
              <a:avLst/>
              <a:gdLst/>
              <a:ahLst/>
              <a:cxnLst/>
              <a:rect l="l" t="t" r="r" b="b"/>
              <a:pathLst>
                <a:path w="37914" h="14061" extrusionOk="0">
                  <a:moveTo>
                    <a:pt x="37046" y="890"/>
                  </a:moveTo>
                  <a:lnTo>
                    <a:pt x="37046" y="13193"/>
                  </a:lnTo>
                  <a:lnTo>
                    <a:pt x="845" y="13193"/>
                  </a:lnTo>
                  <a:lnTo>
                    <a:pt x="845" y="890"/>
                  </a:lnTo>
                  <a:close/>
                  <a:moveTo>
                    <a:pt x="412" y="0"/>
                  </a:moveTo>
                  <a:cubicBezTo>
                    <a:pt x="183" y="0"/>
                    <a:pt x="1" y="206"/>
                    <a:pt x="1" y="434"/>
                  </a:cubicBezTo>
                  <a:lnTo>
                    <a:pt x="1" y="13627"/>
                  </a:lnTo>
                  <a:cubicBezTo>
                    <a:pt x="1" y="13855"/>
                    <a:pt x="183" y="14061"/>
                    <a:pt x="412" y="14061"/>
                  </a:cubicBezTo>
                  <a:lnTo>
                    <a:pt x="37480" y="14061"/>
                  </a:lnTo>
                  <a:cubicBezTo>
                    <a:pt x="37708" y="14061"/>
                    <a:pt x="37914" y="13855"/>
                    <a:pt x="37914" y="13627"/>
                  </a:cubicBezTo>
                  <a:lnTo>
                    <a:pt x="37914" y="434"/>
                  </a:lnTo>
                  <a:cubicBezTo>
                    <a:pt x="37914" y="206"/>
                    <a:pt x="37708" y="0"/>
                    <a:pt x="37480" y="0"/>
                  </a:cubicBezTo>
                  <a:close/>
                </a:path>
              </a:pathLst>
            </a:custGeom>
            <a:solidFill>
              <a:srgbClr val="0C0044">
                <a:alpha val="22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26"/>
            <p:cNvSpPr/>
            <p:nvPr/>
          </p:nvSpPr>
          <p:spPr>
            <a:xfrm>
              <a:off x="8264405" y="2075220"/>
              <a:ext cx="955516" cy="506716"/>
            </a:xfrm>
            <a:custGeom>
              <a:avLst/>
              <a:gdLst/>
              <a:ahLst/>
              <a:cxnLst/>
              <a:rect l="l" t="t" r="r" b="b"/>
              <a:pathLst>
                <a:path w="24880" h="13194" extrusionOk="0">
                  <a:moveTo>
                    <a:pt x="0" y="1"/>
                  </a:moveTo>
                  <a:lnTo>
                    <a:pt x="23876" y="13194"/>
                  </a:lnTo>
                  <a:lnTo>
                    <a:pt x="24880" y="13194"/>
                  </a:lnTo>
                  <a:lnTo>
                    <a:pt x="248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26"/>
            <p:cNvSpPr/>
            <p:nvPr/>
          </p:nvSpPr>
          <p:spPr>
            <a:xfrm>
              <a:off x="8246854" y="2058590"/>
              <a:ext cx="989735" cy="540013"/>
            </a:xfrm>
            <a:custGeom>
              <a:avLst/>
              <a:gdLst/>
              <a:ahLst/>
              <a:cxnLst/>
              <a:rect l="l" t="t" r="r" b="b"/>
              <a:pathLst>
                <a:path w="25771" h="14061" extrusionOk="0">
                  <a:moveTo>
                    <a:pt x="24903" y="890"/>
                  </a:moveTo>
                  <a:lnTo>
                    <a:pt x="24903" y="13193"/>
                  </a:lnTo>
                  <a:lnTo>
                    <a:pt x="24447" y="13193"/>
                  </a:lnTo>
                  <a:lnTo>
                    <a:pt x="2146" y="890"/>
                  </a:lnTo>
                  <a:close/>
                  <a:moveTo>
                    <a:pt x="457" y="0"/>
                  </a:moveTo>
                  <a:cubicBezTo>
                    <a:pt x="252" y="0"/>
                    <a:pt x="92" y="137"/>
                    <a:pt x="47" y="343"/>
                  </a:cubicBezTo>
                  <a:cubicBezTo>
                    <a:pt x="1" y="525"/>
                    <a:pt x="69" y="731"/>
                    <a:pt x="252" y="822"/>
                  </a:cubicBezTo>
                  <a:lnTo>
                    <a:pt x="24127" y="14015"/>
                  </a:lnTo>
                  <a:cubicBezTo>
                    <a:pt x="24196" y="14038"/>
                    <a:pt x="24264" y="14061"/>
                    <a:pt x="24333" y="14061"/>
                  </a:cubicBezTo>
                  <a:lnTo>
                    <a:pt x="25337" y="14061"/>
                  </a:lnTo>
                  <a:cubicBezTo>
                    <a:pt x="25565" y="14061"/>
                    <a:pt x="25771" y="13855"/>
                    <a:pt x="25771" y="13627"/>
                  </a:cubicBezTo>
                  <a:lnTo>
                    <a:pt x="25771" y="434"/>
                  </a:lnTo>
                  <a:cubicBezTo>
                    <a:pt x="25771" y="206"/>
                    <a:pt x="25565" y="0"/>
                    <a:pt x="253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26"/>
            <p:cNvSpPr/>
            <p:nvPr/>
          </p:nvSpPr>
          <p:spPr>
            <a:xfrm>
              <a:off x="8547527" y="2165471"/>
              <a:ext cx="238495" cy="315728"/>
            </a:xfrm>
            <a:custGeom>
              <a:avLst/>
              <a:gdLst/>
              <a:ahLst/>
              <a:cxnLst/>
              <a:rect l="l" t="t" r="r" b="b"/>
              <a:pathLst>
                <a:path w="6210" h="8221" extrusionOk="0">
                  <a:moveTo>
                    <a:pt x="3118" y="3811"/>
                  </a:moveTo>
                  <a:cubicBezTo>
                    <a:pt x="3144" y="3811"/>
                    <a:pt x="3170" y="3812"/>
                    <a:pt x="3196" y="3814"/>
                  </a:cubicBezTo>
                  <a:cubicBezTo>
                    <a:pt x="3265" y="3814"/>
                    <a:pt x="3333" y="3814"/>
                    <a:pt x="3402" y="3837"/>
                  </a:cubicBezTo>
                  <a:cubicBezTo>
                    <a:pt x="4041" y="3951"/>
                    <a:pt x="4475" y="4521"/>
                    <a:pt x="4452" y="5183"/>
                  </a:cubicBezTo>
                  <a:cubicBezTo>
                    <a:pt x="4429" y="5900"/>
                    <a:pt x="3836" y="6462"/>
                    <a:pt x="3125" y="6462"/>
                  </a:cubicBezTo>
                  <a:cubicBezTo>
                    <a:pt x="3111" y="6462"/>
                    <a:pt x="3097" y="6462"/>
                    <a:pt x="3082" y="6462"/>
                  </a:cubicBezTo>
                  <a:cubicBezTo>
                    <a:pt x="2352" y="6439"/>
                    <a:pt x="1781" y="5822"/>
                    <a:pt x="1804" y="5092"/>
                  </a:cubicBezTo>
                  <a:cubicBezTo>
                    <a:pt x="1848" y="4388"/>
                    <a:pt x="2422" y="3811"/>
                    <a:pt x="3118" y="3811"/>
                  </a:cubicBezTo>
                  <a:close/>
                  <a:moveTo>
                    <a:pt x="1077" y="1"/>
                  </a:moveTo>
                  <a:cubicBezTo>
                    <a:pt x="617" y="1"/>
                    <a:pt x="252" y="359"/>
                    <a:pt x="252" y="824"/>
                  </a:cubicBezTo>
                  <a:lnTo>
                    <a:pt x="24" y="7169"/>
                  </a:lnTo>
                  <a:cubicBezTo>
                    <a:pt x="1" y="7397"/>
                    <a:pt x="92" y="7626"/>
                    <a:pt x="252" y="7785"/>
                  </a:cubicBezTo>
                  <a:cubicBezTo>
                    <a:pt x="366" y="7922"/>
                    <a:pt x="526" y="8014"/>
                    <a:pt x="709" y="8059"/>
                  </a:cubicBezTo>
                  <a:lnTo>
                    <a:pt x="845" y="8059"/>
                  </a:lnTo>
                  <a:cubicBezTo>
                    <a:pt x="866" y="8061"/>
                    <a:pt x="886" y="8062"/>
                    <a:pt x="905" y="8062"/>
                  </a:cubicBezTo>
                  <a:cubicBezTo>
                    <a:pt x="1156" y="8062"/>
                    <a:pt x="1384" y="7932"/>
                    <a:pt x="1553" y="7763"/>
                  </a:cubicBezTo>
                  <a:cubicBezTo>
                    <a:pt x="1987" y="8036"/>
                    <a:pt x="2489" y="8196"/>
                    <a:pt x="3037" y="8219"/>
                  </a:cubicBezTo>
                  <a:cubicBezTo>
                    <a:pt x="3065" y="8220"/>
                    <a:pt x="3094" y="8220"/>
                    <a:pt x="3122" y="8220"/>
                  </a:cubicBezTo>
                  <a:cubicBezTo>
                    <a:pt x="3891" y="8220"/>
                    <a:pt x="4633" y="7925"/>
                    <a:pt x="5205" y="7375"/>
                  </a:cubicBezTo>
                  <a:cubicBezTo>
                    <a:pt x="5799" y="6827"/>
                    <a:pt x="6141" y="6073"/>
                    <a:pt x="6187" y="5252"/>
                  </a:cubicBezTo>
                  <a:cubicBezTo>
                    <a:pt x="6209" y="4430"/>
                    <a:pt x="5913" y="3631"/>
                    <a:pt x="5365" y="3038"/>
                  </a:cubicBezTo>
                  <a:cubicBezTo>
                    <a:pt x="4817" y="2421"/>
                    <a:pt x="4064" y="2079"/>
                    <a:pt x="3242" y="2056"/>
                  </a:cubicBezTo>
                  <a:cubicBezTo>
                    <a:pt x="3196" y="2054"/>
                    <a:pt x="3150" y="2053"/>
                    <a:pt x="3104" y="2053"/>
                  </a:cubicBezTo>
                  <a:cubicBezTo>
                    <a:pt x="2694" y="2053"/>
                    <a:pt x="2288" y="2143"/>
                    <a:pt x="1918" y="2307"/>
                  </a:cubicBezTo>
                  <a:lnTo>
                    <a:pt x="1964" y="892"/>
                  </a:lnTo>
                  <a:cubicBezTo>
                    <a:pt x="1987" y="413"/>
                    <a:pt x="1599" y="2"/>
                    <a:pt x="1119" y="2"/>
                  </a:cubicBezTo>
                  <a:cubicBezTo>
                    <a:pt x="1105" y="1"/>
                    <a:pt x="1091" y="1"/>
                    <a:pt x="1077" y="1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26"/>
            <p:cNvSpPr/>
            <p:nvPr/>
          </p:nvSpPr>
          <p:spPr>
            <a:xfrm>
              <a:off x="8192511" y="2232104"/>
              <a:ext cx="247251" cy="249056"/>
            </a:xfrm>
            <a:custGeom>
              <a:avLst/>
              <a:gdLst/>
              <a:ahLst/>
              <a:cxnLst/>
              <a:rect l="l" t="t" r="r" b="b"/>
              <a:pathLst>
                <a:path w="6438" h="6485" extrusionOk="0">
                  <a:moveTo>
                    <a:pt x="3265" y="1851"/>
                  </a:moveTo>
                  <a:cubicBezTo>
                    <a:pt x="3630" y="1851"/>
                    <a:pt x="3972" y="2010"/>
                    <a:pt x="4223" y="2261"/>
                  </a:cubicBezTo>
                  <a:cubicBezTo>
                    <a:pt x="4497" y="2535"/>
                    <a:pt x="4634" y="2878"/>
                    <a:pt x="4611" y="3266"/>
                  </a:cubicBezTo>
                  <a:cubicBezTo>
                    <a:pt x="4611" y="3631"/>
                    <a:pt x="4452" y="3996"/>
                    <a:pt x="4201" y="4247"/>
                  </a:cubicBezTo>
                  <a:cubicBezTo>
                    <a:pt x="3927" y="4498"/>
                    <a:pt x="3584" y="4635"/>
                    <a:pt x="3219" y="4635"/>
                  </a:cubicBezTo>
                  <a:cubicBezTo>
                    <a:pt x="2831" y="4635"/>
                    <a:pt x="2489" y="4475"/>
                    <a:pt x="2238" y="4202"/>
                  </a:cubicBezTo>
                  <a:cubicBezTo>
                    <a:pt x="1986" y="3950"/>
                    <a:pt x="1850" y="3585"/>
                    <a:pt x="1850" y="3220"/>
                  </a:cubicBezTo>
                  <a:cubicBezTo>
                    <a:pt x="1850" y="2649"/>
                    <a:pt x="2192" y="2193"/>
                    <a:pt x="2648" y="1965"/>
                  </a:cubicBezTo>
                  <a:cubicBezTo>
                    <a:pt x="2831" y="1896"/>
                    <a:pt x="3036" y="1851"/>
                    <a:pt x="3265" y="1851"/>
                  </a:cubicBezTo>
                  <a:close/>
                  <a:moveTo>
                    <a:pt x="3208" y="1"/>
                  </a:moveTo>
                  <a:cubicBezTo>
                    <a:pt x="2392" y="1"/>
                    <a:pt x="1602" y="340"/>
                    <a:pt x="1005" y="915"/>
                  </a:cubicBezTo>
                  <a:cubicBezTo>
                    <a:pt x="389" y="1508"/>
                    <a:pt x="46" y="2330"/>
                    <a:pt x="24" y="3174"/>
                  </a:cubicBezTo>
                  <a:cubicBezTo>
                    <a:pt x="1" y="4978"/>
                    <a:pt x="1416" y="6438"/>
                    <a:pt x="3173" y="6484"/>
                  </a:cubicBezTo>
                  <a:cubicBezTo>
                    <a:pt x="3721" y="6484"/>
                    <a:pt x="4246" y="6324"/>
                    <a:pt x="4726" y="6050"/>
                  </a:cubicBezTo>
                  <a:cubicBezTo>
                    <a:pt x="4885" y="6279"/>
                    <a:pt x="5159" y="6438"/>
                    <a:pt x="5456" y="6438"/>
                  </a:cubicBezTo>
                  <a:cubicBezTo>
                    <a:pt x="5593" y="6438"/>
                    <a:pt x="5730" y="6416"/>
                    <a:pt x="5844" y="6347"/>
                  </a:cubicBezTo>
                  <a:cubicBezTo>
                    <a:pt x="6164" y="6210"/>
                    <a:pt x="6392" y="5891"/>
                    <a:pt x="6392" y="5525"/>
                  </a:cubicBezTo>
                  <a:lnTo>
                    <a:pt x="6437" y="3266"/>
                  </a:lnTo>
                  <a:cubicBezTo>
                    <a:pt x="6437" y="1485"/>
                    <a:pt x="5022" y="24"/>
                    <a:pt x="3288" y="2"/>
                  </a:cubicBezTo>
                  <a:cubicBezTo>
                    <a:pt x="3261" y="1"/>
                    <a:pt x="3235" y="1"/>
                    <a:pt x="3208" y="1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26"/>
            <p:cNvSpPr/>
            <p:nvPr/>
          </p:nvSpPr>
          <p:spPr>
            <a:xfrm>
              <a:off x="8874507" y="2233026"/>
              <a:ext cx="219216" cy="248135"/>
            </a:xfrm>
            <a:custGeom>
              <a:avLst/>
              <a:gdLst/>
              <a:ahLst/>
              <a:cxnLst/>
              <a:rect l="l" t="t" r="r" b="b"/>
              <a:pathLst>
                <a:path w="5708" h="6461" extrusionOk="0">
                  <a:moveTo>
                    <a:pt x="3242" y="0"/>
                  </a:moveTo>
                  <a:cubicBezTo>
                    <a:pt x="1484" y="0"/>
                    <a:pt x="46" y="1393"/>
                    <a:pt x="1" y="3150"/>
                  </a:cubicBezTo>
                  <a:lnTo>
                    <a:pt x="1" y="3242"/>
                  </a:lnTo>
                  <a:cubicBezTo>
                    <a:pt x="1" y="3287"/>
                    <a:pt x="1" y="3333"/>
                    <a:pt x="1" y="3379"/>
                  </a:cubicBezTo>
                  <a:lnTo>
                    <a:pt x="1" y="3516"/>
                  </a:lnTo>
                  <a:lnTo>
                    <a:pt x="24" y="3516"/>
                  </a:lnTo>
                  <a:cubicBezTo>
                    <a:pt x="138" y="5159"/>
                    <a:pt x="1484" y="6437"/>
                    <a:pt x="3196" y="6460"/>
                  </a:cubicBezTo>
                  <a:cubicBezTo>
                    <a:pt x="4041" y="6460"/>
                    <a:pt x="4840" y="6140"/>
                    <a:pt x="5365" y="5593"/>
                  </a:cubicBezTo>
                  <a:cubicBezTo>
                    <a:pt x="5570" y="5410"/>
                    <a:pt x="5684" y="5136"/>
                    <a:pt x="5684" y="4885"/>
                  </a:cubicBezTo>
                  <a:cubicBezTo>
                    <a:pt x="5684" y="4406"/>
                    <a:pt x="5273" y="3995"/>
                    <a:pt x="4794" y="3995"/>
                  </a:cubicBezTo>
                  <a:cubicBezTo>
                    <a:pt x="4775" y="3993"/>
                    <a:pt x="4756" y="3993"/>
                    <a:pt x="4737" y="3993"/>
                  </a:cubicBezTo>
                  <a:cubicBezTo>
                    <a:pt x="4468" y="3993"/>
                    <a:pt x="4256" y="4142"/>
                    <a:pt x="4064" y="4292"/>
                  </a:cubicBezTo>
                  <a:cubicBezTo>
                    <a:pt x="3790" y="4520"/>
                    <a:pt x="3516" y="4611"/>
                    <a:pt x="3173" y="4611"/>
                  </a:cubicBezTo>
                  <a:cubicBezTo>
                    <a:pt x="2420" y="4611"/>
                    <a:pt x="1827" y="3995"/>
                    <a:pt x="1827" y="3242"/>
                  </a:cubicBezTo>
                  <a:lnTo>
                    <a:pt x="1827" y="3219"/>
                  </a:lnTo>
                  <a:cubicBezTo>
                    <a:pt x="1849" y="2479"/>
                    <a:pt x="2445" y="1849"/>
                    <a:pt x="3115" y="1849"/>
                  </a:cubicBezTo>
                  <a:cubicBezTo>
                    <a:pt x="3127" y="1849"/>
                    <a:pt x="3139" y="1849"/>
                    <a:pt x="3151" y="1849"/>
                  </a:cubicBezTo>
                  <a:cubicBezTo>
                    <a:pt x="3539" y="1849"/>
                    <a:pt x="3813" y="1941"/>
                    <a:pt x="4087" y="2169"/>
                  </a:cubicBezTo>
                  <a:cubicBezTo>
                    <a:pt x="4223" y="2306"/>
                    <a:pt x="4497" y="2511"/>
                    <a:pt x="4817" y="2511"/>
                  </a:cubicBezTo>
                  <a:cubicBezTo>
                    <a:pt x="5296" y="2511"/>
                    <a:pt x="5707" y="2100"/>
                    <a:pt x="5707" y="1621"/>
                  </a:cubicBezTo>
                  <a:cubicBezTo>
                    <a:pt x="5707" y="1347"/>
                    <a:pt x="5616" y="1096"/>
                    <a:pt x="5410" y="891"/>
                  </a:cubicBezTo>
                  <a:cubicBezTo>
                    <a:pt x="4885" y="343"/>
                    <a:pt x="4087" y="23"/>
                    <a:pt x="3242" y="0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26"/>
            <p:cNvSpPr/>
            <p:nvPr/>
          </p:nvSpPr>
          <p:spPr>
            <a:xfrm>
              <a:off x="8821047" y="1959544"/>
              <a:ext cx="339270" cy="50003"/>
            </a:xfrm>
            <a:custGeom>
              <a:avLst/>
              <a:gdLst/>
              <a:ahLst/>
              <a:cxnLst/>
              <a:rect l="l" t="t" r="r" b="b"/>
              <a:pathLst>
                <a:path w="8834" h="1302" extrusionOk="0">
                  <a:moveTo>
                    <a:pt x="662" y="0"/>
                  </a:moveTo>
                  <a:cubicBezTo>
                    <a:pt x="297" y="0"/>
                    <a:pt x="0" y="274"/>
                    <a:pt x="0" y="639"/>
                  </a:cubicBezTo>
                  <a:cubicBezTo>
                    <a:pt x="0" y="1004"/>
                    <a:pt x="297" y="1301"/>
                    <a:pt x="662" y="1301"/>
                  </a:cubicBezTo>
                  <a:lnTo>
                    <a:pt x="8195" y="1301"/>
                  </a:lnTo>
                  <a:cubicBezTo>
                    <a:pt x="8560" y="1301"/>
                    <a:pt x="8834" y="1004"/>
                    <a:pt x="8834" y="639"/>
                  </a:cubicBezTo>
                  <a:cubicBezTo>
                    <a:pt x="8834" y="274"/>
                    <a:pt x="8560" y="0"/>
                    <a:pt x="8195" y="0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26"/>
            <p:cNvSpPr/>
            <p:nvPr/>
          </p:nvSpPr>
          <p:spPr>
            <a:xfrm>
              <a:off x="8623799" y="1959544"/>
              <a:ext cx="121897" cy="50003"/>
            </a:xfrm>
            <a:custGeom>
              <a:avLst/>
              <a:gdLst/>
              <a:ahLst/>
              <a:cxnLst/>
              <a:rect l="l" t="t" r="r" b="b"/>
              <a:pathLst>
                <a:path w="3174" h="1302" extrusionOk="0">
                  <a:moveTo>
                    <a:pt x="663" y="0"/>
                  </a:moveTo>
                  <a:cubicBezTo>
                    <a:pt x="297" y="0"/>
                    <a:pt x="1" y="274"/>
                    <a:pt x="1" y="639"/>
                  </a:cubicBezTo>
                  <a:cubicBezTo>
                    <a:pt x="1" y="1004"/>
                    <a:pt x="297" y="1301"/>
                    <a:pt x="663" y="1301"/>
                  </a:cubicBezTo>
                  <a:lnTo>
                    <a:pt x="2512" y="1301"/>
                  </a:lnTo>
                  <a:cubicBezTo>
                    <a:pt x="2877" y="1301"/>
                    <a:pt x="3173" y="1004"/>
                    <a:pt x="3173" y="639"/>
                  </a:cubicBezTo>
                  <a:cubicBezTo>
                    <a:pt x="3173" y="274"/>
                    <a:pt x="2877" y="0"/>
                    <a:pt x="2512" y="0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26"/>
            <p:cNvSpPr/>
            <p:nvPr/>
          </p:nvSpPr>
          <p:spPr>
            <a:xfrm>
              <a:off x="5134935" y="3604046"/>
              <a:ext cx="1870708" cy="1560395"/>
            </a:xfrm>
            <a:custGeom>
              <a:avLst/>
              <a:gdLst/>
              <a:ahLst/>
              <a:cxnLst/>
              <a:rect l="l" t="t" r="r" b="b"/>
              <a:pathLst>
                <a:path w="48710" h="40630" extrusionOk="0">
                  <a:moveTo>
                    <a:pt x="39602" y="0"/>
                  </a:moveTo>
                  <a:lnTo>
                    <a:pt x="10294" y="15225"/>
                  </a:lnTo>
                  <a:cubicBezTo>
                    <a:pt x="10112" y="15567"/>
                    <a:pt x="9929" y="15909"/>
                    <a:pt x="9746" y="16229"/>
                  </a:cubicBezTo>
                  <a:cubicBezTo>
                    <a:pt x="7281" y="20315"/>
                    <a:pt x="3355" y="23213"/>
                    <a:pt x="0" y="26614"/>
                  </a:cubicBezTo>
                  <a:lnTo>
                    <a:pt x="14996" y="38347"/>
                  </a:lnTo>
                  <a:cubicBezTo>
                    <a:pt x="15110" y="38529"/>
                    <a:pt x="15179" y="38621"/>
                    <a:pt x="15179" y="38643"/>
                  </a:cubicBezTo>
                  <a:cubicBezTo>
                    <a:pt x="15270" y="38758"/>
                    <a:pt x="15407" y="38849"/>
                    <a:pt x="15567" y="38849"/>
                  </a:cubicBezTo>
                  <a:cubicBezTo>
                    <a:pt x="15567" y="38849"/>
                    <a:pt x="15590" y="38826"/>
                    <a:pt x="15613" y="38826"/>
                  </a:cubicBezTo>
                  <a:lnTo>
                    <a:pt x="17804" y="40538"/>
                  </a:lnTo>
                  <a:cubicBezTo>
                    <a:pt x="17872" y="40606"/>
                    <a:pt x="17986" y="40629"/>
                    <a:pt x="18078" y="40629"/>
                  </a:cubicBezTo>
                  <a:cubicBezTo>
                    <a:pt x="18192" y="40629"/>
                    <a:pt x="18329" y="40584"/>
                    <a:pt x="18397" y="40492"/>
                  </a:cubicBezTo>
                  <a:lnTo>
                    <a:pt x="20497" y="38050"/>
                  </a:lnTo>
                  <a:cubicBezTo>
                    <a:pt x="20999" y="38803"/>
                    <a:pt x="21228" y="39260"/>
                    <a:pt x="21228" y="39282"/>
                  </a:cubicBezTo>
                  <a:cubicBezTo>
                    <a:pt x="21250" y="39305"/>
                    <a:pt x="21273" y="39351"/>
                    <a:pt x="21296" y="39374"/>
                  </a:cubicBezTo>
                  <a:cubicBezTo>
                    <a:pt x="21296" y="39374"/>
                    <a:pt x="21319" y="39397"/>
                    <a:pt x="21319" y="39397"/>
                  </a:cubicBezTo>
                  <a:cubicBezTo>
                    <a:pt x="21342" y="39419"/>
                    <a:pt x="21365" y="39442"/>
                    <a:pt x="21387" y="39442"/>
                  </a:cubicBezTo>
                  <a:cubicBezTo>
                    <a:pt x="21387" y="39465"/>
                    <a:pt x="21410" y="39465"/>
                    <a:pt x="21410" y="39465"/>
                  </a:cubicBezTo>
                  <a:cubicBezTo>
                    <a:pt x="21433" y="39488"/>
                    <a:pt x="21456" y="39488"/>
                    <a:pt x="21479" y="39488"/>
                  </a:cubicBezTo>
                  <a:cubicBezTo>
                    <a:pt x="21501" y="39511"/>
                    <a:pt x="21501" y="39511"/>
                    <a:pt x="21524" y="39511"/>
                  </a:cubicBezTo>
                  <a:lnTo>
                    <a:pt x="21616" y="39511"/>
                  </a:lnTo>
                  <a:cubicBezTo>
                    <a:pt x="21684" y="39511"/>
                    <a:pt x="21753" y="39511"/>
                    <a:pt x="21798" y="39488"/>
                  </a:cubicBezTo>
                  <a:cubicBezTo>
                    <a:pt x="21867" y="39442"/>
                    <a:pt x="21912" y="39419"/>
                    <a:pt x="21935" y="39374"/>
                  </a:cubicBezTo>
                  <a:lnTo>
                    <a:pt x="48572" y="8925"/>
                  </a:lnTo>
                  <a:cubicBezTo>
                    <a:pt x="48686" y="8811"/>
                    <a:pt x="48709" y="8651"/>
                    <a:pt x="48664" y="8491"/>
                  </a:cubicBezTo>
                  <a:cubicBezTo>
                    <a:pt x="48572" y="8240"/>
                    <a:pt x="46632" y="2899"/>
                    <a:pt x="39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26"/>
            <p:cNvSpPr/>
            <p:nvPr/>
          </p:nvSpPr>
          <p:spPr>
            <a:xfrm>
              <a:off x="4019885" y="4015171"/>
              <a:ext cx="2274805" cy="1049340"/>
            </a:xfrm>
            <a:custGeom>
              <a:avLst/>
              <a:gdLst/>
              <a:ahLst/>
              <a:cxnLst/>
              <a:rect l="l" t="t" r="r" b="b"/>
              <a:pathLst>
                <a:path w="59232" h="27323" extrusionOk="0">
                  <a:moveTo>
                    <a:pt x="9290" y="0"/>
                  </a:moveTo>
                  <a:lnTo>
                    <a:pt x="1712" y="7487"/>
                  </a:lnTo>
                  <a:lnTo>
                    <a:pt x="0" y="10386"/>
                  </a:lnTo>
                  <a:lnTo>
                    <a:pt x="26158" y="10911"/>
                  </a:lnTo>
                  <a:lnTo>
                    <a:pt x="47112" y="27322"/>
                  </a:lnTo>
                  <a:lnTo>
                    <a:pt x="59232" y="13102"/>
                  </a:lnTo>
                  <a:lnTo>
                    <a:pt x="42090" y="11048"/>
                  </a:lnTo>
                  <a:lnTo>
                    <a:pt x="9290" y="0"/>
                  </a:lnTo>
                  <a:close/>
                </a:path>
              </a:pathLst>
            </a:custGeom>
            <a:solidFill>
              <a:srgbClr val="ED84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26"/>
            <p:cNvSpPr/>
            <p:nvPr/>
          </p:nvSpPr>
          <p:spPr>
            <a:xfrm>
              <a:off x="4002334" y="3998542"/>
              <a:ext cx="2309907" cy="1082599"/>
            </a:xfrm>
            <a:custGeom>
              <a:avLst/>
              <a:gdLst/>
              <a:ahLst/>
              <a:cxnLst/>
              <a:rect l="l" t="t" r="r" b="b"/>
              <a:pathLst>
                <a:path w="60146" h="28189" extrusionOk="0">
                  <a:moveTo>
                    <a:pt x="9861" y="935"/>
                  </a:moveTo>
                  <a:lnTo>
                    <a:pt x="42410" y="11892"/>
                  </a:lnTo>
                  <a:cubicBezTo>
                    <a:pt x="42456" y="11892"/>
                    <a:pt x="42479" y="11914"/>
                    <a:pt x="42501" y="11914"/>
                  </a:cubicBezTo>
                  <a:lnTo>
                    <a:pt x="58822" y="13877"/>
                  </a:lnTo>
                  <a:lnTo>
                    <a:pt x="47500" y="27139"/>
                  </a:lnTo>
                  <a:lnTo>
                    <a:pt x="26889" y="11001"/>
                  </a:lnTo>
                  <a:cubicBezTo>
                    <a:pt x="26798" y="10933"/>
                    <a:pt x="26706" y="10910"/>
                    <a:pt x="26615" y="10910"/>
                  </a:cubicBezTo>
                  <a:lnTo>
                    <a:pt x="1210" y="10385"/>
                  </a:lnTo>
                  <a:lnTo>
                    <a:pt x="2512" y="8194"/>
                  </a:lnTo>
                  <a:lnTo>
                    <a:pt x="9861" y="935"/>
                  </a:lnTo>
                  <a:close/>
                  <a:moveTo>
                    <a:pt x="9728" y="0"/>
                  </a:moveTo>
                  <a:cubicBezTo>
                    <a:pt x="9616" y="0"/>
                    <a:pt x="9506" y="36"/>
                    <a:pt x="9428" y="114"/>
                  </a:cubicBezTo>
                  <a:lnTo>
                    <a:pt x="1850" y="7600"/>
                  </a:lnTo>
                  <a:cubicBezTo>
                    <a:pt x="1827" y="7646"/>
                    <a:pt x="1804" y="7669"/>
                    <a:pt x="1781" y="7692"/>
                  </a:cubicBezTo>
                  <a:lnTo>
                    <a:pt x="69" y="10590"/>
                  </a:lnTo>
                  <a:cubicBezTo>
                    <a:pt x="1" y="10727"/>
                    <a:pt x="1" y="10887"/>
                    <a:pt x="69" y="11024"/>
                  </a:cubicBezTo>
                  <a:cubicBezTo>
                    <a:pt x="138" y="11161"/>
                    <a:pt x="297" y="11252"/>
                    <a:pt x="434" y="11252"/>
                  </a:cubicBezTo>
                  <a:lnTo>
                    <a:pt x="26455" y="11777"/>
                  </a:lnTo>
                  <a:lnTo>
                    <a:pt x="47295" y="28097"/>
                  </a:lnTo>
                  <a:cubicBezTo>
                    <a:pt x="47363" y="28143"/>
                    <a:pt x="47477" y="28189"/>
                    <a:pt x="47569" y="28189"/>
                  </a:cubicBezTo>
                  <a:cubicBezTo>
                    <a:pt x="47683" y="28189"/>
                    <a:pt x="47820" y="28120"/>
                    <a:pt x="47888" y="28029"/>
                  </a:cubicBezTo>
                  <a:lnTo>
                    <a:pt x="60008" y="13809"/>
                  </a:lnTo>
                  <a:cubicBezTo>
                    <a:pt x="60123" y="13695"/>
                    <a:pt x="60145" y="13535"/>
                    <a:pt x="60100" y="13375"/>
                  </a:cubicBezTo>
                  <a:cubicBezTo>
                    <a:pt x="60031" y="13215"/>
                    <a:pt x="59894" y="13124"/>
                    <a:pt x="59735" y="13101"/>
                  </a:cubicBezTo>
                  <a:lnTo>
                    <a:pt x="42661" y="11047"/>
                  </a:lnTo>
                  <a:lnTo>
                    <a:pt x="9884" y="22"/>
                  </a:lnTo>
                  <a:cubicBezTo>
                    <a:pt x="9833" y="8"/>
                    <a:pt x="9781" y="0"/>
                    <a:pt x="9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26"/>
            <p:cNvSpPr/>
            <p:nvPr/>
          </p:nvSpPr>
          <p:spPr>
            <a:xfrm>
              <a:off x="4068083" y="4180851"/>
              <a:ext cx="923103" cy="213033"/>
            </a:xfrm>
            <a:custGeom>
              <a:avLst/>
              <a:gdLst/>
              <a:ahLst/>
              <a:cxnLst/>
              <a:rect l="l" t="t" r="r" b="b"/>
              <a:pathLst>
                <a:path w="24036" h="5547" extrusionOk="0">
                  <a:moveTo>
                    <a:pt x="10318" y="0"/>
                  </a:moveTo>
                  <a:lnTo>
                    <a:pt x="1393" y="525"/>
                  </a:lnTo>
                  <a:lnTo>
                    <a:pt x="1" y="2785"/>
                  </a:lnTo>
                  <a:cubicBezTo>
                    <a:pt x="1" y="2785"/>
                    <a:pt x="4950" y="2202"/>
                    <a:pt x="9855" y="2202"/>
                  </a:cubicBezTo>
                  <a:cubicBezTo>
                    <a:pt x="10524" y="2202"/>
                    <a:pt x="11192" y="2212"/>
                    <a:pt x="11847" y="2237"/>
                  </a:cubicBezTo>
                  <a:cubicBezTo>
                    <a:pt x="18512" y="2511"/>
                    <a:pt x="24036" y="5547"/>
                    <a:pt x="24036" y="5547"/>
                  </a:cubicBezTo>
                  <a:cubicBezTo>
                    <a:pt x="24036" y="5547"/>
                    <a:pt x="20909" y="1895"/>
                    <a:pt x="20726" y="1895"/>
                  </a:cubicBezTo>
                  <a:cubicBezTo>
                    <a:pt x="20566" y="1895"/>
                    <a:pt x="10318" y="0"/>
                    <a:pt x="10318" y="0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26"/>
            <p:cNvSpPr/>
            <p:nvPr/>
          </p:nvSpPr>
          <p:spPr>
            <a:xfrm>
              <a:off x="4049687" y="4164183"/>
              <a:ext cx="959050" cy="246368"/>
            </a:xfrm>
            <a:custGeom>
              <a:avLst/>
              <a:gdLst/>
              <a:ahLst/>
              <a:cxnLst/>
              <a:rect l="l" t="t" r="r" b="b"/>
              <a:pathLst>
                <a:path w="24972" h="6415" extrusionOk="0">
                  <a:moveTo>
                    <a:pt x="21195" y="2761"/>
                  </a:moveTo>
                  <a:lnTo>
                    <a:pt x="21195" y="2761"/>
                  </a:lnTo>
                  <a:cubicBezTo>
                    <a:pt x="21202" y="2762"/>
                    <a:pt x="21205" y="2762"/>
                    <a:pt x="21205" y="2762"/>
                  </a:cubicBezTo>
                  <a:cubicBezTo>
                    <a:pt x="21202" y="2762"/>
                    <a:pt x="21198" y="2762"/>
                    <a:pt x="21195" y="2761"/>
                  </a:cubicBezTo>
                  <a:close/>
                  <a:moveTo>
                    <a:pt x="10774" y="868"/>
                  </a:moveTo>
                  <a:cubicBezTo>
                    <a:pt x="18649" y="2329"/>
                    <a:pt x="20566" y="2648"/>
                    <a:pt x="21045" y="2740"/>
                  </a:cubicBezTo>
                  <a:cubicBezTo>
                    <a:pt x="21273" y="2945"/>
                    <a:pt x="22004" y="3744"/>
                    <a:pt x="22826" y="4703"/>
                  </a:cubicBezTo>
                  <a:cubicBezTo>
                    <a:pt x="20634" y="3767"/>
                    <a:pt x="16754" y="2420"/>
                    <a:pt x="12349" y="2237"/>
                  </a:cubicBezTo>
                  <a:cubicBezTo>
                    <a:pt x="11641" y="2215"/>
                    <a:pt x="10934" y="2215"/>
                    <a:pt x="10203" y="2215"/>
                  </a:cubicBezTo>
                  <a:cubicBezTo>
                    <a:pt x="6597" y="2215"/>
                    <a:pt x="2945" y="2511"/>
                    <a:pt x="1324" y="2671"/>
                  </a:cubicBezTo>
                  <a:lnTo>
                    <a:pt x="2123" y="1393"/>
                  </a:lnTo>
                  <a:lnTo>
                    <a:pt x="10774" y="868"/>
                  </a:lnTo>
                  <a:close/>
                  <a:moveTo>
                    <a:pt x="10774" y="1"/>
                  </a:moveTo>
                  <a:lnTo>
                    <a:pt x="1849" y="526"/>
                  </a:lnTo>
                  <a:cubicBezTo>
                    <a:pt x="1712" y="548"/>
                    <a:pt x="1575" y="617"/>
                    <a:pt x="1507" y="731"/>
                  </a:cubicBezTo>
                  <a:lnTo>
                    <a:pt x="92" y="2968"/>
                  </a:lnTo>
                  <a:cubicBezTo>
                    <a:pt x="0" y="3128"/>
                    <a:pt x="0" y="3310"/>
                    <a:pt x="92" y="3447"/>
                  </a:cubicBezTo>
                  <a:cubicBezTo>
                    <a:pt x="173" y="3570"/>
                    <a:pt x="310" y="3656"/>
                    <a:pt x="470" y="3656"/>
                  </a:cubicBezTo>
                  <a:cubicBezTo>
                    <a:pt x="488" y="3656"/>
                    <a:pt x="506" y="3655"/>
                    <a:pt x="525" y="3653"/>
                  </a:cubicBezTo>
                  <a:cubicBezTo>
                    <a:pt x="585" y="3633"/>
                    <a:pt x="5359" y="3083"/>
                    <a:pt x="10104" y="3083"/>
                  </a:cubicBezTo>
                  <a:cubicBezTo>
                    <a:pt x="10844" y="3083"/>
                    <a:pt x="11583" y="3097"/>
                    <a:pt x="12303" y="3128"/>
                  </a:cubicBezTo>
                  <a:cubicBezTo>
                    <a:pt x="18786" y="3379"/>
                    <a:pt x="24241" y="6346"/>
                    <a:pt x="24286" y="6369"/>
                  </a:cubicBezTo>
                  <a:cubicBezTo>
                    <a:pt x="24355" y="6392"/>
                    <a:pt x="24423" y="6414"/>
                    <a:pt x="24515" y="6414"/>
                  </a:cubicBezTo>
                  <a:cubicBezTo>
                    <a:pt x="24629" y="6414"/>
                    <a:pt x="24766" y="6369"/>
                    <a:pt x="24834" y="6255"/>
                  </a:cubicBezTo>
                  <a:cubicBezTo>
                    <a:pt x="24971" y="6095"/>
                    <a:pt x="24971" y="5867"/>
                    <a:pt x="24834" y="5707"/>
                  </a:cubicBezTo>
                  <a:cubicBezTo>
                    <a:pt x="21570" y="1872"/>
                    <a:pt x="21456" y="1872"/>
                    <a:pt x="21251" y="1872"/>
                  </a:cubicBezTo>
                  <a:cubicBezTo>
                    <a:pt x="20954" y="1849"/>
                    <a:pt x="14882" y="731"/>
                    <a:pt x="10865" y="1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26"/>
            <p:cNvSpPr/>
            <p:nvPr/>
          </p:nvSpPr>
          <p:spPr>
            <a:xfrm>
              <a:off x="4077723" y="4266763"/>
              <a:ext cx="952022" cy="162184"/>
            </a:xfrm>
            <a:custGeom>
              <a:avLst/>
              <a:gdLst/>
              <a:ahLst/>
              <a:cxnLst/>
              <a:rect l="l" t="t" r="r" b="b"/>
              <a:pathLst>
                <a:path w="24789" h="4223" extrusionOk="0">
                  <a:moveTo>
                    <a:pt x="7533" y="0"/>
                  </a:moveTo>
                  <a:cubicBezTo>
                    <a:pt x="7373" y="0"/>
                    <a:pt x="914" y="799"/>
                    <a:pt x="914" y="799"/>
                  </a:cubicBezTo>
                  <a:lnTo>
                    <a:pt x="1" y="2305"/>
                  </a:lnTo>
                  <a:cubicBezTo>
                    <a:pt x="1" y="2305"/>
                    <a:pt x="4570" y="1357"/>
                    <a:pt x="10319" y="1357"/>
                  </a:cubicBezTo>
                  <a:cubicBezTo>
                    <a:pt x="14969" y="1357"/>
                    <a:pt x="20390" y="1977"/>
                    <a:pt x="24789" y="4223"/>
                  </a:cubicBezTo>
                  <a:lnTo>
                    <a:pt x="23990" y="2648"/>
                  </a:lnTo>
                  <a:cubicBezTo>
                    <a:pt x="23990" y="2648"/>
                    <a:pt x="23982" y="2648"/>
                    <a:pt x="23966" y="2648"/>
                  </a:cubicBezTo>
                  <a:cubicBezTo>
                    <a:pt x="23782" y="2648"/>
                    <a:pt x="22611" y="2629"/>
                    <a:pt x="21981" y="2146"/>
                  </a:cubicBezTo>
                  <a:cubicBezTo>
                    <a:pt x="21297" y="1621"/>
                    <a:pt x="7693" y="0"/>
                    <a:pt x="7533" y="0"/>
                  </a:cubicBezTo>
                  <a:close/>
                </a:path>
              </a:pathLst>
            </a:custGeom>
            <a:solidFill>
              <a:srgbClr val="E3D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26"/>
            <p:cNvSpPr/>
            <p:nvPr/>
          </p:nvSpPr>
          <p:spPr>
            <a:xfrm>
              <a:off x="4060210" y="4250095"/>
              <a:ext cx="987969" cy="195520"/>
            </a:xfrm>
            <a:custGeom>
              <a:avLst/>
              <a:gdLst/>
              <a:ahLst/>
              <a:cxnLst/>
              <a:rect l="l" t="t" r="r" b="b"/>
              <a:pathLst>
                <a:path w="25725" h="5091" extrusionOk="0">
                  <a:moveTo>
                    <a:pt x="7989" y="868"/>
                  </a:moveTo>
                  <a:cubicBezTo>
                    <a:pt x="8309" y="891"/>
                    <a:pt x="9975" y="1096"/>
                    <a:pt x="12098" y="1370"/>
                  </a:cubicBezTo>
                  <a:cubicBezTo>
                    <a:pt x="11617" y="1356"/>
                    <a:pt x="11143" y="1350"/>
                    <a:pt x="10677" y="1350"/>
                  </a:cubicBezTo>
                  <a:cubicBezTo>
                    <a:pt x="6514" y="1350"/>
                    <a:pt x="2989" y="1859"/>
                    <a:pt x="1347" y="2146"/>
                  </a:cubicBezTo>
                  <a:lnTo>
                    <a:pt x="1644" y="1644"/>
                  </a:lnTo>
                  <a:cubicBezTo>
                    <a:pt x="4109" y="1347"/>
                    <a:pt x="7624" y="913"/>
                    <a:pt x="7989" y="868"/>
                  </a:cubicBezTo>
                  <a:close/>
                  <a:moveTo>
                    <a:pt x="21776" y="2808"/>
                  </a:moveTo>
                  <a:lnTo>
                    <a:pt x="21776" y="2808"/>
                  </a:lnTo>
                  <a:cubicBezTo>
                    <a:pt x="21981" y="2854"/>
                    <a:pt x="22118" y="2899"/>
                    <a:pt x="22186" y="2922"/>
                  </a:cubicBezTo>
                  <a:cubicBezTo>
                    <a:pt x="22186" y="2945"/>
                    <a:pt x="22186" y="2945"/>
                    <a:pt x="22186" y="2945"/>
                  </a:cubicBezTo>
                  <a:cubicBezTo>
                    <a:pt x="22049" y="2899"/>
                    <a:pt x="21912" y="2854"/>
                    <a:pt x="21776" y="2808"/>
                  </a:cubicBezTo>
                  <a:close/>
                  <a:moveTo>
                    <a:pt x="7989" y="0"/>
                  </a:moveTo>
                  <a:cubicBezTo>
                    <a:pt x="7806" y="0"/>
                    <a:pt x="3264" y="571"/>
                    <a:pt x="1324" y="799"/>
                  </a:cubicBezTo>
                  <a:cubicBezTo>
                    <a:pt x="1187" y="822"/>
                    <a:pt x="1073" y="891"/>
                    <a:pt x="1005" y="1005"/>
                  </a:cubicBezTo>
                  <a:lnTo>
                    <a:pt x="91" y="2534"/>
                  </a:lnTo>
                  <a:cubicBezTo>
                    <a:pt x="0" y="2671"/>
                    <a:pt x="0" y="2854"/>
                    <a:pt x="91" y="3013"/>
                  </a:cubicBezTo>
                  <a:cubicBezTo>
                    <a:pt x="182" y="3122"/>
                    <a:pt x="301" y="3187"/>
                    <a:pt x="437" y="3187"/>
                  </a:cubicBezTo>
                  <a:cubicBezTo>
                    <a:pt x="473" y="3187"/>
                    <a:pt x="510" y="3183"/>
                    <a:pt x="548" y="3173"/>
                  </a:cubicBezTo>
                  <a:cubicBezTo>
                    <a:pt x="623" y="3161"/>
                    <a:pt x="5144" y="2246"/>
                    <a:pt x="10792" y="2246"/>
                  </a:cubicBezTo>
                  <a:cubicBezTo>
                    <a:pt x="15391" y="2246"/>
                    <a:pt x="20737" y="2853"/>
                    <a:pt x="25040" y="5045"/>
                  </a:cubicBezTo>
                  <a:cubicBezTo>
                    <a:pt x="25108" y="5090"/>
                    <a:pt x="25177" y="5090"/>
                    <a:pt x="25245" y="5090"/>
                  </a:cubicBezTo>
                  <a:cubicBezTo>
                    <a:pt x="25382" y="5090"/>
                    <a:pt x="25542" y="5022"/>
                    <a:pt x="25633" y="4862"/>
                  </a:cubicBezTo>
                  <a:cubicBezTo>
                    <a:pt x="25724" y="4634"/>
                    <a:pt x="25656" y="4383"/>
                    <a:pt x="25428" y="4269"/>
                  </a:cubicBezTo>
                  <a:cubicBezTo>
                    <a:pt x="24834" y="3972"/>
                    <a:pt x="24241" y="3698"/>
                    <a:pt x="23624" y="3447"/>
                  </a:cubicBezTo>
                  <a:lnTo>
                    <a:pt x="23624" y="3447"/>
                  </a:lnTo>
                  <a:cubicBezTo>
                    <a:pt x="24035" y="3516"/>
                    <a:pt x="24378" y="3516"/>
                    <a:pt x="24446" y="3516"/>
                  </a:cubicBezTo>
                  <a:cubicBezTo>
                    <a:pt x="24697" y="3516"/>
                    <a:pt x="24880" y="3310"/>
                    <a:pt x="24880" y="3082"/>
                  </a:cubicBezTo>
                  <a:cubicBezTo>
                    <a:pt x="24880" y="2831"/>
                    <a:pt x="24674" y="2648"/>
                    <a:pt x="24446" y="2648"/>
                  </a:cubicBezTo>
                  <a:cubicBezTo>
                    <a:pt x="24127" y="2648"/>
                    <a:pt x="23168" y="2580"/>
                    <a:pt x="22689" y="2237"/>
                  </a:cubicBezTo>
                  <a:cubicBezTo>
                    <a:pt x="21867" y="1598"/>
                    <a:pt x="8126" y="0"/>
                    <a:pt x="7989" y="0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26"/>
            <p:cNvSpPr/>
            <p:nvPr/>
          </p:nvSpPr>
          <p:spPr>
            <a:xfrm>
              <a:off x="4062821" y="3200793"/>
              <a:ext cx="1872474" cy="1233415"/>
            </a:xfrm>
            <a:custGeom>
              <a:avLst/>
              <a:gdLst/>
              <a:ahLst/>
              <a:cxnLst/>
              <a:rect l="l" t="t" r="r" b="b"/>
              <a:pathLst>
                <a:path w="48756" h="32116" extrusionOk="0">
                  <a:moveTo>
                    <a:pt x="23716" y="1"/>
                  </a:moveTo>
                  <a:lnTo>
                    <a:pt x="1" y="26455"/>
                  </a:lnTo>
                  <a:cubicBezTo>
                    <a:pt x="1" y="26455"/>
                    <a:pt x="3853" y="25597"/>
                    <a:pt x="8468" y="25597"/>
                  </a:cubicBezTo>
                  <a:cubicBezTo>
                    <a:pt x="11530" y="25597"/>
                    <a:pt x="14928" y="25975"/>
                    <a:pt x="17759" y="27231"/>
                  </a:cubicBezTo>
                  <a:cubicBezTo>
                    <a:pt x="22210" y="29217"/>
                    <a:pt x="25040" y="32116"/>
                    <a:pt x="25040" y="32116"/>
                  </a:cubicBezTo>
                  <a:lnTo>
                    <a:pt x="48756" y="7556"/>
                  </a:lnTo>
                  <a:cubicBezTo>
                    <a:pt x="48756" y="7556"/>
                    <a:pt x="42159" y="3014"/>
                    <a:pt x="36498" y="1507"/>
                  </a:cubicBezTo>
                  <a:cubicBezTo>
                    <a:pt x="30838" y="1"/>
                    <a:pt x="23716" y="1"/>
                    <a:pt x="23716" y="1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26"/>
            <p:cNvSpPr/>
            <p:nvPr/>
          </p:nvSpPr>
          <p:spPr>
            <a:xfrm>
              <a:off x="4044425" y="3184126"/>
              <a:ext cx="1908421" cy="1266751"/>
            </a:xfrm>
            <a:custGeom>
              <a:avLst/>
              <a:gdLst/>
              <a:ahLst/>
              <a:cxnLst/>
              <a:rect l="l" t="t" r="r" b="b"/>
              <a:pathLst>
                <a:path w="49692" h="32984" extrusionOk="0">
                  <a:moveTo>
                    <a:pt x="24401" y="868"/>
                  </a:moveTo>
                  <a:cubicBezTo>
                    <a:pt x="25565" y="868"/>
                    <a:pt x="31842" y="1028"/>
                    <a:pt x="36863" y="2352"/>
                  </a:cubicBezTo>
                  <a:cubicBezTo>
                    <a:pt x="41565" y="3607"/>
                    <a:pt x="47020" y="7031"/>
                    <a:pt x="48550" y="8058"/>
                  </a:cubicBezTo>
                  <a:lnTo>
                    <a:pt x="25496" y="31933"/>
                  </a:lnTo>
                  <a:cubicBezTo>
                    <a:pt x="24629" y="31112"/>
                    <a:pt x="22072" y="28898"/>
                    <a:pt x="18420" y="27277"/>
                  </a:cubicBezTo>
                  <a:cubicBezTo>
                    <a:pt x="15499" y="25976"/>
                    <a:pt x="12029" y="25588"/>
                    <a:pt x="8902" y="25588"/>
                  </a:cubicBezTo>
                  <a:cubicBezTo>
                    <a:pt x="5866" y="25588"/>
                    <a:pt x="3173" y="25953"/>
                    <a:pt x="1667" y="26204"/>
                  </a:cubicBezTo>
                  <a:lnTo>
                    <a:pt x="24401" y="868"/>
                  </a:lnTo>
                  <a:close/>
                  <a:moveTo>
                    <a:pt x="24195" y="1"/>
                  </a:moveTo>
                  <a:cubicBezTo>
                    <a:pt x="24081" y="1"/>
                    <a:pt x="23944" y="47"/>
                    <a:pt x="23876" y="138"/>
                  </a:cubicBezTo>
                  <a:lnTo>
                    <a:pt x="160" y="26592"/>
                  </a:lnTo>
                  <a:cubicBezTo>
                    <a:pt x="23" y="26729"/>
                    <a:pt x="0" y="26935"/>
                    <a:pt x="92" y="27094"/>
                  </a:cubicBezTo>
                  <a:cubicBezTo>
                    <a:pt x="165" y="27241"/>
                    <a:pt x="311" y="27314"/>
                    <a:pt x="460" y="27314"/>
                  </a:cubicBezTo>
                  <a:cubicBezTo>
                    <a:pt x="497" y="27314"/>
                    <a:pt x="534" y="27309"/>
                    <a:pt x="571" y="27300"/>
                  </a:cubicBezTo>
                  <a:cubicBezTo>
                    <a:pt x="639" y="27286"/>
                    <a:pt x="4419" y="26465"/>
                    <a:pt x="8916" y="26465"/>
                  </a:cubicBezTo>
                  <a:cubicBezTo>
                    <a:pt x="11942" y="26465"/>
                    <a:pt x="15292" y="26837"/>
                    <a:pt x="18055" y="28076"/>
                  </a:cubicBezTo>
                  <a:cubicBezTo>
                    <a:pt x="22369" y="29993"/>
                    <a:pt x="25177" y="32824"/>
                    <a:pt x="25199" y="32846"/>
                  </a:cubicBezTo>
                  <a:cubicBezTo>
                    <a:pt x="25291" y="32938"/>
                    <a:pt x="25405" y="32983"/>
                    <a:pt x="25519" y="32983"/>
                  </a:cubicBezTo>
                  <a:cubicBezTo>
                    <a:pt x="25633" y="32983"/>
                    <a:pt x="25747" y="32938"/>
                    <a:pt x="25839" y="32846"/>
                  </a:cubicBezTo>
                  <a:lnTo>
                    <a:pt x="49554" y="8286"/>
                  </a:lnTo>
                  <a:cubicBezTo>
                    <a:pt x="49645" y="8195"/>
                    <a:pt x="49691" y="8058"/>
                    <a:pt x="49668" y="7944"/>
                  </a:cubicBezTo>
                  <a:cubicBezTo>
                    <a:pt x="49645" y="7807"/>
                    <a:pt x="49577" y="7693"/>
                    <a:pt x="49486" y="7625"/>
                  </a:cubicBezTo>
                  <a:cubicBezTo>
                    <a:pt x="49212" y="7442"/>
                    <a:pt x="42775" y="3037"/>
                    <a:pt x="37091" y="1507"/>
                  </a:cubicBezTo>
                  <a:cubicBezTo>
                    <a:pt x="31431" y="1"/>
                    <a:pt x="24264" y="1"/>
                    <a:pt x="24195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26"/>
            <p:cNvSpPr/>
            <p:nvPr/>
          </p:nvSpPr>
          <p:spPr>
            <a:xfrm>
              <a:off x="4045309" y="4253705"/>
              <a:ext cx="985319" cy="191026"/>
            </a:xfrm>
            <a:custGeom>
              <a:avLst/>
              <a:gdLst/>
              <a:ahLst/>
              <a:cxnLst/>
              <a:rect l="l" t="t" r="r" b="b"/>
              <a:pathLst>
                <a:path w="25656" h="4974" extrusionOk="0">
                  <a:moveTo>
                    <a:pt x="10146" y="0"/>
                  </a:moveTo>
                  <a:cubicBezTo>
                    <a:pt x="5310" y="0"/>
                    <a:pt x="451" y="568"/>
                    <a:pt x="411" y="568"/>
                  </a:cubicBezTo>
                  <a:cubicBezTo>
                    <a:pt x="160" y="614"/>
                    <a:pt x="0" y="819"/>
                    <a:pt x="23" y="1071"/>
                  </a:cubicBezTo>
                  <a:cubicBezTo>
                    <a:pt x="43" y="1275"/>
                    <a:pt x="229" y="1443"/>
                    <a:pt x="431" y="1443"/>
                  </a:cubicBezTo>
                  <a:cubicBezTo>
                    <a:pt x="455" y="1443"/>
                    <a:pt x="479" y="1440"/>
                    <a:pt x="502" y="1436"/>
                  </a:cubicBezTo>
                  <a:cubicBezTo>
                    <a:pt x="562" y="1436"/>
                    <a:pt x="5465" y="874"/>
                    <a:pt x="10287" y="874"/>
                  </a:cubicBezTo>
                  <a:cubicBezTo>
                    <a:pt x="10965" y="874"/>
                    <a:pt x="11642" y="885"/>
                    <a:pt x="12303" y="911"/>
                  </a:cubicBezTo>
                  <a:cubicBezTo>
                    <a:pt x="18763" y="1185"/>
                    <a:pt x="24857" y="4860"/>
                    <a:pt x="24925" y="4905"/>
                  </a:cubicBezTo>
                  <a:cubicBezTo>
                    <a:pt x="24994" y="4951"/>
                    <a:pt x="25085" y="4974"/>
                    <a:pt x="25154" y="4974"/>
                  </a:cubicBezTo>
                  <a:cubicBezTo>
                    <a:pt x="25291" y="4974"/>
                    <a:pt x="25450" y="4905"/>
                    <a:pt x="25519" y="4768"/>
                  </a:cubicBezTo>
                  <a:cubicBezTo>
                    <a:pt x="25656" y="4563"/>
                    <a:pt x="25587" y="4289"/>
                    <a:pt x="25382" y="4152"/>
                  </a:cubicBezTo>
                  <a:cubicBezTo>
                    <a:pt x="25131" y="3992"/>
                    <a:pt x="19014" y="317"/>
                    <a:pt x="12326" y="43"/>
                  </a:cubicBezTo>
                  <a:cubicBezTo>
                    <a:pt x="11611" y="13"/>
                    <a:pt x="10879" y="0"/>
                    <a:pt x="10146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26"/>
            <p:cNvSpPr/>
            <p:nvPr/>
          </p:nvSpPr>
          <p:spPr>
            <a:xfrm>
              <a:off x="4044425" y="4166525"/>
              <a:ext cx="998492" cy="284351"/>
            </a:xfrm>
            <a:custGeom>
              <a:avLst/>
              <a:gdLst/>
              <a:ahLst/>
              <a:cxnLst/>
              <a:rect l="l" t="t" r="r" b="b"/>
              <a:pathLst>
                <a:path w="25999" h="7404" extrusionOk="0">
                  <a:moveTo>
                    <a:pt x="8918" y="1"/>
                  </a:moveTo>
                  <a:cubicBezTo>
                    <a:pt x="4408" y="1"/>
                    <a:pt x="645" y="821"/>
                    <a:pt x="388" y="875"/>
                  </a:cubicBezTo>
                  <a:cubicBezTo>
                    <a:pt x="137" y="921"/>
                    <a:pt x="0" y="1172"/>
                    <a:pt x="46" y="1400"/>
                  </a:cubicBezTo>
                  <a:cubicBezTo>
                    <a:pt x="84" y="1592"/>
                    <a:pt x="268" y="1736"/>
                    <a:pt x="461" y="1736"/>
                  </a:cubicBezTo>
                  <a:cubicBezTo>
                    <a:pt x="498" y="1736"/>
                    <a:pt x="535" y="1731"/>
                    <a:pt x="571" y="1720"/>
                  </a:cubicBezTo>
                  <a:cubicBezTo>
                    <a:pt x="639" y="1706"/>
                    <a:pt x="4419" y="885"/>
                    <a:pt x="8916" y="885"/>
                  </a:cubicBezTo>
                  <a:cubicBezTo>
                    <a:pt x="11942" y="885"/>
                    <a:pt x="15292" y="1257"/>
                    <a:pt x="18055" y="2496"/>
                  </a:cubicBezTo>
                  <a:cubicBezTo>
                    <a:pt x="22369" y="4413"/>
                    <a:pt x="25177" y="7244"/>
                    <a:pt x="25199" y="7266"/>
                  </a:cubicBezTo>
                  <a:cubicBezTo>
                    <a:pt x="25291" y="7358"/>
                    <a:pt x="25405" y="7403"/>
                    <a:pt x="25519" y="7403"/>
                  </a:cubicBezTo>
                  <a:cubicBezTo>
                    <a:pt x="25633" y="7403"/>
                    <a:pt x="25724" y="7358"/>
                    <a:pt x="25816" y="7289"/>
                  </a:cubicBezTo>
                  <a:cubicBezTo>
                    <a:pt x="25998" y="7107"/>
                    <a:pt x="25998" y="6833"/>
                    <a:pt x="25816" y="6673"/>
                  </a:cubicBezTo>
                  <a:cubicBezTo>
                    <a:pt x="25702" y="6536"/>
                    <a:pt x="22894" y="3683"/>
                    <a:pt x="18420" y="1697"/>
                  </a:cubicBezTo>
                  <a:cubicBezTo>
                    <a:pt x="15502" y="392"/>
                    <a:pt x="12032" y="1"/>
                    <a:pt x="8918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26"/>
            <p:cNvSpPr/>
            <p:nvPr/>
          </p:nvSpPr>
          <p:spPr>
            <a:xfrm>
              <a:off x="5081437" y="4438548"/>
              <a:ext cx="782848" cy="548807"/>
            </a:xfrm>
            <a:custGeom>
              <a:avLst/>
              <a:gdLst/>
              <a:ahLst/>
              <a:cxnLst/>
              <a:rect l="l" t="t" r="r" b="b"/>
              <a:pathLst>
                <a:path w="20384" h="14290" extrusionOk="0">
                  <a:moveTo>
                    <a:pt x="1" y="1"/>
                  </a:moveTo>
                  <a:cubicBezTo>
                    <a:pt x="1" y="1"/>
                    <a:pt x="8811" y="4361"/>
                    <a:pt x="11322" y="6506"/>
                  </a:cubicBezTo>
                  <a:cubicBezTo>
                    <a:pt x="16024" y="10478"/>
                    <a:pt x="18307" y="14289"/>
                    <a:pt x="18307" y="14289"/>
                  </a:cubicBezTo>
                  <a:lnTo>
                    <a:pt x="20315" y="13308"/>
                  </a:lnTo>
                  <a:lnTo>
                    <a:pt x="20384" y="13422"/>
                  </a:lnTo>
                  <a:lnTo>
                    <a:pt x="19722" y="10318"/>
                  </a:lnTo>
                  <a:cubicBezTo>
                    <a:pt x="19722" y="10318"/>
                    <a:pt x="13605" y="3288"/>
                    <a:pt x="9975" y="1873"/>
                  </a:cubicBezTo>
                  <a:cubicBezTo>
                    <a:pt x="6346" y="45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3D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26"/>
            <p:cNvSpPr/>
            <p:nvPr/>
          </p:nvSpPr>
          <p:spPr>
            <a:xfrm>
              <a:off x="5063041" y="4421804"/>
              <a:ext cx="819640" cy="582220"/>
            </a:xfrm>
            <a:custGeom>
              <a:avLst/>
              <a:gdLst/>
              <a:ahLst/>
              <a:cxnLst/>
              <a:rect l="l" t="t" r="r" b="b"/>
              <a:pathLst>
                <a:path w="21342" h="15160" extrusionOk="0">
                  <a:moveTo>
                    <a:pt x="2762" y="1099"/>
                  </a:moveTo>
                  <a:cubicBezTo>
                    <a:pt x="4931" y="1373"/>
                    <a:pt x="8126" y="1852"/>
                    <a:pt x="10295" y="2697"/>
                  </a:cubicBezTo>
                  <a:cubicBezTo>
                    <a:pt x="13581" y="3975"/>
                    <a:pt x="19082" y="10160"/>
                    <a:pt x="19790" y="10959"/>
                  </a:cubicBezTo>
                  <a:lnTo>
                    <a:pt x="20338" y="13470"/>
                  </a:lnTo>
                  <a:lnTo>
                    <a:pt x="18945" y="14155"/>
                  </a:lnTo>
                  <a:cubicBezTo>
                    <a:pt x="18261" y="13128"/>
                    <a:pt x="16024" y="9955"/>
                    <a:pt x="12098" y="6600"/>
                  </a:cubicBezTo>
                  <a:cubicBezTo>
                    <a:pt x="10317" y="5093"/>
                    <a:pt x="5547" y="2537"/>
                    <a:pt x="2762" y="1099"/>
                  </a:cubicBezTo>
                  <a:close/>
                  <a:moveTo>
                    <a:pt x="458" y="1"/>
                  </a:moveTo>
                  <a:cubicBezTo>
                    <a:pt x="271" y="1"/>
                    <a:pt x="109" y="132"/>
                    <a:pt x="46" y="323"/>
                  </a:cubicBezTo>
                  <a:cubicBezTo>
                    <a:pt x="0" y="528"/>
                    <a:pt x="92" y="734"/>
                    <a:pt x="274" y="825"/>
                  </a:cubicBezTo>
                  <a:cubicBezTo>
                    <a:pt x="366" y="871"/>
                    <a:pt x="9085" y="5185"/>
                    <a:pt x="11527" y="7262"/>
                  </a:cubicBezTo>
                  <a:cubicBezTo>
                    <a:pt x="16092" y="11142"/>
                    <a:pt x="18398" y="14908"/>
                    <a:pt x="18420" y="14954"/>
                  </a:cubicBezTo>
                  <a:cubicBezTo>
                    <a:pt x="18489" y="15091"/>
                    <a:pt x="18626" y="15159"/>
                    <a:pt x="18786" y="15159"/>
                  </a:cubicBezTo>
                  <a:cubicBezTo>
                    <a:pt x="18854" y="15159"/>
                    <a:pt x="18923" y="15136"/>
                    <a:pt x="18968" y="15113"/>
                  </a:cubicBezTo>
                  <a:lnTo>
                    <a:pt x="20703" y="14269"/>
                  </a:lnTo>
                  <a:cubicBezTo>
                    <a:pt x="20794" y="14292"/>
                    <a:pt x="20863" y="14292"/>
                    <a:pt x="20954" y="14292"/>
                  </a:cubicBezTo>
                  <a:cubicBezTo>
                    <a:pt x="21182" y="14223"/>
                    <a:pt x="21342" y="13995"/>
                    <a:pt x="21296" y="13767"/>
                  </a:cubicBezTo>
                  <a:lnTo>
                    <a:pt x="20612" y="10663"/>
                  </a:lnTo>
                  <a:cubicBezTo>
                    <a:pt x="20612" y="10594"/>
                    <a:pt x="20566" y="10526"/>
                    <a:pt x="20520" y="10457"/>
                  </a:cubicBezTo>
                  <a:cubicBezTo>
                    <a:pt x="20269" y="10183"/>
                    <a:pt x="14289" y="3336"/>
                    <a:pt x="10614" y="1898"/>
                  </a:cubicBezTo>
                  <a:cubicBezTo>
                    <a:pt x="6962" y="483"/>
                    <a:pt x="776" y="26"/>
                    <a:pt x="503" y="3"/>
                  </a:cubicBezTo>
                  <a:cubicBezTo>
                    <a:pt x="488" y="2"/>
                    <a:pt x="473" y="1"/>
                    <a:pt x="458" y="1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26"/>
            <p:cNvSpPr/>
            <p:nvPr/>
          </p:nvSpPr>
          <p:spPr>
            <a:xfrm>
              <a:off x="5024483" y="4428025"/>
              <a:ext cx="880127" cy="557564"/>
            </a:xfrm>
            <a:custGeom>
              <a:avLst/>
              <a:gdLst/>
              <a:ahLst/>
              <a:cxnLst/>
              <a:rect l="l" t="t" r="r" b="b"/>
              <a:pathLst>
                <a:path w="22917" h="14518" extrusionOk="0">
                  <a:moveTo>
                    <a:pt x="5478" y="1"/>
                  </a:moveTo>
                  <a:lnTo>
                    <a:pt x="0" y="161"/>
                  </a:lnTo>
                  <a:cubicBezTo>
                    <a:pt x="0" y="161"/>
                    <a:pt x="10728" y="4201"/>
                    <a:pt x="13695" y="6278"/>
                  </a:cubicBezTo>
                  <a:cubicBezTo>
                    <a:pt x="17530" y="8994"/>
                    <a:pt x="19516" y="12304"/>
                    <a:pt x="20429" y="13787"/>
                  </a:cubicBezTo>
                  <a:cubicBezTo>
                    <a:pt x="20680" y="14175"/>
                    <a:pt x="20840" y="14427"/>
                    <a:pt x="20954" y="14518"/>
                  </a:cubicBezTo>
                  <a:lnTo>
                    <a:pt x="22688" y="12737"/>
                  </a:lnTo>
                  <a:lnTo>
                    <a:pt x="22917" y="12555"/>
                  </a:lnTo>
                  <a:lnTo>
                    <a:pt x="18169" y="7351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26"/>
            <p:cNvSpPr/>
            <p:nvPr/>
          </p:nvSpPr>
          <p:spPr>
            <a:xfrm>
              <a:off x="5006048" y="4411050"/>
              <a:ext cx="917841" cy="591207"/>
            </a:xfrm>
            <a:custGeom>
              <a:avLst/>
              <a:gdLst/>
              <a:ahLst/>
              <a:cxnLst/>
              <a:rect l="l" t="t" r="r" b="b"/>
              <a:pathLst>
                <a:path w="23899" h="15394" extrusionOk="0">
                  <a:moveTo>
                    <a:pt x="5844" y="877"/>
                  </a:moveTo>
                  <a:lnTo>
                    <a:pt x="18375" y="8135"/>
                  </a:lnTo>
                  <a:lnTo>
                    <a:pt x="22780" y="12951"/>
                  </a:lnTo>
                  <a:lnTo>
                    <a:pt x="21479" y="14298"/>
                  </a:lnTo>
                  <a:cubicBezTo>
                    <a:pt x="21411" y="14184"/>
                    <a:pt x="21342" y="14070"/>
                    <a:pt x="21297" y="14001"/>
                  </a:cubicBezTo>
                  <a:lnTo>
                    <a:pt x="21205" y="13864"/>
                  </a:lnTo>
                  <a:cubicBezTo>
                    <a:pt x="20247" y="12289"/>
                    <a:pt x="18238" y="9048"/>
                    <a:pt x="14426" y="6378"/>
                  </a:cubicBezTo>
                  <a:cubicBezTo>
                    <a:pt x="12212" y="4803"/>
                    <a:pt x="5935" y="2246"/>
                    <a:pt x="2648" y="968"/>
                  </a:cubicBezTo>
                  <a:lnTo>
                    <a:pt x="5844" y="877"/>
                  </a:lnTo>
                  <a:close/>
                  <a:moveTo>
                    <a:pt x="5994" y="0"/>
                  </a:moveTo>
                  <a:cubicBezTo>
                    <a:pt x="5974" y="0"/>
                    <a:pt x="5954" y="3"/>
                    <a:pt x="5935" y="9"/>
                  </a:cubicBezTo>
                  <a:lnTo>
                    <a:pt x="457" y="169"/>
                  </a:lnTo>
                  <a:cubicBezTo>
                    <a:pt x="252" y="169"/>
                    <a:pt x="69" y="329"/>
                    <a:pt x="46" y="534"/>
                  </a:cubicBezTo>
                  <a:cubicBezTo>
                    <a:pt x="1" y="740"/>
                    <a:pt x="115" y="945"/>
                    <a:pt x="320" y="1014"/>
                  </a:cubicBezTo>
                  <a:cubicBezTo>
                    <a:pt x="434" y="1059"/>
                    <a:pt x="11048" y="5054"/>
                    <a:pt x="13924" y="7085"/>
                  </a:cubicBezTo>
                  <a:cubicBezTo>
                    <a:pt x="17576" y="9664"/>
                    <a:pt x="19516" y="12814"/>
                    <a:pt x="20452" y="14321"/>
                  </a:cubicBezTo>
                  <a:lnTo>
                    <a:pt x="20543" y="14458"/>
                  </a:lnTo>
                  <a:cubicBezTo>
                    <a:pt x="20840" y="14937"/>
                    <a:pt x="21000" y="15165"/>
                    <a:pt x="21137" y="15302"/>
                  </a:cubicBezTo>
                  <a:cubicBezTo>
                    <a:pt x="21228" y="15371"/>
                    <a:pt x="21320" y="15393"/>
                    <a:pt x="21434" y="15393"/>
                  </a:cubicBezTo>
                  <a:cubicBezTo>
                    <a:pt x="21548" y="15393"/>
                    <a:pt x="21662" y="15348"/>
                    <a:pt x="21730" y="15279"/>
                  </a:cubicBezTo>
                  <a:lnTo>
                    <a:pt x="23488" y="13476"/>
                  </a:lnTo>
                  <a:cubicBezTo>
                    <a:pt x="23511" y="13453"/>
                    <a:pt x="23534" y="13431"/>
                    <a:pt x="23556" y="13408"/>
                  </a:cubicBezTo>
                  <a:cubicBezTo>
                    <a:pt x="23602" y="13385"/>
                    <a:pt x="23648" y="13362"/>
                    <a:pt x="23693" y="13316"/>
                  </a:cubicBezTo>
                  <a:cubicBezTo>
                    <a:pt x="23876" y="13157"/>
                    <a:pt x="23899" y="12883"/>
                    <a:pt x="23716" y="12700"/>
                  </a:cubicBezTo>
                  <a:lnTo>
                    <a:pt x="18969" y="7496"/>
                  </a:lnTo>
                  <a:cubicBezTo>
                    <a:pt x="18946" y="7450"/>
                    <a:pt x="18923" y="7427"/>
                    <a:pt x="18877" y="7405"/>
                  </a:cubicBezTo>
                  <a:lnTo>
                    <a:pt x="6164" y="55"/>
                  </a:lnTo>
                  <a:cubicBezTo>
                    <a:pt x="6113" y="22"/>
                    <a:pt x="6051" y="0"/>
                    <a:pt x="5994" y="0"/>
                  </a:cubicBezTo>
                  <a:close/>
                </a:path>
              </a:pathLst>
            </a:custGeom>
            <a:solidFill>
              <a:srgbClr val="E3D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26"/>
            <p:cNvSpPr/>
            <p:nvPr/>
          </p:nvSpPr>
          <p:spPr>
            <a:xfrm>
              <a:off x="5024483" y="3472624"/>
              <a:ext cx="1963609" cy="1548912"/>
            </a:xfrm>
            <a:custGeom>
              <a:avLst/>
              <a:gdLst/>
              <a:ahLst/>
              <a:cxnLst/>
              <a:rect l="l" t="t" r="r" b="b"/>
              <a:pathLst>
                <a:path w="51129" h="40331" extrusionOk="0">
                  <a:moveTo>
                    <a:pt x="32423" y="1"/>
                  </a:moveTo>
                  <a:cubicBezTo>
                    <a:pt x="28047" y="1"/>
                    <a:pt x="23716" y="478"/>
                    <a:pt x="23716" y="478"/>
                  </a:cubicBezTo>
                  <a:lnTo>
                    <a:pt x="0" y="25038"/>
                  </a:lnTo>
                  <a:cubicBezTo>
                    <a:pt x="0" y="25038"/>
                    <a:pt x="8491" y="25951"/>
                    <a:pt x="15293" y="30698"/>
                  </a:cubicBezTo>
                  <a:cubicBezTo>
                    <a:pt x="22186" y="35515"/>
                    <a:pt x="24492" y="40331"/>
                    <a:pt x="24492" y="40331"/>
                  </a:cubicBezTo>
                  <a:lnTo>
                    <a:pt x="51129" y="9882"/>
                  </a:lnTo>
                  <a:cubicBezTo>
                    <a:pt x="51129" y="9882"/>
                    <a:pt x="48618" y="2623"/>
                    <a:pt x="38483" y="478"/>
                  </a:cubicBezTo>
                  <a:cubicBezTo>
                    <a:pt x="36810" y="120"/>
                    <a:pt x="34611" y="1"/>
                    <a:pt x="32423" y="1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26"/>
            <p:cNvSpPr/>
            <p:nvPr/>
          </p:nvSpPr>
          <p:spPr>
            <a:xfrm>
              <a:off x="5006048" y="3455572"/>
              <a:ext cx="1999595" cy="1582632"/>
            </a:xfrm>
            <a:custGeom>
              <a:avLst/>
              <a:gdLst/>
              <a:ahLst/>
              <a:cxnLst/>
              <a:rect l="l" t="t" r="r" b="b"/>
              <a:pathLst>
                <a:path w="52066" h="41209" extrusionOk="0">
                  <a:moveTo>
                    <a:pt x="32927" y="874"/>
                  </a:moveTo>
                  <a:cubicBezTo>
                    <a:pt x="35081" y="874"/>
                    <a:pt x="37238" y="989"/>
                    <a:pt x="38872" y="1333"/>
                  </a:cubicBezTo>
                  <a:cubicBezTo>
                    <a:pt x="47614" y="3204"/>
                    <a:pt x="50582" y="9025"/>
                    <a:pt x="51107" y="10234"/>
                  </a:cubicBezTo>
                  <a:lnTo>
                    <a:pt x="25063" y="40021"/>
                  </a:lnTo>
                  <a:cubicBezTo>
                    <a:pt x="24218" y="38583"/>
                    <a:pt x="21616" y="34703"/>
                    <a:pt x="16001" y="30800"/>
                  </a:cubicBezTo>
                  <a:cubicBezTo>
                    <a:pt x="10478" y="26920"/>
                    <a:pt x="3744" y="25550"/>
                    <a:pt x="1370" y="25162"/>
                  </a:cubicBezTo>
                  <a:lnTo>
                    <a:pt x="24401" y="1333"/>
                  </a:lnTo>
                  <a:cubicBezTo>
                    <a:pt x="25207" y="1245"/>
                    <a:pt x="29062" y="874"/>
                    <a:pt x="32927" y="874"/>
                  </a:cubicBezTo>
                  <a:close/>
                  <a:moveTo>
                    <a:pt x="32895" y="1"/>
                  </a:moveTo>
                  <a:cubicBezTo>
                    <a:pt x="28613" y="1"/>
                    <a:pt x="24406" y="458"/>
                    <a:pt x="24150" y="488"/>
                  </a:cubicBezTo>
                  <a:cubicBezTo>
                    <a:pt x="24036" y="488"/>
                    <a:pt x="23944" y="534"/>
                    <a:pt x="23876" y="602"/>
                  </a:cubicBezTo>
                  <a:lnTo>
                    <a:pt x="160" y="25185"/>
                  </a:lnTo>
                  <a:cubicBezTo>
                    <a:pt x="46" y="25299"/>
                    <a:pt x="1" y="25482"/>
                    <a:pt x="69" y="25619"/>
                  </a:cubicBezTo>
                  <a:cubicBezTo>
                    <a:pt x="115" y="25778"/>
                    <a:pt x="252" y="25893"/>
                    <a:pt x="434" y="25915"/>
                  </a:cubicBezTo>
                  <a:cubicBezTo>
                    <a:pt x="503" y="25915"/>
                    <a:pt x="8903" y="26874"/>
                    <a:pt x="15522" y="31508"/>
                  </a:cubicBezTo>
                  <a:cubicBezTo>
                    <a:pt x="22210" y="36187"/>
                    <a:pt x="24561" y="40912"/>
                    <a:pt x="24584" y="40957"/>
                  </a:cubicBezTo>
                  <a:cubicBezTo>
                    <a:pt x="24652" y="41094"/>
                    <a:pt x="24766" y="41186"/>
                    <a:pt x="24926" y="41208"/>
                  </a:cubicBezTo>
                  <a:lnTo>
                    <a:pt x="24972" y="41208"/>
                  </a:lnTo>
                  <a:cubicBezTo>
                    <a:pt x="25109" y="41208"/>
                    <a:pt x="25223" y="41140"/>
                    <a:pt x="25291" y="41049"/>
                  </a:cubicBezTo>
                  <a:lnTo>
                    <a:pt x="51928" y="10622"/>
                  </a:lnTo>
                  <a:cubicBezTo>
                    <a:pt x="52042" y="10486"/>
                    <a:pt x="52065" y="10326"/>
                    <a:pt x="52020" y="10189"/>
                  </a:cubicBezTo>
                  <a:cubicBezTo>
                    <a:pt x="51905" y="9869"/>
                    <a:pt x="49326" y="2679"/>
                    <a:pt x="39055" y="488"/>
                  </a:cubicBezTo>
                  <a:cubicBezTo>
                    <a:pt x="37337" y="123"/>
                    <a:pt x="35106" y="1"/>
                    <a:pt x="32895" y="1"/>
                  </a:cubicBezTo>
                  <a:close/>
                </a:path>
              </a:pathLst>
            </a:custGeom>
            <a:solidFill>
              <a:srgbClr val="EAE3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26"/>
            <p:cNvSpPr/>
            <p:nvPr/>
          </p:nvSpPr>
          <p:spPr>
            <a:xfrm>
              <a:off x="4996409" y="4407555"/>
              <a:ext cx="842452" cy="585062"/>
            </a:xfrm>
            <a:custGeom>
              <a:avLst/>
              <a:gdLst/>
              <a:ahLst/>
              <a:cxnLst/>
              <a:rect l="l" t="t" r="r" b="b"/>
              <a:pathLst>
                <a:path w="21936" h="15234" extrusionOk="0">
                  <a:moveTo>
                    <a:pt x="501" y="0"/>
                  </a:moveTo>
                  <a:cubicBezTo>
                    <a:pt x="325" y="0"/>
                    <a:pt x="162" y="108"/>
                    <a:pt x="92" y="283"/>
                  </a:cubicBezTo>
                  <a:cubicBezTo>
                    <a:pt x="1" y="511"/>
                    <a:pt x="115" y="762"/>
                    <a:pt x="343" y="854"/>
                  </a:cubicBezTo>
                  <a:cubicBezTo>
                    <a:pt x="457" y="899"/>
                    <a:pt x="11071" y="4894"/>
                    <a:pt x="13947" y="6925"/>
                  </a:cubicBezTo>
                  <a:cubicBezTo>
                    <a:pt x="17599" y="9504"/>
                    <a:pt x="19562" y="12654"/>
                    <a:pt x="20498" y="14161"/>
                  </a:cubicBezTo>
                  <a:cubicBezTo>
                    <a:pt x="20840" y="14731"/>
                    <a:pt x="21000" y="14982"/>
                    <a:pt x="21160" y="15142"/>
                  </a:cubicBezTo>
                  <a:cubicBezTo>
                    <a:pt x="21251" y="15211"/>
                    <a:pt x="21342" y="15233"/>
                    <a:pt x="21456" y="15233"/>
                  </a:cubicBezTo>
                  <a:cubicBezTo>
                    <a:pt x="21571" y="15233"/>
                    <a:pt x="21685" y="15188"/>
                    <a:pt x="21776" y="15096"/>
                  </a:cubicBezTo>
                  <a:cubicBezTo>
                    <a:pt x="21936" y="14914"/>
                    <a:pt x="21913" y="14640"/>
                    <a:pt x="21753" y="14480"/>
                  </a:cubicBezTo>
                  <a:cubicBezTo>
                    <a:pt x="21662" y="14412"/>
                    <a:pt x="21456" y="14047"/>
                    <a:pt x="21228" y="13704"/>
                  </a:cubicBezTo>
                  <a:cubicBezTo>
                    <a:pt x="20269" y="12129"/>
                    <a:pt x="18261" y="8888"/>
                    <a:pt x="14449" y="6217"/>
                  </a:cubicBezTo>
                  <a:cubicBezTo>
                    <a:pt x="11482" y="4118"/>
                    <a:pt x="1096" y="192"/>
                    <a:pt x="663" y="32"/>
                  </a:cubicBezTo>
                  <a:cubicBezTo>
                    <a:pt x="609" y="10"/>
                    <a:pt x="554" y="0"/>
                    <a:pt x="501" y="0"/>
                  </a:cubicBezTo>
                  <a:close/>
                </a:path>
              </a:pathLst>
            </a:custGeom>
            <a:solidFill>
              <a:srgbClr val="C9BE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26"/>
            <p:cNvSpPr/>
            <p:nvPr/>
          </p:nvSpPr>
          <p:spPr>
            <a:xfrm>
              <a:off x="5006932" y="4417425"/>
              <a:ext cx="977446" cy="620778"/>
            </a:xfrm>
            <a:custGeom>
              <a:avLst/>
              <a:gdLst/>
              <a:ahLst/>
              <a:cxnLst/>
              <a:rect l="l" t="t" r="r" b="b"/>
              <a:pathLst>
                <a:path w="25451" h="16164" extrusionOk="0">
                  <a:moveTo>
                    <a:pt x="455" y="1"/>
                  </a:moveTo>
                  <a:cubicBezTo>
                    <a:pt x="226" y="1"/>
                    <a:pt x="45" y="156"/>
                    <a:pt x="23" y="391"/>
                  </a:cubicBezTo>
                  <a:cubicBezTo>
                    <a:pt x="1" y="619"/>
                    <a:pt x="160" y="848"/>
                    <a:pt x="411" y="870"/>
                  </a:cubicBezTo>
                  <a:cubicBezTo>
                    <a:pt x="480" y="870"/>
                    <a:pt x="8857" y="1829"/>
                    <a:pt x="15499" y="6463"/>
                  </a:cubicBezTo>
                  <a:cubicBezTo>
                    <a:pt x="22187" y="11142"/>
                    <a:pt x="24538" y="15867"/>
                    <a:pt x="24561" y="15912"/>
                  </a:cubicBezTo>
                  <a:cubicBezTo>
                    <a:pt x="24629" y="16072"/>
                    <a:pt x="24789" y="16163"/>
                    <a:pt x="24949" y="16163"/>
                  </a:cubicBezTo>
                  <a:cubicBezTo>
                    <a:pt x="25017" y="16163"/>
                    <a:pt x="25086" y="16141"/>
                    <a:pt x="25131" y="16118"/>
                  </a:cubicBezTo>
                  <a:cubicBezTo>
                    <a:pt x="25359" y="16004"/>
                    <a:pt x="25451" y="15752"/>
                    <a:pt x="25337" y="15524"/>
                  </a:cubicBezTo>
                  <a:cubicBezTo>
                    <a:pt x="25245" y="15342"/>
                    <a:pt x="22894" y="10571"/>
                    <a:pt x="15978" y="5755"/>
                  </a:cubicBezTo>
                  <a:cubicBezTo>
                    <a:pt x="9176" y="985"/>
                    <a:pt x="594" y="3"/>
                    <a:pt x="503" y="3"/>
                  </a:cubicBezTo>
                  <a:cubicBezTo>
                    <a:pt x="487" y="2"/>
                    <a:pt x="471" y="1"/>
                    <a:pt x="455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26"/>
            <p:cNvSpPr/>
            <p:nvPr/>
          </p:nvSpPr>
          <p:spPr>
            <a:xfrm>
              <a:off x="5081437" y="3464520"/>
              <a:ext cx="1616505" cy="910967"/>
            </a:xfrm>
            <a:custGeom>
              <a:avLst/>
              <a:gdLst/>
              <a:ahLst/>
              <a:cxnLst/>
              <a:rect l="l" t="t" r="r" b="b"/>
              <a:pathLst>
                <a:path w="42091" h="23720" extrusionOk="0">
                  <a:moveTo>
                    <a:pt x="26139" y="1"/>
                  </a:moveTo>
                  <a:cubicBezTo>
                    <a:pt x="22622" y="1"/>
                    <a:pt x="19767" y="118"/>
                    <a:pt x="19767" y="118"/>
                  </a:cubicBezTo>
                  <a:lnTo>
                    <a:pt x="1" y="23719"/>
                  </a:lnTo>
                  <a:cubicBezTo>
                    <a:pt x="4520" y="20661"/>
                    <a:pt x="28190" y="3725"/>
                    <a:pt x="42091" y="2446"/>
                  </a:cubicBezTo>
                  <a:cubicBezTo>
                    <a:pt x="40653" y="1716"/>
                    <a:pt x="38963" y="1100"/>
                    <a:pt x="37000" y="689"/>
                  </a:cubicBezTo>
                  <a:cubicBezTo>
                    <a:pt x="34407" y="135"/>
                    <a:pt x="29895" y="1"/>
                    <a:pt x="26139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26"/>
            <p:cNvSpPr/>
            <p:nvPr/>
          </p:nvSpPr>
          <p:spPr>
            <a:xfrm>
              <a:off x="5063041" y="3447545"/>
              <a:ext cx="1652452" cy="944609"/>
            </a:xfrm>
            <a:custGeom>
              <a:avLst/>
              <a:gdLst/>
              <a:ahLst/>
              <a:cxnLst/>
              <a:rect l="l" t="t" r="r" b="b"/>
              <a:pathLst>
                <a:path w="43027" h="24596" extrusionOk="0">
                  <a:moveTo>
                    <a:pt x="26672" y="878"/>
                  </a:moveTo>
                  <a:cubicBezTo>
                    <a:pt x="30397" y="878"/>
                    <a:pt x="34844" y="1010"/>
                    <a:pt x="37388" y="1542"/>
                  </a:cubicBezTo>
                  <a:cubicBezTo>
                    <a:pt x="38644" y="1816"/>
                    <a:pt x="39853" y="2181"/>
                    <a:pt x="40995" y="2637"/>
                  </a:cubicBezTo>
                  <a:cubicBezTo>
                    <a:pt x="28715" y="4623"/>
                    <a:pt x="10500" y="16766"/>
                    <a:pt x="2854" y="21993"/>
                  </a:cubicBezTo>
                  <a:lnTo>
                    <a:pt x="20452" y="994"/>
                  </a:lnTo>
                  <a:cubicBezTo>
                    <a:pt x="21153" y="963"/>
                    <a:pt x="23680" y="878"/>
                    <a:pt x="26672" y="878"/>
                  </a:cubicBezTo>
                  <a:close/>
                  <a:moveTo>
                    <a:pt x="26731" y="0"/>
                  </a:moveTo>
                  <a:cubicBezTo>
                    <a:pt x="23294" y="0"/>
                    <a:pt x="20464" y="116"/>
                    <a:pt x="20224" y="126"/>
                  </a:cubicBezTo>
                  <a:cubicBezTo>
                    <a:pt x="20109" y="126"/>
                    <a:pt x="19995" y="195"/>
                    <a:pt x="19904" y="286"/>
                  </a:cubicBezTo>
                  <a:lnTo>
                    <a:pt x="137" y="23865"/>
                  </a:lnTo>
                  <a:cubicBezTo>
                    <a:pt x="0" y="24047"/>
                    <a:pt x="0" y="24276"/>
                    <a:pt x="160" y="24435"/>
                  </a:cubicBezTo>
                  <a:cubicBezTo>
                    <a:pt x="229" y="24527"/>
                    <a:pt x="366" y="24595"/>
                    <a:pt x="480" y="24595"/>
                  </a:cubicBezTo>
                  <a:cubicBezTo>
                    <a:pt x="571" y="24595"/>
                    <a:pt x="639" y="24572"/>
                    <a:pt x="731" y="24504"/>
                  </a:cubicBezTo>
                  <a:cubicBezTo>
                    <a:pt x="1050" y="24276"/>
                    <a:pt x="1507" y="23979"/>
                    <a:pt x="2055" y="23614"/>
                  </a:cubicBezTo>
                  <a:cubicBezTo>
                    <a:pt x="8925" y="18866"/>
                    <a:pt x="29879" y="4486"/>
                    <a:pt x="42615" y="3322"/>
                  </a:cubicBezTo>
                  <a:cubicBezTo>
                    <a:pt x="42798" y="3299"/>
                    <a:pt x="42958" y="3139"/>
                    <a:pt x="43003" y="2957"/>
                  </a:cubicBezTo>
                  <a:cubicBezTo>
                    <a:pt x="43026" y="2774"/>
                    <a:pt x="42935" y="2569"/>
                    <a:pt x="42775" y="2477"/>
                  </a:cubicBezTo>
                  <a:cubicBezTo>
                    <a:pt x="41177" y="1701"/>
                    <a:pt x="39442" y="1085"/>
                    <a:pt x="37571" y="697"/>
                  </a:cubicBezTo>
                  <a:cubicBezTo>
                    <a:pt x="34951" y="137"/>
                    <a:pt x="30480" y="0"/>
                    <a:pt x="26731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26"/>
            <p:cNvSpPr/>
            <p:nvPr/>
          </p:nvSpPr>
          <p:spPr>
            <a:xfrm>
              <a:off x="4767630" y="3505383"/>
              <a:ext cx="646087" cy="230161"/>
            </a:xfrm>
            <a:custGeom>
              <a:avLst/>
              <a:gdLst/>
              <a:ahLst/>
              <a:cxnLst/>
              <a:rect l="l" t="t" r="r" b="b"/>
              <a:pathLst>
                <a:path w="16823" h="5993" extrusionOk="0">
                  <a:moveTo>
                    <a:pt x="2637" y="0"/>
                  </a:moveTo>
                  <a:cubicBezTo>
                    <a:pt x="1773" y="0"/>
                    <a:pt x="1015" y="88"/>
                    <a:pt x="365" y="264"/>
                  </a:cubicBezTo>
                  <a:cubicBezTo>
                    <a:pt x="137" y="332"/>
                    <a:pt x="0" y="583"/>
                    <a:pt x="69" y="812"/>
                  </a:cubicBezTo>
                  <a:cubicBezTo>
                    <a:pt x="125" y="1000"/>
                    <a:pt x="290" y="1126"/>
                    <a:pt x="475" y="1126"/>
                  </a:cubicBezTo>
                  <a:cubicBezTo>
                    <a:pt x="514" y="1126"/>
                    <a:pt x="554" y="1120"/>
                    <a:pt x="594" y="1108"/>
                  </a:cubicBezTo>
                  <a:cubicBezTo>
                    <a:pt x="1176" y="954"/>
                    <a:pt x="1860" y="877"/>
                    <a:pt x="2646" y="877"/>
                  </a:cubicBezTo>
                  <a:cubicBezTo>
                    <a:pt x="3954" y="877"/>
                    <a:pt x="5541" y="1091"/>
                    <a:pt x="7396" y="1519"/>
                  </a:cubicBezTo>
                  <a:cubicBezTo>
                    <a:pt x="12737" y="2752"/>
                    <a:pt x="15407" y="5057"/>
                    <a:pt x="15978" y="5833"/>
                  </a:cubicBezTo>
                  <a:cubicBezTo>
                    <a:pt x="16069" y="5947"/>
                    <a:pt x="16206" y="5993"/>
                    <a:pt x="16320" y="5993"/>
                  </a:cubicBezTo>
                  <a:cubicBezTo>
                    <a:pt x="16412" y="5993"/>
                    <a:pt x="16503" y="5970"/>
                    <a:pt x="16594" y="5902"/>
                  </a:cubicBezTo>
                  <a:cubicBezTo>
                    <a:pt x="16777" y="5765"/>
                    <a:pt x="16822" y="5491"/>
                    <a:pt x="16686" y="5308"/>
                  </a:cubicBezTo>
                  <a:cubicBezTo>
                    <a:pt x="15773" y="4076"/>
                    <a:pt x="12600" y="1839"/>
                    <a:pt x="7601" y="675"/>
                  </a:cubicBezTo>
                  <a:cubicBezTo>
                    <a:pt x="5677" y="225"/>
                    <a:pt x="4020" y="0"/>
                    <a:pt x="2637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26"/>
            <p:cNvSpPr/>
            <p:nvPr/>
          </p:nvSpPr>
          <p:spPr>
            <a:xfrm>
              <a:off x="4624725" y="3689420"/>
              <a:ext cx="645242" cy="230238"/>
            </a:xfrm>
            <a:custGeom>
              <a:avLst/>
              <a:gdLst/>
              <a:ahLst/>
              <a:cxnLst/>
              <a:rect l="l" t="t" r="r" b="b"/>
              <a:pathLst>
                <a:path w="16801" h="5995" extrusionOk="0">
                  <a:moveTo>
                    <a:pt x="2646" y="0"/>
                  </a:moveTo>
                  <a:cubicBezTo>
                    <a:pt x="1774" y="0"/>
                    <a:pt x="1012" y="88"/>
                    <a:pt x="366" y="265"/>
                  </a:cubicBezTo>
                  <a:cubicBezTo>
                    <a:pt x="138" y="311"/>
                    <a:pt x="1" y="562"/>
                    <a:pt x="46" y="790"/>
                  </a:cubicBezTo>
                  <a:cubicBezTo>
                    <a:pt x="106" y="989"/>
                    <a:pt x="304" y="1118"/>
                    <a:pt x="505" y="1118"/>
                  </a:cubicBezTo>
                  <a:cubicBezTo>
                    <a:pt x="535" y="1118"/>
                    <a:pt x="565" y="1116"/>
                    <a:pt x="594" y="1110"/>
                  </a:cubicBezTo>
                  <a:cubicBezTo>
                    <a:pt x="1165" y="948"/>
                    <a:pt x="1841" y="869"/>
                    <a:pt x="2620" y="869"/>
                  </a:cubicBezTo>
                  <a:cubicBezTo>
                    <a:pt x="3927" y="869"/>
                    <a:pt x="5523" y="1092"/>
                    <a:pt x="7396" y="1521"/>
                  </a:cubicBezTo>
                  <a:cubicBezTo>
                    <a:pt x="12714" y="2753"/>
                    <a:pt x="15385" y="5036"/>
                    <a:pt x="15956" y="5812"/>
                  </a:cubicBezTo>
                  <a:cubicBezTo>
                    <a:pt x="16047" y="5926"/>
                    <a:pt x="16184" y="5994"/>
                    <a:pt x="16321" y="5994"/>
                  </a:cubicBezTo>
                  <a:cubicBezTo>
                    <a:pt x="16412" y="5994"/>
                    <a:pt x="16503" y="5949"/>
                    <a:pt x="16572" y="5903"/>
                  </a:cubicBezTo>
                  <a:cubicBezTo>
                    <a:pt x="16777" y="5766"/>
                    <a:pt x="16800" y="5492"/>
                    <a:pt x="16663" y="5287"/>
                  </a:cubicBezTo>
                  <a:cubicBezTo>
                    <a:pt x="15750" y="4054"/>
                    <a:pt x="12577" y="1817"/>
                    <a:pt x="7579" y="653"/>
                  </a:cubicBezTo>
                  <a:cubicBezTo>
                    <a:pt x="5677" y="220"/>
                    <a:pt x="4024" y="0"/>
                    <a:pt x="2646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26"/>
            <p:cNvSpPr/>
            <p:nvPr/>
          </p:nvSpPr>
          <p:spPr>
            <a:xfrm>
              <a:off x="4480975" y="3872689"/>
              <a:ext cx="646087" cy="230161"/>
            </a:xfrm>
            <a:custGeom>
              <a:avLst/>
              <a:gdLst/>
              <a:ahLst/>
              <a:cxnLst/>
              <a:rect l="l" t="t" r="r" b="b"/>
              <a:pathLst>
                <a:path w="16823" h="5993" extrusionOk="0">
                  <a:moveTo>
                    <a:pt x="2627" y="0"/>
                  </a:moveTo>
                  <a:cubicBezTo>
                    <a:pt x="1762" y="0"/>
                    <a:pt x="1006" y="88"/>
                    <a:pt x="366" y="264"/>
                  </a:cubicBezTo>
                  <a:cubicBezTo>
                    <a:pt x="137" y="332"/>
                    <a:pt x="0" y="560"/>
                    <a:pt x="69" y="811"/>
                  </a:cubicBezTo>
                  <a:cubicBezTo>
                    <a:pt x="106" y="1000"/>
                    <a:pt x="284" y="1126"/>
                    <a:pt x="473" y="1126"/>
                  </a:cubicBezTo>
                  <a:cubicBezTo>
                    <a:pt x="513" y="1126"/>
                    <a:pt x="554" y="1120"/>
                    <a:pt x="594" y="1108"/>
                  </a:cubicBezTo>
                  <a:cubicBezTo>
                    <a:pt x="1167" y="954"/>
                    <a:pt x="1850" y="877"/>
                    <a:pt x="2636" y="877"/>
                  </a:cubicBezTo>
                  <a:cubicBezTo>
                    <a:pt x="3945" y="877"/>
                    <a:pt x="5541" y="1091"/>
                    <a:pt x="7396" y="1519"/>
                  </a:cubicBezTo>
                  <a:cubicBezTo>
                    <a:pt x="12737" y="2752"/>
                    <a:pt x="15407" y="5034"/>
                    <a:pt x="15978" y="5810"/>
                  </a:cubicBezTo>
                  <a:cubicBezTo>
                    <a:pt x="16069" y="5924"/>
                    <a:pt x="16183" y="5993"/>
                    <a:pt x="16320" y="5993"/>
                  </a:cubicBezTo>
                  <a:cubicBezTo>
                    <a:pt x="16412" y="5993"/>
                    <a:pt x="16503" y="5970"/>
                    <a:pt x="16594" y="5901"/>
                  </a:cubicBezTo>
                  <a:cubicBezTo>
                    <a:pt x="16777" y="5765"/>
                    <a:pt x="16823" y="5491"/>
                    <a:pt x="16686" y="5308"/>
                  </a:cubicBezTo>
                  <a:cubicBezTo>
                    <a:pt x="15773" y="4075"/>
                    <a:pt x="12600" y="1839"/>
                    <a:pt x="7601" y="674"/>
                  </a:cubicBezTo>
                  <a:cubicBezTo>
                    <a:pt x="5677" y="225"/>
                    <a:pt x="4012" y="0"/>
                    <a:pt x="2627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26"/>
            <p:cNvSpPr/>
            <p:nvPr/>
          </p:nvSpPr>
          <p:spPr>
            <a:xfrm>
              <a:off x="4911380" y="3322192"/>
              <a:ext cx="646087" cy="230161"/>
            </a:xfrm>
            <a:custGeom>
              <a:avLst/>
              <a:gdLst/>
              <a:ahLst/>
              <a:cxnLst/>
              <a:rect l="l" t="t" r="r" b="b"/>
              <a:pathLst>
                <a:path w="16823" h="5993" extrusionOk="0">
                  <a:moveTo>
                    <a:pt x="2628" y="0"/>
                  </a:moveTo>
                  <a:cubicBezTo>
                    <a:pt x="1762" y="0"/>
                    <a:pt x="1007" y="88"/>
                    <a:pt x="366" y="263"/>
                  </a:cubicBezTo>
                  <a:cubicBezTo>
                    <a:pt x="138" y="332"/>
                    <a:pt x="1" y="560"/>
                    <a:pt x="69" y="788"/>
                  </a:cubicBezTo>
                  <a:cubicBezTo>
                    <a:pt x="108" y="1003"/>
                    <a:pt x="298" y="1118"/>
                    <a:pt x="494" y="1118"/>
                  </a:cubicBezTo>
                  <a:cubicBezTo>
                    <a:pt x="528" y="1118"/>
                    <a:pt x="561" y="1115"/>
                    <a:pt x="594" y="1108"/>
                  </a:cubicBezTo>
                  <a:cubicBezTo>
                    <a:pt x="1168" y="954"/>
                    <a:pt x="1847" y="877"/>
                    <a:pt x="2630" y="877"/>
                  </a:cubicBezTo>
                  <a:cubicBezTo>
                    <a:pt x="3935" y="877"/>
                    <a:pt x="5527" y="1091"/>
                    <a:pt x="7396" y="1519"/>
                  </a:cubicBezTo>
                  <a:cubicBezTo>
                    <a:pt x="12737" y="2751"/>
                    <a:pt x="15385" y="5034"/>
                    <a:pt x="15978" y="5810"/>
                  </a:cubicBezTo>
                  <a:cubicBezTo>
                    <a:pt x="16047" y="5924"/>
                    <a:pt x="16184" y="5993"/>
                    <a:pt x="16321" y="5993"/>
                  </a:cubicBezTo>
                  <a:cubicBezTo>
                    <a:pt x="16412" y="5993"/>
                    <a:pt x="16503" y="5970"/>
                    <a:pt x="16572" y="5901"/>
                  </a:cubicBezTo>
                  <a:cubicBezTo>
                    <a:pt x="16777" y="5764"/>
                    <a:pt x="16823" y="5490"/>
                    <a:pt x="16663" y="5285"/>
                  </a:cubicBezTo>
                  <a:cubicBezTo>
                    <a:pt x="15773" y="4075"/>
                    <a:pt x="12600" y="1815"/>
                    <a:pt x="7601" y="674"/>
                  </a:cubicBezTo>
                  <a:cubicBezTo>
                    <a:pt x="5677" y="225"/>
                    <a:pt x="4012" y="0"/>
                    <a:pt x="2628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26"/>
            <p:cNvSpPr/>
            <p:nvPr/>
          </p:nvSpPr>
          <p:spPr>
            <a:xfrm>
              <a:off x="5005165" y="3420278"/>
              <a:ext cx="883661" cy="1030598"/>
            </a:xfrm>
            <a:custGeom>
              <a:avLst/>
              <a:gdLst/>
              <a:ahLst/>
              <a:cxnLst/>
              <a:rect l="l" t="t" r="r" b="b"/>
              <a:pathLst>
                <a:path w="23009" h="26835" extrusionOk="0">
                  <a:moveTo>
                    <a:pt x="22529" y="0"/>
                  </a:moveTo>
                  <a:cubicBezTo>
                    <a:pt x="22412" y="0"/>
                    <a:pt x="22292" y="46"/>
                    <a:pt x="22210" y="129"/>
                  </a:cubicBezTo>
                  <a:cubicBezTo>
                    <a:pt x="22050" y="311"/>
                    <a:pt x="6050" y="17179"/>
                    <a:pt x="138" y="26150"/>
                  </a:cubicBezTo>
                  <a:cubicBezTo>
                    <a:pt x="1" y="26355"/>
                    <a:pt x="47" y="26629"/>
                    <a:pt x="252" y="26766"/>
                  </a:cubicBezTo>
                  <a:cubicBezTo>
                    <a:pt x="320" y="26812"/>
                    <a:pt x="412" y="26834"/>
                    <a:pt x="503" y="26834"/>
                  </a:cubicBezTo>
                  <a:cubicBezTo>
                    <a:pt x="640" y="26834"/>
                    <a:pt x="777" y="26766"/>
                    <a:pt x="868" y="26629"/>
                  </a:cubicBezTo>
                  <a:cubicBezTo>
                    <a:pt x="6734" y="17704"/>
                    <a:pt x="22689" y="905"/>
                    <a:pt x="22849" y="745"/>
                  </a:cubicBezTo>
                  <a:cubicBezTo>
                    <a:pt x="23009" y="563"/>
                    <a:pt x="23009" y="289"/>
                    <a:pt x="22826" y="129"/>
                  </a:cubicBezTo>
                  <a:cubicBezTo>
                    <a:pt x="22749" y="41"/>
                    <a:pt x="22640" y="0"/>
                    <a:pt x="22529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26"/>
            <p:cNvSpPr/>
            <p:nvPr/>
          </p:nvSpPr>
          <p:spPr>
            <a:xfrm>
              <a:off x="6468242" y="3946119"/>
              <a:ext cx="346298" cy="366268"/>
            </a:xfrm>
            <a:custGeom>
              <a:avLst/>
              <a:gdLst/>
              <a:ahLst/>
              <a:cxnLst/>
              <a:rect l="l" t="t" r="r" b="b"/>
              <a:pathLst>
                <a:path w="9017" h="9537" extrusionOk="0">
                  <a:moveTo>
                    <a:pt x="8277" y="0"/>
                  </a:moveTo>
                  <a:cubicBezTo>
                    <a:pt x="8101" y="0"/>
                    <a:pt x="7926" y="69"/>
                    <a:pt x="7807" y="200"/>
                  </a:cubicBezTo>
                  <a:lnTo>
                    <a:pt x="251" y="8440"/>
                  </a:lnTo>
                  <a:cubicBezTo>
                    <a:pt x="0" y="8714"/>
                    <a:pt x="23" y="9125"/>
                    <a:pt x="274" y="9376"/>
                  </a:cubicBezTo>
                  <a:cubicBezTo>
                    <a:pt x="411" y="9490"/>
                    <a:pt x="571" y="9536"/>
                    <a:pt x="731" y="9536"/>
                  </a:cubicBezTo>
                  <a:cubicBezTo>
                    <a:pt x="913" y="9536"/>
                    <a:pt x="1073" y="9468"/>
                    <a:pt x="1210" y="9331"/>
                  </a:cubicBezTo>
                  <a:lnTo>
                    <a:pt x="8765" y="1091"/>
                  </a:lnTo>
                  <a:cubicBezTo>
                    <a:pt x="9016" y="840"/>
                    <a:pt x="8993" y="406"/>
                    <a:pt x="8720" y="178"/>
                  </a:cubicBezTo>
                  <a:cubicBezTo>
                    <a:pt x="8600" y="58"/>
                    <a:pt x="8438" y="0"/>
                    <a:pt x="8277" y="0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26"/>
            <p:cNvSpPr/>
            <p:nvPr/>
          </p:nvSpPr>
          <p:spPr>
            <a:xfrm>
              <a:off x="6815385" y="3824375"/>
              <a:ext cx="110491" cy="110184"/>
            </a:xfrm>
            <a:custGeom>
              <a:avLst/>
              <a:gdLst/>
              <a:ahLst/>
              <a:cxnLst/>
              <a:rect l="l" t="t" r="r" b="b"/>
              <a:pathLst>
                <a:path w="2877" h="2869" extrusionOk="0">
                  <a:moveTo>
                    <a:pt x="2159" y="0"/>
                  </a:moveTo>
                  <a:cubicBezTo>
                    <a:pt x="1979" y="0"/>
                    <a:pt x="1800" y="75"/>
                    <a:pt x="1666" y="221"/>
                  </a:cubicBezTo>
                  <a:lnTo>
                    <a:pt x="228" y="1773"/>
                  </a:lnTo>
                  <a:cubicBezTo>
                    <a:pt x="0" y="2047"/>
                    <a:pt x="0" y="2457"/>
                    <a:pt x="274" y="2709"/>
                  </a:cubicBezTo>
                  <a:cubicBezTo>
                    <a:pt x="388" y="2823"/>
                    <a:pt x="548" y="2868"/>
                    <a:pt x="708" y="2868"/>
                  </a:cubicBezTo>
                  <a:cubicBezTo>
                    <a:pt x="890" y="2868"/>
                    <a:pt x="1073" y="2800"/>
                    <a:pt x="1187" y="2663"/>
                  </a:cubicBezTo>
                  <a:lnTo>
                    <a:pt x="2625" y="1111"/>
                  </a:lnTo>
                  <a:cubicBezTo>
                    <a:pt x="2876" y="837"/>
                    <a:pt x="2853" y="426"/>
                    <a:pt x="2602" y="175"/>
                  </a:cubicBezTo>
                  <a:cubicBezTo>
                    <a:pt x="2474" y="58"/>
                    <a:pt x="2316" y="0"/>
                    <a:pt x="2159" y="0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26"/>
            <p:cNvSpPr/>
            <p:nvPr/>
          </p:nvSpPr>
          <p:spPr>
            <a:xfrm>
              <a:off x="5937024" y="4783617"/>
              <a:ext cx="98202" cy="119593"/>
            </a:xfrm>
            <a:custGeom>
              <a:avLst/>
              <a:gdLst/>
              <a:ahLst/>
              <a:cxnLst/>
              <a:rect l="l" t="t" r="r" b="b"/>
              <a:pathLst>
                <a:path w="2557" h="3114" extrusionOk="0">
                  <a:moveTo>
                    <a:pt x="729" y="1"/>
                  </a:moveTo>
                  <a:cubicBezTo>
                    <a:pt x="607" y="1"/>
                    <a:pt x="482" y="34"/>
                    <a:pt x="365" y="100"/>
                  </a:cubicBezTo>
                  <a:cubicBezTo>
                    <a:pt x="69" y="306"/>
                    <a:pt x="0" y="717"/>
                    <a:pt x="183" y="1013"/>
                  </a:cubicBezTo>
                  <a:cubicBezTo>
                    <a:pt x="548" y="1584"/>
                    <a:pt x="913" y="2177"/>
                    <a:pt x="1210" y="2771"/>
                  </a:cubicBezTo>
                  <a:cubicBezTo>
                    <a:pt x="1347" y="2999"/>
                    <a:pt x="1575" y="3113"/>
                    <a:pt x="1803" y="3113"/>
                  </a:cubicBezTo>
                  <a:cubicBezTo>
                    <a:pt x="1895" y="3113"/>
                    <a:pt x="2009" y="3090"/>
                    <a:pt x="2100" y="3045"/>
                  </a:cubicBezTo>
                  <a:cubicBezTo>
                    <a:pt x="2420" y="2885"/>
                    <a:pt x="2557" y="2474"/>
                    <a:pt x="2374" y="2155"/>
                  </a:cubicBezTo>
                  <a:cubicBezTo>
                    <a:pt x="2054" y="1515"/>
                    <a:pt x="1666" y="899"/>
                    <a:pt x="1278" y="306"/>
                  </a:cubicBezTo>
                  <a:cubicBezTo>
                    <a:pt x="1148" y="102"/>
                    <a:pt x="943" y="1"/>
                    <a:pt x="729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26"/>
            <p:cNvSpPr/>
            <p:nvPr/>
          </p:nvSpPr>
          <p:spPr>
            <a:xfrm>
              <a:off x="5563574" y="4484672"/>
              <a:ext cx="369110" cy="269488"/>
            </a:xfrm>
            <a:custGeom>
              <a:avLst/>
              <a:gdLst/>
              <a:ahLst/>
              <a:cxnLst/>
              <a:rect l="l" t="t" r="r" b="b"/>
              <a:pathLst>
                <a:path w="9611" h="7017" extrusionOk="0">
                  <a:moveTo>
                    <a:pt x="731" y="1"/>
                  </a:moveTo>
                  <a:cubicBezTo>
                    <a:pt x="443" y="1"/>
                    <a:pt x="189" y="188"/>
                    <a:pt x="115" y="466"/>
                  </a:cubicBezTo>
                  <a:cubicBezTo>
                    <a:pt x="1" y="831"/>
                    <a:pt x="206" y="1174"/>
                    <a:pt x="548" y="1288"/>
                  </a:cubicBezTo>
                  <a:cubicBezTo>
                    <a:pt x="594" y="1311"/>
                    <a:pt x="4794" y="2589"/>
                    <a:pt x="8400" y="6789"/>
                  </a:cubicBezTo>
                  <a:cubicBezTo>
                    <a:pt x="8514" y="6926"/>
                    <a:pt x="8697" y="7017"/>
                    <a:pt x="8880" y="7017"/>
                  </a:cubicBezTo>
                  <a:cubicBezTo>
                    <a:pt x="9039" y="7017"/>
                    <a:pt x="9199" y="6948"/>
                    <a:pt x="9313" y="6857"/>
                  </a:cubicBezTo>
                  <a:cubicBezTo>
                    <a:pt x="9587" y="6606"/>
                    <a:pt x="9610" y="6195"/>
                    <a:pt x="9382" y="5921"/>
                  </a:cubicBezTo>
                  <a:cubicBezTo>
                    <a:pt x="5524" y="1448"/>
                    <a:pt x="1119" y="78"/>
                    <a:pt x="936" y="32"/>
                  </a:cubicBezTo>
                  <a:cubicBezTo>
                    <a:pt x="868" y="11"/>
                    <a:pt x="799" y="1"/>
                    <a:pt x="731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26"/>
            <p:cNvSpPr/>
            <p:nvPr/>
          </p:nvSpPr>
          <p:spPr>
            <a:xfrm>
              <a:off x="6745257" y="4426374"/>
              <a:ext cx="1201846" cy="572388"/>
            </a:xfrm>
            <a:custGeom>
              <a:avLst/>
              <a:gdLst/>
              <a:ahLst/>
              <a:cxnLst/>
              <a:rect l="l" t="t" r="r" b="b"/>
              <a:pathLst>
                <a:path w="31294" h="14904" extrusionOk="0">
                  <a:moveTo>
                    <a:pt x="6744" y="1"/>
                  </a:moveTo>
                  <a:cubicBezTo>
                    <a:pt x="6617" y="1"/>
                    <a:pt x="6491" y="7"/>
                    <a:pt x="6368" y="21"/>
                  </a:cubicBezTo>
                  <a:cubicBezTo>
                    <a:pt x="5935" y="90"/>
                    <a:pt x="5569" y="204"/>
                    <a:pt x="5227" y="318"/>
                  </a:cubicBezTo>
                  <a:cubicBezTo>
                    <a:pt x="4852" y="443"/>
                    <a:pt x="4495" y="549"/>
                    <a:pt x="4089" y="549"/>
                  </a:cubicBezTo>
                  <a:cubicBezTo>
                    <a:pt x="4050" y="549"/>
                    <a:pt x="4011" y="548"/>
                    <a:pt x="3972" y="546"/>
                  </a:cubicBezTo>
                  <a:cubicBezTo>
                    <a:pt x="3858" y="523"/>
                    <a:pt x="3584" y="478"/>
                    <a:pt x="3310" y="432"/>
                  </a:cubicBezTo>
                  <a:cubicBezTo>
                    <a:pt x="2550" y="291"/>
                    <a:pt x="1888" y="186"/>
                    <a:pt x="1370" y="186"/>
                  </a:cubicBezTo>
                  <a:cubicBezTo>
                    <a:pt x="801" y="186"/>
                    <a:pt x="407" y="313"/>
                    <a:pt x="251" y="660"/>
                  </a:cubicBezTo>
                  <a:lnTo>
                    <a:pt x="548" y="797"/>
                  </a:lnTo>
                  <a:lnTo>
                    <a:pt x="251" y="706"/>
                  </a:lnTo>
                  <a:lnTo>
                    <a:pt x="388" y="752"/>
                  </a:lnTo>
                  <a:lnTo>
                    <a:pt x="228" y="706"/>
                  </a:lnTo>
                  <a:lnTo>
                    <a:pt x="228" y="706"/>
                  </a:lnTo>
                  <a:cubicBezTo>
                    <a:pt x="0" y="1413"/>
                    <a:pt x="982" y="2075"/>
                    <a:pt x="2351" y="2943"/>
                  </a:cubicBezTo>
                  <a:cubicBezTo>
                    <a:pt x="2579" y="3080"/>
                    <a:pt x="2808" y="3217"/>
                    <a:pt x="2922" y="3308"/>
                  </a:cubicBezTo>
                  <a:cubicBezTo>
                    <a:pt x="3287" y="3582"/>
                    <a:pt x="3470" y="3924"/>
                    <a:pt x="3698" y="4312"/>
                  </a:cubicBezTo>
                  <a:cubicBezTo>
                    <a:pt x="3858" y="4609"/>
                    <a:pt x="4063" y="4951"/>
                    <a:pt x="4360" y="5294"/>
                  </a:cubicBezTo>
                  <a:cubicBezTo>
                    <a:pt x="5136" y="6184"/>
                    <a:pt x="6642" y="6777"/>
                    <a:pt x="6711" y="6800"/>
                  </a:cubicBezTo>
                  <a:lnTo>
                    <a:pt x="27299" y="14721"/>
                  </a:lnTo>
                  <a:cubicBezTo>
                    <a:pt x="27413" y="14766"/>
                    <a:pt x="27938" y="14903"/>
                    <a:pt x="28372" y="14903"/>
                  </a:cubicBezTo>
                  <a:lnTo>
                    <a:pt x="28555" y="14903"/>
                  </a:lnTo>
                  <a:cubicBezTo>
                    <a:pt x="29171" y="14812"/>
                    <a:pt x="29741" y="14378"/>
                    <a:pt x="30084" y="13716"/>
                  </a:cubicBezTo>
                  <a:cubicBezTo>
                    <a:pt x="30244" y="13374"/>
                    <a:pt x="30472" y="12758"/>
                    <a:pt x="30609" y="12392"/>
                  </a:cubicBezTo>
                  <a:cubicBezTo>
                    <a:pt x="30769" y="12004"/>
                    <a:pt x="30997" y="11388"/>
                    <a:pt x="31111" y="11046"/>
                  </a:cubicBezTo>
                  <a:cubicBezTo>
                    <a:pt x="31294" y="10315"/>
                    <a:pt x="31179" y="9608"/>
                    <a:pt x="30769" y="9128"/>
                  </a:cubicBezTo>
                  <a:cubicBezTo>
                    <a:pt x="30495" y="8786"/>
                    <a:pt x="29856" y="8489"/>
                    <a:pt x="29696" y="8398"/>
                  </a:cubicBezTo>
                  <a:lnTo>
                    <a:pt x="9130" y="500"/>
                  </a:lnTo>
                  <a:cubicBezTo>
                    <a:pt x="9069" y="480"/>
                    <a:pt x="7851" y="1"/>
                    <a:pt x="6744" y="1"/>
                  </a:cubicBezTo>
                  <a:close/>
                </a:path>
              </a:pathLst>
            </a:custGeom>
            <a:solidFill>
              <a:srgbClr val="4B3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26"/>
            <p:cNvSpPr/>
            <p:nvPr/>
          </p:nvSpPr>
          <p:spPr>
            <a:xfrm>
              <a:off x="6745257" y="4450838"/>
              <a:ext cx="1179917" cy="547924"/>
            </a:xfrm>
            <a:custGeom>
              <a:avLst/>
              <a:gdLst/>
              <a:ahLst/>
              <a:cxnLst/>
              <a:rect l="l" t="t" r="r" b="b"/>
              <a:pathLst>
                <a:path w="30723" h="14267" extrusionOk="0">
                  <a:moveTo>
                    <a:pt x="274" y="0"/>
                  </a:moveTo>
                  <a:cubicBezTo>
                    <a:pt x="274" y="0"/>
                    <a:pt x="251" y="23"/>
                    <a:pt x="251" y="23"/>
                  </a:cubicBezTo>
                  <a:lnTo>
                    <a:pt x="548" y="160"/>
                  </a:lnTo>
                  <a:lnTo>
                    <a:pt x="251" y="69"/>
                  </a:lnTo>
                  <a:lnTo>
                    <a:pt x="388" y="115"/>
                  </a:lnTo>
                  <a:lnTo>
                    <a:pt x="228" y="69"/>
                  </a:lnTo>
                  <a:lnTo>
                    <a:pt x="228" y="69"/>
                  </a:lnTo>
                  <a:cubicBezTo>
                    <a:pt x="0" y="776"/>
                    <a:pt x="982" y="1438"/>
                    <a:pt x="2351" y="2306"/>
                  </a:cubicBezTo>
                  <a:cubicBezTo>
                    <a:pt x="2579" y="2443"/>
                    <a:pt x="2808" y="2580"/>
                    <a:pt x="2922" y="2671"/>
                  </a:cubicBezTo>
                  <a:cubicBezTo>
                    <a:pt x="3287" y="2945"/>
                    <a:pt x="3470" y="3287"/>
                    <a:pt x="3698" y="3675"/>
                  </a:cubicBezTo>
                  <a:cubicBezTo>
                    <a:pt x="3858" y="3972"/>
                    <a:pt x="4063" y="4314"/>
                    <a:pt x="4360" y="4657"/>
                  </a:cubicBezTo>
                  <a:cubicBezTo>
                    <a:pt x="5136" y="5547"/>
                    <a:pt x="6642" y="6140"/>
                    <a:pt x="6711" y="6163"/>
                  </a:cubicBezTo>
                  <a:lnTo>
                    <a:pt x="27299" y="14084"/>
                  </a:lnTo>
                  <a:cubicBezTo>
                    <a:pt x="27413" y="14129"/>
                    <a:pt x="27938" y="14266"/>
                    <a:pt x="28372" y="14266"/>
                  </a:cubicBezTo>
                  <a:lnTo>
                    <a:pt x="28555" y="14266"/>
                  </a:lnTo>
                  <a:cubicBezTo>
                    <a:pt x="29171" y="14175"/>
                    <a:pt x="29741" y="13741"/>
                    <a:pt x="30084" y="13079"/>
                  </a:cubicBezTo>
                  <a:cubicBezTo>
                    <a:pt x="30244" y="12737"/>
                    <a:pt x="30472" y="12121"/>
                    <a:pt x="30609" y="11733"/>
                  </a:cubicBezTo>
                  <a:cubicBezTo>
                    <a:pt x="30654" y="11664"/>
                    <a:pt x="30677" y="11573"/>
                    <a:pt x="30723" y="11482"/>
                  </a:cubicBezTo>
                  <a:lnTo>
                    <a:pt x="2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26"/>
            <p:cNvSpPr/>
            <p:nvPr/>
          </p:nvSpPr>
          <p:spPr>
            <a:xfrm>
              <a:off x="6952106" y="4431213"/>
              <a:ext cx="112258" cy="225668"/>
            </a:xfrm>
            <a:custGeom>
              <a:avLst/>
              <a:gdLst/>
              <a:ahLst/>
              <a:cxnLst/>
              <a:rect l="l" t="t" r="r" b="b"/>
              <a:pathLst>
                <a:path w="2923" h="5876" extrusionOk="0">
                  <a:moveTo>
                    <a:pt x="2418" y="1"/>
                  </a:moveTo>
                  <a:cubicBezTo>
                    <a:pt x="2243" y="1"/>
                    <a:pt x="2079" y="108"/>
                    <a:pt x="2010" y="283"/>
                  </a:cubicBezTo>
                  <a:lnTo>
                    <a:pt x="92" y="5282"/>
                  </a:lnTo>
                  <a:cubicBezTo>
                    <a:pt x="1" y="5510"/>
                    <a:pt x="115" y="5761"/>
                    <a:pt x="343" y="5853"/>
                  </a:cubicBezTo>
                  <a:cubicBezTo>
                    <a:pt x="389" y="5875"/>
                    <a:pt x="435" y="5875"/>
                    <a:pt x="480" y="5875"/>
                  </a:cubicBezTo>
                  <a:cubicBezTo>
                    <a:pt x="663" y="5875"/>
                    <a:pt x="823" y="5784"/>
                    <a:pt x="891" y="5601"/>
                  </a:cubicBezTo>
                  <a:lnTo>
                    <a:pt x="2831" y="603"/>
                  </a:lnTo>
                  <a:cubicBezTo>
                    <a:pt x="2923" y="374"/>
                    <a:pt x="2808" y="123"/>
                    <a:pt x="2580" y="32"/>
                  </a:cubicBezTo>
                  <a:cubicBezTo>
                    <a:pt x="2527" y="11"/>
                    <a:pt x="2472" y="1"/>
                    <a:pt x="24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26"/>
            <p:cNvSpPr/>
            <p:nvPr/>
          </p:nvSpPr>
          <p:spPr>
            <a:xfrm>
              <a:off x="7156383" y="4510097"/>
              <a:ext cx="117481" cy="240569"/>
            </a:xfrm>
            <a:custGeom>
              <a:avLst/>
              <a:gdLst/>
              <a:ahLst/>
              <a:cxnLst/>
              <a:rect l="l" t="t" r="r" b="b"/>
              <a:pathLst>
                <a:path w="3059" h="6264" extrusionOk="0">
                  <a:moveTo>
                    <a:pt x="2577" y="1"/>
                  </a:moveTo>
                  <a:cubicBezTo>
                    <a:pt x="2402" y="1"/>
                    <a:pt x="2238" y="109"/>
                    <a:pt x="2169" y="283"/>
                  </a:cubicBezTo>
                  <a:lnTo>
                    <a:pt x="91" y="5670"/>
                  </a:lnTo>
                  <a:cubicBezTo>
                    <a:pt x="0" y="5898"/>
                    <a:pt x="114" y="6150"/>
                    <a:pt x="343" y="6241"/>
                  </a:cubicBezTo>
                  <a:cubicBezTo>
                    <a:pt x="388" y="6241"/>
                    <a:pt x="457" y="6264"/>
                    <a:pt x="502" y="6264"/>
                  </a:cubicBezTo>
                  <a:cubicBezTo>
                    <a:pt x="685" y="6264"/>
                    <a:pt x="845" y="6150"/>
                    <a:pt x="913" y="5990"/>
                  </a:cubicBezTo>
                  <a:lnTo>
                    <a:pt x="2990" y="580"/>
                  </a:lnTo>
                  <a:cubicBezTo>
                    <a:pt x="3059" y="375"/>
                    <a:pt x="2967" y="124"/>
                    <a:pt x="2739" y="32"/>
                  </a:cubicBezTo>
                  <a:cubicBezTo>
                    <a:pt x="2686" y="11"/>
                    <a:pt x="2631" y="1"/>
                    <a:pt x="2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26"/>
            <p:cNvSpPr/>
            <p:nvPr/>
          </p:nvSpPr>
          <p:spPr>
            <a:xfrm>
              <a:off x="7738449" y="4731885"/>
              <a:ext cx="117481" cy="240569"/>
            </a:xfrm>
            <a:custGeom>
              <a:avLst/>
              <a:gdLst/>
              <a:ahLst/>
              <a:cxnLst/>
              <a:rect l="l" t="t" r="r" b="b"/>
              <a:pathLst>
                <a:path w="3059" h="6264" extrusionOk="0">
                  <a:moveTo>
                    <a:pt x="2554" y="1"/>
                  </a:moveTo>
                  <a:cubicBezTo>
                    <a:pt x="2379" y="1"/>
                    <a:pt x="2216" y="108"/>
                    <a:pt x="2146" y="283"/>
                  </a:cubicBezTo>
                  <a:lnTo>
                    <a:pt x="69" y="5670"/>
                  </a:lnTo>
                  <a:cubicBezTo>
                    <a:pt x="0" y="5898"/>
                    <a:pt x="91" y="6149"/>
                    <a:pt x="320" y="6218"/>
                  </a:cubicBezTo>
                  <a:cubicBezTo>
                    <a:pt x="388" y="6241"/>
                    <a:pt x="434" y="6263"/>
                    <a:pt x="480" y="6263"/>
                  </a:cubicBezTo>
                  <a:cubicBezTo>
                    <a:pt x="662" y="6263"/>
                    <a:pt x="822" y="6149"/>
                    <a:pt x="890" y="5967"/>
                  </a:cubicBezTo>
                  <a:lnTo>
                    <a:pt x="2967" y="580"/>
                  </a:lnTo>
                  <a:cubicBezTo>
                    <a:pt x="3059" y="352"/>
                    <a:pt x="2945" y="101"/>
                    <a:pt x="2716" y="32"/>
                  </a:cubicBezTo>
                  <a:cubicBezTo>
                    <a:pt x="2663" y="11"/>
                    <a:pt x="2608" y="1"/>
                    <a:pt x="25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26"/>
            <p:cNvSpPr/>
            <p:nvPr/>
          </p:nvSpPr>
          <p:spPr>
            <a:xfrm>
              <a:off x="7273825" y="4629152"/>
              <a:ext cx="465507" cy="221443"/>
            </a:xfrm>
            <a:custGeom>
              <a:avLst/>
              <a:gdLst/>
              <a:ahLst/>
              <a:cxnLst/>
              <a:rect l="l" t="t" r="r" b="b"/>
              <a:pathLst>
                <a:path w="12121" h="5766" extrusionOk="0">
                  <a:moveTo>
                    <a:pt x="1611" y="870"/>
                  </a:moveTo>
                  <a:cubicBezTo>
                    <a:pt x="2470" y="870"/>
                    <a:pt x="4163" y="1158"/>
                    <a:pt x="6392" y="2022"/>
                  </a:cubicBezTo>
                  <a:cubicBezTo>
                    <a:pt x="9336" y="3164"/>
                    <a:pt x="10934" y="4396"/>
                    <a:pt x="11071" y="4830"/>
                  </a:cubicBezTo>
                  <a:cubicBezTo>
                    <a:pt x="10977" y="4880"/>
                    <a:pt x="10787" y="4909"/>
                    <a:pt x="10511" y="4909"/>
                  </a:cubicBezTo>
                  <a:cubicBezTo>
                    <a:pt x="9652" y="4909"/>
                    <a:pt x="7959" y="4621"/>
                    <a:pt x="5730" y="3757"/>
                  </a:cubicBezTo>
                  <a:cubicBezTo>
                    <a:pt x="2785" y="2616"/>
                    <a:pt x="1188" y="1383"/>
                    <a:pt x="1051" y="950"/>
                  </a:cubicBezTo>
                  <a:cubicBezTo>
                    <a:pt x="1145" y="900"/>
                    <a:pt x="1335" y="870"/>
                    <a:pt x="1611" y="870"/>
                  </a:cubicBezTo>
                  <a:close/>
                  <a:moveTo>
                    <a:pt x="1635" y="1"/>
                  </a:moveTo>
                  <a:cubicBezTo>
                    <a:pt x="838" y="1"/>
                    <a:pt x="374" y="210"/>
                    <a:pt x="206" y="630"/>
                  </a:cubicBezTo>
                  <a:cubicBezTo>
                    <a:pt x="1" y="1201"/>
                    <a:pt x="457" y="1863"/>
                    <a:pt x="1621" y="2661"/>
                  </a:cubicBezTo>
                  <a:cubicBezTo>
                    <a:pt x="2580" y="3323"/>
                    <a:pt x="3927" y="3985"/>
                    <a:pt x="5410" y="4556"/>
                  </a:cubicBezTo>
                  <a:cubicBezTo>
                    <a:pt x="6894" y="5127"/>
                    <a:pt x="8355" y="5537"/>
                    <a:pt x="9496" y="5697"/>
                  </a:cubicBezTo>
                  <a:cubicBezTo>
                    <a:pt x="9861" y="5743"/>
                    <a:pt x="10181" y="5766"/>
                    <a:pt x="10455" y="5766"/>
                  </a:cubicBezTo>
                  <a:cubicBezTo>
                    <a:pt x="11254" y="5766"/>
                    <a:pt x="11733" y="5560"/>
                    <a:pt x="11893" y="5149"/>
                  </a:cubicBezTo>
                  <a:cubicBezTo>
                    <a:pt x="12121" y="4579"/>
                    <a:pt x="11664" y="3894"/>
                    <a:pt x="10500" y="3118"/>
                  </a:cubicBezTo>
                  <a:cubicBezTo>
                    <a:pt x="9542" y="2456"/>
                    <a:pt x="8195" y="1794"/>
                    <a:pt x="6711" y="1201"/>
                  </a:cubicBezTo>
                  <a:cubicBezTo>
                    <a:pt x="5228" y="630"/>
                    <a:pt x="3767" y="242"/>
                    <a:pt x="2626" y="82"/>
                  </a:cubicBezTo>
                  <a:cubicBezTo>
                    <a:pt x="2251" y="28"/>
                    <a:pt x="1921" y="1"/>
                    <a:pt x="1635" y="1"/>
                  </a:cubicBezTo>
                  <a:close/>
                </a:path>
              </a:pathLst>
            </a:custGeom>
            <a:solidFill>
              <a:srgbClr val="4B3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26"/>
            <p:cNvSpPr/>
            <p:nvPr/>
          </p:nvSpPr>
          <p:spPr>
            <a:xfrm>
              <a:off x="6989820" y="4447343"/>
              <a:ext cx="118364" cy="240223"/>
            </a:xfrm>
            <a:custGeom>
              <a:avLst/>
              <a:gdLst/>
              <a:ahLst/>
              <a:cxnLst/>
              <a:rect l="l" t="t" r="r" b="b"/>
              <a:pathLst>
                <a:path w="3082" h="6255" extrusionOk="0">
                  <a:moveTo>
                    <a:pt x="2589" y="1"/>
                  </a:moveTo>
                  <a:cubicBezTo>
                    <a:pt x="2409" y="1"/>
                    <a:pt x="2240" y="95"/>
                    <a:pt x="2169" y="274"/>
                  </a:cubicBezTo>
                  <a:lnTo>
                    <a:pt x="92" y="5661"/>
                  </a:lnTo>
                  <a:cubicBezTo>
                    <a:pt x="0" y="5889"/>
                    <a:pt x="114" y="6140"/>
                    <a:pt x="343" y="6231"/>
                  </a:cubicBezTo>
                  <a:cubicBezTo>
                    <a:pt x="388" y="6254"/>
                    <a:pt x="457" y="6254"/>
                    <a:pt x="503" y="6254"/>
                  </a:cubicBezTo>
                  <a:cubicBezTo>
                    <a:pt x="685" y="6254"/>
                    <a:pt x="845" y="6163"/>
                    <a:pt x="913" y="5980"/>
                  </a:cubicBezTo>
                  <a:lnTo>
                    <a:pt x="2990" y="594"/>
                  </a:lnTo>
                  <a:cubicBezTo>
                    <a:pt x="3082" y="365"/>
                    <a:pt x="2968" y="114"/>
                    <a:pt x="2739" y="23"/>
                  </a:cubicBezTo>
                  <a:cubicBezTo>
                    <a:pt x="2690" y="8"/>
                    <a:pt x="2639" y="1"/>
                    <a:pt x="2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26"/>
            <p:cNvSpPr/>
            <p:nvPr/>
          </p:nvSpPr>
          <p:spPr>
            <a:xfrm>
              <a:off x="6762770" y="4376370"/>
              <a:ext cx="1201001" cy="572427"/>
            </a:xfrm>
            <a:custGeom>
              <a:avLst/>
              <a:gdLst/>
              <a:ahLst/>
              <a:cxnLst/>
              <a:rect l="l" t="t" r="r" b="b"/>
              <a:pathLst>
                <a:path w="31272" h="14905" extrusionOk="0">
                  <a:moveTo>
                    <a:pt x="6758" y="1"/>
                  </a:moveTo>
                  <a:cubicBezTo>
                    <a:pt x="6626" y="1"/>
                    <a:pt x="6496" y="7"/>
                    <a:pt x="6369" y="22"/>
                  </a:cubicBezTo>
                  <a:cubicBezTo>
                    <a:pt x="5912" y="68"/>
                    <a:pt x="5547" y="205"/>
                    <a:pt x="5228" y="296"/>
                  </a:cubicBezTo>
                  <a:cubicBezTo>
                    <a:pt x="4859" y="432"/>
                    <a:pt x="4524" y="534"/>
                    <a:pt x="4152" y="534"/>
                  </a:cubicBezTo>
                  <a:cubicBezTo>
                    <a:pt x="4086" y="534"/>
                    <a:pt x="4018" y="531"/>
                    <a:pt x="3949" y="524"/>
                  </a:cubicBezTo>
                  <a:cubicBezTo>
                    <a:pt x="3835" y="524"/>
                    <a:pt x="3561" y="479"/>
                    <a:pt x="3287" y="433"/>
                  </a:cubicBezTo>
                  <a:cubicBezTo>
                    <a:pt x="2517" y="290"/>
                    <a:pt x="1852" y="179"/>
                    <a:pt x="1335" y="179"/>
                  </a:cubicBezTo>
                  <a:cubicBezTo>
                    <a:pt x="780" y="179"/>
                    <a:pt x="394" y="307"/>
                    <a:pt x="229" y="661"/>
                  </a:cubicBezTo>
                  <a:lnTo>
                    <a:pt x="526" y="798"/>
                  </a:lnTo>
                  <a:lnTo>
                    <a:pt x="526" y="798"/>
                  </a:lnTo>
                  <a:lnTo>
                    <a:pt x="229" y="684"/>
                  </a:lnTo>
                  <a:lnTo>
                    <a:pt x="229" y="684"/>
                  </a:lnTo>
                  <a:lnTo>
                    <a:pt x="366" y="752"/>
                  </a:lnTo>
                  <a:lnTo>
                    <a:pt x="206" y="707"/>
                  </a:lnTo>
                  <a:lnTo>
                    <a:pt x="206" y="707"/>
                  </a:lnTo>
                  <a:cubicBezTo>
                    <a:pt x="1" y="1414"/>
                    <a:pt x="959" y="2076"/>
                    <a:pt x="2329" y="2921"/>
                  </a:cubicBezTo>
                  <a:cubicBezTo>
                    <a:pt x="2580" y="3081"/>
                    <a:pt x="2785" y="3218"/>
                    <a:pt x="2899" y="3286"/>
                  </a:cubicBezTo>
                  <a:cubicBezTo>
                    <a:pt x="3265" y="3583"/>
                    <a:pt x="3447" y="3925"/>
                    <a:pt x="3675" y="4313"/>
                  </a:cubicBezTo>
                  <a:cubicBezTo>
                    <a:pt x="3858" y="4610"/>
                    <a:pt x="4041" y="4952"/>
                    <a:pt x="4337" y="5295"/>
                  </a:cubicBezTo>
                  <a:cubicBezTo>
                    <a:pt x="5113" y="6185"/>
                    <a:pt x="6620" y="6756"/>
                    <a:pt x="6688" y="6801"/>
                  </a:cubicBezTo>
                  <a:lnTo>
                    <a:pt x="27277" y="14722"/>
                  </a:lnTo>
                  <a:cubicBezTo>
                    <a:pt x="27391" y="14744"/>
                    <a:pt x="27916" y="14904"/>
                    <a:pt x="28350" y="14904"/>
                  </a:cubicBezTo>
                  <a:lnTo>
                    <a:pt x="28532" y="14904"/>
                  </a:lnTo>
                  <a:cubicBezTo>
                    <a:pt x="29149" y="14813"/>
                    <a:pt x="29719" y="14356"/>
                    <a:pt x="30062" y="13694"/>
                  </a:cubicBezTo>
                  <a:cubicBezTo>
                    <a:pt x="30221" y="13375"/>
                    <a:pt x="30450" y="12759"/>
                    <a:pt x="30587" y="12371"/>
                  </a:cubicBezTo>
                  <a:cubicBezTo>
                    <a:pt x="30746" y="12005"/>
                    <a:pt x="30997" y="11389"/>
                    <a:pt x="31089" y="11024"/>
                  </a:cubicBezTo>
                  <a:cubicBezTo>
                    <a:pt x="31271" y="10316"/>
                    <a:pt x="31157" y="9609"/>
                    <a:pt x="30746" y="9129"/>
                  </a:cubicBezTo>
                  <a:cubicBezTo>
                    <a:pt x="30472" y="8787"/>
                    <a:pt x="29833" y="8467"/>
                    <a:pt x="29674" y="8399"/>
                  </a:cubicBezTo>
                  <a:lnTo>
                    <a:pt x="9108" y="479"/>
                  </a:lnTo>
                  <a:cubicBezTo>
                    <a:pt x="9067" y="458"/>
                    <a:pt x="7861" y="1"/>
                    <a:pt x="6758" y="1"/>
                  </a:cubicBezTo>
                  <a:close/>
                </a:path>
              </a:pathLst>
            </a:custGeom>
            <a:solidFill>
              <a:srgbClr val="ED84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26"/>
            <p:cNvSpPr/>
            <p:nvPr/>
          </p:nvSpPr>
          <p:spPr>
            <a:xfrm>
              <a:off x="6762770" y="4399989"/>
              <a:ext cx="1179072" cy="548807"/>
            </a:xfrm>
            <a:custGeom>
              <a:avLst/>
              <a:gdLst/>
              <a:ahLst/>
              <a:cxnLst/>
              <a:rect l="l" t="t" r="r" b="b"/>
              <a:pathLst>
                <a:path w="30701" h="14290" extrusionOk="0">
                  <a:moveTo>
                    <a:pt x="252" y="1"/>
                  </a:moveTo>
                  <a:cubicBezTo>
                    <a:pt x="252" y="23"/>
                    <a:pt x="252" y="23"/>
                    <a:pt x="229" y="46"/>
                  </a:cubicBezTo>
                  <a:lnTo>
                    <a:pt x="526" y="183"/>
                  </a:lnTo>
                  <a:lnTo>
                    <a:pt x="526" y="183"/>
                  </a:lnTo>
                  <a:lnTo>
                    <a:pt x="229" y="69"/>
                  </a:lnTo>
                  <a:lnTo>
                    <a:pt x="229" y="69"/>
                  </a:lnTo>
                  <a:lnTo>
                    <a:pt x="366" y="137"/>
                  </a:lnTo>
                  <a:lnTo>
                    <a:pt x="206" y="92"/>
                  </a:lnTo>
                  <a:lnTo>
                    <a:pt x="206" y="92"/>
                  </a:lnTo>
                  <a:cubicBezTo>
                    <a:pt x="1" y="799"/>
                    <a:pt x="959" y="1461"/>
                    <a:pt x="2329" y="2306"/>
                  </a:cubicBezTo>
                  <a:cubicBezTo>
                    <a:pt x="2580" y="2466"/>
                    <a:pt x="2785" y="2603"/>
                    <a:pt x="2899" y="2671"/>
                  </a:cubicBezTo>
                  <a:cubicBezTo>
                    <a:pt x="3265" y="2968"/>
                    <a:pt x="3447" y="3310"/>
                    <a:pt x="3675" y="3698"/>
                  </a:cubicBezTo>
                  <a:cubicBezTo>
                    <a:pt x="3858" y="3995"/>
                    <a:pt x="4041" y="4337"/>
                    <a:pt x="4337" y="4680"/>
                  </a:cubicBezTo>
                  <a:cubicBezTo>
                    <a:pt x="5113" y="5570"/>
                    <a:pt x="6620" y="6141"/>
                    <a:pt x="6688" y="6186"/>
                  </a:cubicBezTo>
                  <a:lnTo>
                    <a:pt x="27277" y="14107"/>
                  </a:lnTo>
                  <a:cubicBezTo>
                    <a:pt x="27391" y="14129"/>
                    <a:pt x="27916" y="14289"/>
                    <a:pt x="28350" y="14289"/>
                  </a:cubicBezTo>
                  <a:lnTo>
                    <a:pt x="28532" y="14289"/>
                  </a:lnTo>
                  <a:cubicBezTo>
                    <a:pt x="29149" y="14198"/>
                    <a:pt x="29719" y="13741"/>
                    <a:pt x="30062" y="13079"/>
                  </a:cubicBezTo>
                  <a:cubicBezTo>
                    <a:pt x="30221" y="12760"/>
                    <a:pt x="30450" y="12144"/>
                    <a:pt x="30587" y="11756"/>
                  </a:cubicBezTo>
                  <a:cubicBezTo>
                    <a:pt x="30632" y="11687"/>
                    <a:pt x="30655" y="11596"/>
                    <a:pt x="30701" y="11504"/>
                  </a:cubicBezTo>
                  <a:lnTo>
                    <a:pt x="25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26"/>
            <p:cNvSpPr/>
            <p:nvPr/>
          </p:nvSpPr>
          <p:spPr>
            <a:xfrm>
              <a:off x="6968774" y="4381248"/>
              <a:ext cx="112258" cy="225668"/>
            </a:xfrm>
            <a:custGeom>
              <a:avLst/>
              <a:gdLst/>
              <a:ahLst/>
              <a:cxnLst/>
              <a:rect l="l" t="t" r="r" b="b"/>
              <a:pathLst>
                <a:path w="2923" h="5876" extrusionOk="0">
                  <a:moveTo>
                    <a:pt x="2418" y="1"/>
                  </a:moveTo>
                  <a:cubicBezTo>
                    <a:pt x="2243" y="1"/>
                    <a:pt x="2079" y="108"/>
                    <a:pt x="2009" y="283"/>
                  </a:cubicBezTo>
                  <a:lnTo>
                    <a:pt x="92" y="5282"/>
                  </a:lnTo>
                  <a:cubicBezTo>
                    <a:pt x="1" y="5510"/>
                    <a:pt x="115" y="5761"/>
                    <a:pt x="343" y="5852"/>
                  </a:cubicBezTo>
                  <a:cubicBezTo>
                    <a:pt x="389" y="5875"/>
                    <a:pt x="434" y="5875"/>
                    <a:pt x="503" y="5875"/>
                  </a:cubicBezTo>
                  <a:cubicBezTo>
                    <a:pt x="662" y="5875"/>
                    <a:pt x="822" y="5761"/>
                    <a:pt x="891" y="5601"/>
                  </a:cubicBezTo>
                  <a:lnTo>
                    <a:pt x="2831" y="580"/>
                  </a:lnTo>
                  <a:cubicBezTo>
                    <a:pt x="2922" y="352"/>
                    <a:pt x="2808" y="101"/>
                    <a:pt x="2580" y="32"/>
                  </a:cubicBezTo>
                  <a:cubicBezTo>
                    <a:pt x="2526" y="11"/>
                    <a:pt x="2472" y="1"/>
                    <a:pt x="2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26"/>
            <p:cNvSpPr/>
            <p:nvPr/>
          </p:nvSpPr>
          <p:spPr>
            <a:xfrm>
              <a:off x="7173012" y="4459709"/>
              <a:ext cx="118403" cy="240991"/>
            </a:xfrm>
            <a:custGeom>
              <a:avLst/>
              <a:gdLst/>
              <a:ahLst/>
              <a:cxnLst/>
              <a:rect l="l" t="t" r="r" b="b"/>
              <a:pathLst>
                <a:path w="3083" h="6275" extrusionOk="0">
                  <a:moveTo>
                    <a:pt x="2604" y="1"/>
                  </a:moveTo>
                  <a:cubicBezTo>
                    <a:pt x="2419" y="1"/>
                    <a:pt x="2243" y="107"/>
                    <a:pt x="2169" y="272"/>
                  </a:cubicBezTo>
                  <a:lnTo>
                    <a:pt x="92" y="5681"/>
                  </a:lnTo>
                  <a:cubicBezTo>
                    <a:pt x="1" y="5887"/>
                    <a:pt x="115" y="6138"/>
                    <a:pt x="343" y="6229"/>
                  </a:cubicBezTo>
                  <a:cubicBezTo>
                    <a:pt x="389" y="6252"/>
                    <a:pt x="457" y="6275"/>
                    <a:pt x="503" y="6275"/>
                  </a:cubicBezTo>
                  <a:cubicBezTo>
                    <a:pt x="686" y="6275"/>
                    <a:pt x="845" y="6160"/>
                    <a:pt x="914" y="5978"/>
                  </a:cubicBezTo>
                  <a:lnTo>
                    <a:pt x="2991" y="591"/>
                  </a:lnTo>
                  <a:cubicBezTo>
                    <a:pt x="3082" y="363"/>
                    <a:pt x="2968" y="112"/>
                    <a:pt x="2740" y="20"/>
                  </a:cubicBezTo>
                  <a:cubicBezTo>
                    <a:pt x="2695" y="7"/>
                    <a:pt x="2649" y="1"/>
                    <a:pt x="26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26"/>
            <p:cNvSpPr/>
            <p:nvPr/>
          </p:nvSpPr>
          <p:spPr>
            <a:xfrm>
              <a:off x="7755078" y="4681037"/>
              <a:ext cx="117519" cy="240569"/>
            </a:xfrm>
            <a:custGeom>
              <a:avLst/>
              <a:gdLst/>
              <a:ahLst/>
              <a:cxnLst/>
              <a:rect l="l" t="t" r="r" b="b"/>
              <a:pathLst>
                <a:path w="3060" h="6264" extrusionOk="0">
                  <a:moveTo>
                    <a:pt x="2555" y="1"/>
                  </a:moveTo>
                  <a:cubicBezTo>
                    <a:pt x="2380" y="1"/>
                    <a:pt x="2216" y="109"/>
                    <a:pt x="2146" y="283"/>
                  </a:cubicBezTo>
                  <a:lnTo>
                    <a:pt x="69" y="5670"/>
                  </a:lnTo>
                  <a:cubicBezTo>
                    <a:pt x="1" y="5898"/>
                    <a:pt x="115" y="6149"/>
                    <a:pt x="320" y="6241"/>
                  </a:cubicBezTo>
                  <a:cubicBezTo>
                    <a:pt x="389" y="6264"/>
                    <a:pt x="435" y="6264"/>
                    <a:pt x="480" y="6264"/>
                  </a:cubicBezTo>
                  <a:cubicBezTo>
                    <a:pt x="663" y="6264"/>
                    <a:pt x="823" y="6172"/>
                    <a:pt x="891" y="5990"/>
                  </a:cubicBezTo>
                  <a:lnTo>
                    <a:pt x="2968" y="603"/>
                  </a:lnTo>
                  <a:cubicBezTo>
                    <a:pt x="3059" y="375"/>
                    <a:pt x="2945" y="124"/>
                    <a:pt x="2717" y="32"/>
                  </a:cubicBezTo>
                  <a:cubicBezTo>
                    <a:pt x="2664" y="11"/>
                    <a:pt x="2609" y="1"/>
                    <a:pt x="25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26"/>
            <p:cNvSpPr/>
            <p:nvPr/>
          </p:nvSpPr>
          <p:spPr>
            <a:xfrm>
              <a:off x="7290493" y="4578842"/>
              <a:ext cx="465507" cy="221789"/>
            </a:xfrm>
            <a:custGeom>
              <a:avLst/>
              <a:gdLst/>
              <a:ahLst/>
              <a:cxnLst/>
              <a:rect l="l" t="t" r="r" b="b"/>
              <a:pathLst>
                <a:path w="12121" h="5775" extrusionOk="0">
                  <a:moveTo>
                    <a:pt x="1625" y="869"/>
                  </a:moveTo>
                  <a:cubicBezTo>
                    <a:pt x="2489" y="869"/>
                    <a:pt x="4175" y="1172"/>
                    <a:pt x="6392" y="2031"/>
                  </a:cubicBezTo>
                  <a:cubicBezTo>
                    <a:pt x="9336" y="3173"/>
                    <a:pt x="10934" y="4382"/>
                    <a:pt x="11071" y="4816"/>
                  </a:cubicBezTo>
                  <a:cubicBezTo>
                    <a:pt x="10975" y="4872"/>
                    <a:pt x="10780" y="4905"/>
                    <a:pt x="10496" y="4905"/>
                  </a:cubicBezTo>
                  <a:cubicBezTo>
                    <a:pt x="9632" y="4905"/>
                    <a:pt x="7946" y="4602"/>
                    <a:pt x="5730" y="3743"/>
                  </a:cubicBezTo>
                  <a:cubicBezTo>
                    <a:pt x="2785" y="2625"/>
                    <a:pt x="1187" y="1392"/>
                    <a:pt x="1050" y="959"/>
                  </a:cubicBezTo>
                  <a:cubicBezTo>
                    <a:pt x="1146" y="902"/>
                    <a:pt x="1342" y="869"/>
                    <a:pt x="1625" y="869"/>
                  </a:cubicBezTo>
                  <a:close/>
                  <a:moveTo>
                    <a:pt x="1698" y="0"/>
                  </a:moveTo>
                  <a:cubicBezTo>
                    <a:pt x="872" y="0"/>
                    <a:pt x="378" y="210"/>
                    <a:pt x="206" y="639"/>
                  </a:cubicBezTo>
                  <a:cubicBezTo>
                    <a:pt x="0" y="1210"/>
                    <a:pt x="457" y="1872"/>
                    <a:pt x="1621" y="2670"/>
                  </a:cubicBezTo>
                  <a:cubicBezTo>
                    <a:pt x="2580" y="3332"/>
                    <a:pt x="3926" y="3994"/>
                    <a:pt x="5410" y="4565"/>
                  </a:cubicBezTo>
                  <a:cubicBezTo>
                    <a:pt x="6894" y="5136"/>
                    <a:pt x="8355" y="5546"/>
                    <a:pt x="9496" y="5706"/>
                  </a:cubicBezTo>
                  <a:cubicBezTo>
                    <a:pt x="9861" y="5752"/>
                    <a:pt x="10181" y="5775"/>
                    <a:pt x="10454" y="5775"/>
                  </a:cubicBezTo>
                  <a:cubicBezTo>
                    <a:pt x="11276" y="5775"/>
                    <a:pt x="11733" y="5569"/>
                    <a:pt x="11915" y="5136"/>
                  </a:cubicBezTo>
                  <a:cubicBezTo>
                    <a:pt x="12121" y="4565"/>
                    <a:pt x="11664" y="3903"/>
                    <a:pt x="10500" y="3104"/>
                  </a:cubicBezTo>
                  <a:cubicBezTo>
                    <a:pt x="9541" y="2465"/>
                    <a:pt x="8195" y="1780"/>
                    <a:pt x="6711" y="1210"/>
                  </a:cubicBezTo>
                  <a:cubicBezTo>
                    <a:pt x="5227" y="639"/>
                    <a:pt x="3767" y="228"/>
                    <a:pt x="2625" y="68"/>
                  </a:cubicBezTo>
                  <a:cubicBezTo>
                    <a:pt x="2280" y="23"/>
                    <a:pt x="1971" y="0"/>
                    <a:pt x="16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26"/>
            <p:cNvSpPr/>
            <p:nvPr/>
          </p:nvSpPr>
          <p:spPr>
            <a:xfrm>
              <a:off x="7007333" y="4397032"/>
              <a:ext cx="117519" cy="240569"/>
            </a:xfrm>
            <a:custGeom>
              <a:avLst/>
              <a:gdLst/>
              <a:ahLst/>
              <a:cxnLst/>
              <a:rect l="l" t="t" r="r" b="b"/>
              <a:pathLst>
                <a:path w="3060" h="6264" extrusionOk="0">
                  <a:moveTo>
                    <a:pt x="2555" y="0"/>
                  </a:moveTo>
                  <a:cubicBezTo>
                    <a:pt x="2380" y="0"/>
                    <a:pt x="2216" y="108"/>
                    <a:pt x="2146" y="283"/>
                  </a:cubicBezTo>
                  <a:lnTo>
                    <a:pt x="69" y="5670"/>
                  </a:lnTo>
                  <a:cubicBezTo>
                    <a:pt x="1" y="5898"/>
                    <a:pt x="92" y="6149"/>
                    <a:pt x="320" y="6240"/>
                  </a:cubicBezTo>
                  <a:cubicBezTo>
                    <a:pt x="389" y="6263"/>
                    <a:pt x="435" y="6263"/>
                    <a:pt x="480" y="6263"/>
                  </a:cubicBezTo>
                  <a:cubicBezTo>
                    <a:pt x="663" y="6263"/>
                    <a:pt x="823" y="6149"/>
                    <a:pt x="891" y="5989"/>
                  </a:cubicBezTo>
                  <a:lnTo>
                    <a:pt x="2968" y="603"/>
                  </a:lnTo>
                  <a:cubicBezTo>
                    <a:pt x="3059" y="374"/>
                    <a:pt x="2945" y="123"/>
                    <a:pt x="2717" y="32"/>
                  </a:cubicBezTo>
                  <a:cubicBezTo>
                    <a:pt x="2664" y="10"/>
                    <a:pt x="2609" y="0"/>
                    <a:pt x="25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26"/>
            <p:cNvSpPr/>
            <p:nvPr/>
          </p:nvSpPr>
          <p:spPr>
            <a:xfrm>
              <a:off x="5390021" y="641100"/>
              <a:ext cx="575076" cy="1212407"/>
            </a:xfrm>
            <a:custGeom>
              <a:avLst/>
              <a:gdLst/>
              <a:ahLst/>
              <a:cxnLst/>
              <a:rect l="l" t="t" r="r" b="b"/>
              <a:pathLst>
                <a:path w="14974" h="31569" extrusionOk="0">
                  <a:moveTo>
                    <a:pt x="14974" y="1"/>
                  </a:moveTo>
                  <a:lnTo>
                    <a:pt x="10819" y="4840"/>
                  </a:lnTo>
                  <a:lnTo>
                    <a:pt x="0" y="30062"/>
                  </a:lnTo>
                  <a:lnTo>
                    <a:pt x="3698" y="31568"/>
                  </a:lnTo>
                  <a:lnTo>
                    <a:pt x="14471" y="6392"/>
                  </a:lnTo>
                  <a:lnTo>
                    <a:pt x="149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26"/>
            <p:cNvSpPr/>
            <p:nvPr/>
          </p:nvSpPr>
          <p:spPr>
            <a:xfrm>
              <a:off x="5382110" y="633189"/>
              <a:ext cx="591744" cy="1222930"/>
            </a:xfrm>
            <a:custGeom>
              <a:avLst/>
              <a:gdLst/>
              <a:ahLst/>
              <a:cxnLst/>
              <a:rect l="l" t="t" r="r" b="b"/>
              <a:pathLst>
                <a:path w="15408" h="31843" extrusionOk="0">
                  <a:moveTo>
                    <a:pt x="15175" y="0"/>
                  </a:moveTo>
                  <a:cubicBezTo>
                    <a:pt x="15118" y="0"/>
                    <a:pt x="15064" y="26"/>
                    <a:pt x="15020" y="70"/>
                  </a:cubicBezTo>
                  <a:lnTo>
                    <a:pt x="10866" y="4886"/>
                  </a:lnTo>
                  <a:cubicBezTo>
                    <a:pt x="10843" y="4909"/>
                    <a:pt x="10843" y="4932"/>
                    <a:pt x="10820" y="4954"/>
                  </a:cubicBezTo>
                  <a:lnTo>
                    <a:pt x="1" y="30176"/>
                  </a:lnTo>
                  <a:lnTo>
                    <a:pt x="412" y="30359"/>
                  </a:lnTo>
                  <a:lnTo>
                    <a:pt x="11208" y="5160"/>
                  </a:lnTo>
                  <a:lnTo>
                    <a:pt x="14906" y="869"/>
                  </a:lnTo>
                  <a:lnTo>
                    <a:pt x="14472" y="6552"/>
                  </a:lnTo>
                  <a:lnTo>
                    <a:pt x="3698" y="31683"/>
                  </a:lnTo>
                  <a:lnTo>
                    <a:pt x="4109" y="31843"/>
                  </a:lnTo>
                  <a:lnTo>
                    <a:pt x="14883" y="6689"/>
                  </a:lnTo>
                  <a:cubicBezTo>
                    <a:pt x="14906" y="6666"/>
                    <a:pt x="14906" y="6644"/>
                    <a:pt x="14906" y="6621"/>
                  </a:cubicBezTo>
                  <a:lnTo>
                    <a:pt x="15408" y="230"/>
                  </a:lnTo>
                  <a:cubicBezTo>
                    <a:pt x="15408" y="138"/>
                    <a:pt x="15362" y="47"/>
                    <a:pt x="15271" y="24"/>
                  </a:cubicBezTo>
                  <a:cubicBezTo>
                    <a:pt x="15239" y="8"/>
                    <a:pt x="15206" y="0"/>
                    <a:pt x="151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26"/>
            <p:cNvSpPr/>
            <p:nvPr/>
          </p:nvSpPr>
          <p:spPr>
            <a:xfrm>
              <a:off x="5810787" y="641100"/>
              <a:ext cx="154311" cy="249901"/>
            </a:xfrm>
            <a:custGeom>
              <a:avLst/>
              <a:gdLst/>
              <a:ahLst/>
              <a:cxnLst/>
              <a:rect l="l" t="t" r="r" b="b"/>
              <a:pathLst>
                <a:path w="4018" h="6507" extrusionOk="0">
                  <a:moveTo>
                    <a:pt x="4018" y="1"/>
                  </a:moveTo>
                  <a:lnTo>
                    <a:pt x="23" y="4657"/>
                  </a:lnTo>
                  <a:lnTo>
                    <a:pt x="69" y="4771"/>
                  </a:lnTo>
                  <a:cubicBezTo>
                    <a:pt x="0" y="5159"/>
                    <a:pt x="229" y="5593"/>
                    <a:pt x="571" y="5776"/>
                  </a:cubicBezTo>
                  <a:cubicBezTo>
                    <a:pt x="699" y="5832"/>
                    <a:pt x="841" y="5859"/>
                    <a:pt x="983" y="5859"/>
                  </a:cubicBezTo>
                  <a:cubicBezTo>
                    <a:pt x="1247" y="5859"/>
                    <a:pt x="1511" y="5763"/>
                    <a:pt x="1689" y="5570"/>
                  </a:cubicBezTo>
                  <a:lnTo>
                    <a:pt x="1689" y="5570"/>
                  </a:lnTo>
                  <a:cubicBezTo>
                    <a:pt x="1575" y="5821"/>
                    <a:pt x="1667" y="6118"/>
                    <a:pt x="1872" y="6278"/>
                  </a:cubicBezTo>
                  <a:cubicBezTo>
                    <a:pt x="2077" y="6460"/>
                    <a:pt x="2351" y="6506"/>
                    <a:pt x="2625" y="6506"/>
                  </a:cubicBezTo>
                  <a:cubicBezTo>
                    <a:pt x="2899" y="6483"/>
                    <a:pt x="3150" y="6392"/>
                    <a:pt x="3401" y="6301"/>
                  </a:cubicBezTo>
                  <a:lnTo>
                    <a:pt x="3538" y="6278"/>
                  </a:lnTo>
                  <a:lnTo>
                    <a:pt x="4018" y="1"/>
                  </a:lnTo>
                  <a:close/>
                </a:path>
              </a:pathLst>
            </a:custGeom>
            <a:solidFill>
              <a:srgbClr val="F8C2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26"/>
            <p:cNvSpPr/>
            <p:nvPr/>
          </p:nvSpPr>
          <p:spPr>
            <a:xfrm>
              <a:off x="5802875" y="633189"/>
              <a:ext cx="170979" cy="265686"/>
            </a:xfrm>
            <a:custGeom>
              <a:avLst/>
              <a:gdLst/>
              <a:ahLst/>
              <a:cxnLst/>
              <a:rect l="l" t="t" r="r" b="b"/>
              <a:pathLst>
                <a:path w="4452" h="6918" extrusionOk="0">
                  <a:moveTo>
                    <a:pt x="3950" y="869"/>
                  </a:moveTo>
                  <a:lnTo>
                    <a:pt x="3539" y="6301"/>
                  </a:lnTo>
                  <a:cubicBezTo>
                    <a:pt x="3288" y="6392"/>
                    <a:pt x="3059" y="6461"/>
                    <a:pt x="2808" y="6484"/>
                  </a:cubicBezTo>
                  <a:cubicBezTo>
                    <a:pt x="2779" y="6487"/>
                    <a:pt x="2749" y="6488"/>
                    <a:pt x="2720" y="6488"/>
                  </a:cubicBezTo>
                  <a:cubicBezTo>
                    <a:pt x="2523" y="6488"/>
                    <a:pt x="2334" y="6423"/>
                    <a:pt x="2215" y="6324"/>
                  </a:cubicBezTo>
                  <a:cubicBezTo>
                    <a:pt x="2078" y="6210"/>
                    <a:pt x="2032" y="6004"/>
                    <a:pt x="2101" y="5867"/>
                  </a:cubicBezTo>
                  <a:cubicBezTo>
                    <a:pt x="2146" y="5776"/>
                    <a:pt x="2101" y="5662"/>
                    <a:pt x="2010" y="5594"/>
                  </a:cubicBezTo>
                  <a:cubicBezTo>
                    <a:pt x="1987" y="5571"/>
                    <a:pt x="1941" y="5548"/>
                    <a:pt x="1895" y="5548"/>
                  </a:cubicBezTo>
                  <a:cubicBezTo>
                    <a:pt x="1827" y="5548"/>
                    <a:pt x="1781" y="5571"/>
                    <a:pt x="1736" y="5616"/>
                  </a:cubicBezTo>
                  <a:cubicBezTo>
                    <a:pt x="1601" y="5766"/>
                    <a:pt x="1399" y="5846"/>
                    <a:pt x="1198" y="5846"/>
                  </a:cubicBezTo>
                  <a:cubicBezTo>
                    <a:pt x="1092" y="5846"/>
                    <a:pt x="986" y="5824"/>
                    <a:pt x="891" y="5776"/>
                  </a:cubicBezTo>
                  <a:cubicBezTo>
                    <a:pt x="617" y="5639"/>
                    <a:pt x="457" y="5320"/>
                    <a:pt x="503" y="5000"/>
                  </a:cubicBezTo>
                  <a:cubicBezTo>
                    <a:pt x="503" y="4977"/>
                    <a:pt x="503" y="4932"/>
                    <a:pt x="480" y="4886"/>
                  </a:cubicBezTo>
                  <a:lnTo>
                    <a:pt x="3950" y="869"/>
                  </a:lnTo>
                  <a:close/>
                  <a:moveTo>
                    <a:pt x="4219" y="0"/>
                  </a:moveTo>
                  <a:cubicBezTo>
                    <a:pt x="4162" y="0"/>
                    <a:pt x="4108" y="26"/>
                    <a:pt x="4064" y="70"/>
                  </a:cubicBezTo>
                  <a:lnTo>
                    <a:pt x="69" y="4703"/>
                  </a:lnTo>
                  <a:cubicBezTo>
                    <a:pt x="1" y="4772"/>
                    <a:pt x="1" y="4863"/>
                    <a:pt x="24" y="4954"/>
                  </a:cubicBezTo>
                  <a:lnTo>
                    <a:pt x="69" y="5000"/>
                  </a:lnTo>
                  <a:cubicBezTo>
                    <a:pt x="1" y="5479"/>
                    <a:pt x="275" y="5959"/>
                    <a:pt x="686" y="6164"/>
                  </a:cubicBezTo>
                  <a:cubicBezTo>
                    <a:pt x="840" y="6247"/>
                    <a:pt x="1012" y="6287"/>
                    <a:pt x="1184" y="6287"/>
                  </a:cubicBezTo>
                  <a:cubicBezTo>
                    <a:pt x="1343" y="6287"/>
                    <a:pt x="1502" y="6253"/>
                    <a:pt x="1644" y="6187"/>
                  </a:cubicBezTo>
                  <a:cubicBezTo>
                    <a:pt x="1690" y="6370"/>
                    <a:pt x="1804" y="6529"/>
                    <a:pt x="1941" y="6666"/>
                  </a:cubicBezTo>
                  <a:cubicBezTo>
                    <a:pt x="2146" y="6826"/>
                    <a:pt x="2420" y="6917"/>
                    <a:pt x="2740" y="6917"/>
                  </a:cubicBezTo>
                  <a:lnTo>
                    <a:pt x="2854" y="6917"/>
                  </a:lnTo>
                  <a:cubicBezTo>
                    <a:pt x="3151" y="6895"/>
                    <a:pt x="3425" y="6803"/>
                    <a:pt x="3630" y="6712"/>
                  </a:cubicBezTo>
                  <a:lnTo>
                    <a:pt x="3767" y="6689"/>
                  </a:lnTo>
                  <a:cubicBezTo>
                    <a:pt x="3881" y="6689"/>
                    <a:pt x="3950" y="6598"/>
                    <a:pt x="3950" y="6507"/>
                  </a:cubicBezTo>
                  <a:lnTo>
                    <a:pt x="4452" y="230"/>
                  </a:lnTo>
                  <a:cubicBezTo>
                    <a:pt x="4452" y="138"/>
                    <a:pt x="4406" y="47"/>
                    <a:pt x="4315" y="24"/>
                  </a:cubicBezTo>
                  <a:cubicBezTo>
                    <a:pt x="4283" y="8"/>
                    <a:pt x="4250" y="0"/>
                    <a:pt x="4219" y="0"/>
                  </a:cubicBezTo>
                  <a:close/>
                </a:path>
              </a:pathLst>
            </a:custGeom>
            <a:solidFill>
              <a:srgbClr val="F8C2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26"/>
            <p:cNvSpPr/>
            <p:nvPr/>
          </p:nvSpPr>
          <p:spPr>
            <a:xfrm>
              <a:off x="5494329" y="883935"/>
              <a:ext cx="381362" cy="832812"/>
            </a:xfrm>
            <a:custGeom>
              <a:avLst/>
              <a:gdLst/>
              <a:ahLst/>
              <a:cxnLst/>
              <a:rect l="l" t="t" r="r" b="b"/>
              <a:pathLst>
                <a:path w="9930" h="21685" extrusionOk="0">
                  <a:moveTo>
                    <a:pt x="9131" y="0"/>
                  </a:moveTo>
                  <a:lnTo>
                    <a:pt x="0" y="21342"/>
                  </a:lnTo>
                  <a:lnTo>
                    <a:pt x="822" y="21684"/>
                  </a:lnTo>
                  <a:lnTo>
                    <a:pt x="9929" y="343"/>
                  </a:lnTo>
                  <a:lnTo>
                    <a:pt x="91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26"/>
            <p:cNvSpPr/>
            <p:nvPr/>
          </p:nvSpPr>
          <p:spPr>
            <a:xfrm>
              <a:off x="5891437" y="641100"/>
              <a:ext cx="73661" cy="114869"/>
            </a:xfrm>
            <a:custGeom>
              <a:avLst/>
              <a:gdLst/>
              <a:ahLst/>
              <a:cxnLst/>
              <a:rect l="l" t="t" r="r" b="b"/>
              <a:pathLst>
                <a:path w="1918" h="2991" extrusionOk="0">
                  <a:moveTo>
                    <a:pt x="1918" y="1"/>
                  </a:moveTo>
                  <a:lnTo>
                    <a:pt x="0" y="2238"/>
                  </a:lnTo>
                  <a:lnTo>
                    <a:pt x="69" y="2352"/>
                  </a:lnTo>
                  <a:cubicBezTo>
                    <a:pt x="69" y="2352"/>
                    <a:pt x="617" y="2900"/>
                    <a:pt x="1507" y="2968"/>
                  </a:cubicBezTo>
                  <a:lnTo>
                    <a:pt x="1689" y="2991"/>
                  </a:lnTo>
                  <a:lnTo>
                    <a:pt x="19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26"/>
            <p:cNvSpPr/>
            <p:nvPr/>
          </p:nvSpPr>
          <p:spPr>
            <a:xfrm>
              <a:off x="5372470" y="1660292"/>
              <a:ext cx="225322" cy="209845"/>
            </a:xfrm>
            <a:custGeom>
              <a:avLst/>
              <a:gdLst/>
              <a:ahLst/>
              <a:cxnLst/>
              <a:rect l="l" t="t" r="r" b="b"/>
              <a:pathLst>
                <a:path w="5867" h="5464" extrusionOk="0">
                  <a:moveTo>
                    <a:pt x="1986" y="1104"/>
                  </a:moveTo>
                  <a:lnTo>
                    <a:pt x="4840" y="2314"/>
                  </a:lnTo>
                  <a:lnTo>
                    <a:pt x="3927" y="4460"/>
                  </a:lnTo>
                  <a:lnTo>
                    <a:pt x="1028" y="3295"/>
                  </a:lnTo>
                  <a:lnTo>
                    <a:pt x="1986" y="1104"/>
                  </a:lnTo>
                  <a:close/>
                  <a:moveTo>
                    <a:pt x="1764" y="0"/>
                  </a:moveTo>
                  <a:cubicBezTo>
                    <a:pt x="1732" y="0"/>
                    <a:pt x="1699" y="3"/>
                    <a:pt x="1667" y="9"/>
                  </a:cubicBezTo>
                  <a:cubicBezTo>
                    <a:pt x="1553" y="54"/>
                    <a:pt x="1439" y="146"/>
                    <a:pt x="1370" y="260"/>
                  </a:cubicBezTo>
                  <a:lnTo>
                    <a:pt x="46" y="3364"/>
                  </a:lnTo>
                  <a:cubicBezTo>
                    <a:pt x="1" y="3455"/>
                    <a:pt x="1" y="3592"/>
                    <a:pt x="46" y="3706"/>
                  </a:cubicBezTo>
                  <a:cubicBezTo>
                    <a:pt x="92" y="3798"/>
                    <a:pt x="183" y="3889"/>
                    <a:pt x="297" y="3935"/>
                  </a:cubicBezTo>
                  <a:lnTo>
                    <a:pt x="3995" y="5418"/>
                  </a:lnTo>
                  <a:cubicBezTo>
                    <a:pt x="4041" y="5441"/>
                    <a:pt x="4086" y="5464"/>
                    <a:pt x="4155" y="5464"/>
                  </a:cubicBezTo>
                  <a:cubicBezTo>
                    <a:pt x="4315" y="5464"/>
                    <a:pt x="4474" y="5350"/>
                    <a:pt x="4543" y="5190"/>
                  </a:cubicBezTo>
                  <a:lnTo>
                    <a:pt x="5821" y="2245"/>
                  </a:lnTo>
                  <a:cubicBezTo>
                    <a:pt x="5867" y="2131"/>
                    <a:pt x="5867" y="1994"/>
                    <a:pt x="5821" y="1880"/>
                  </a:cubicBezTo>
                  <a:cubicBezTo>
                    <a:pt x="5753" y="1766"/>
                    <a:pt x="5661" y="1675"/>
                    <a:pt x="5524" y="1652"/>
                  </a:cubicBezTo>
                  <a:lnTo>
                    <a:pt x="5365" y="1606"/>
                  </a:lnTo>
                  <a:lnTo>
                    <a:pt x="2260" y="260"/>
                  </a:lnTo>
                  <a:lnTo>
                    <a:pt x="2055" y="100"/>
                  </a:lnTo>
                  <a:cubicBezTo>
                    <a:pt x="1968" y="30"/>
                    <a:pt x="1867" y="0"/>
                    <a:pt x="17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26"/>
            <p:cNvSpPr/>
            <p:nvPr/>
          </p:nvSpPr>
          <p:spPr>
            <a:xfrm>
              <a:off x="5375965" y="-105877"/>
              <a:ext cx="937812" cy="658492"/>
            </a:xfrm>
            <a:custGeom>
              <a:avLst/>
              <a:gdLst/>
              <a:ahLst/>
              <a:cxnLst/>
              <a:rect l="l" t="t" r="r" b="b"/>
              <a:pathLst>
                <a:path w="24419" h="17146" extrusionOk="0">
                  <a:moveTo>
                    <a:pt x="23878" y="1"/>
                  </a:moveTo>
                  <a:cubicBezTo>
                    <a:pt x="23058" y="1"/>
                    <a:pt x="18509" y="242"/>
                    <a:pt x="10364" y="5117"/>
                  </a:cubicBezTo>
                  <a:cubicBezTo>
                    <a:pt x="3105" y="9499"/>
                    <a:pt x="1" y="14589"/>
                    <a:pt x="1" y="14589"/>
                  </a:cubicBezTo>
                  <a:lnTo>
                    <a:pt x="2489" y="17145"/>
                  </a:lnTo>
                  <a:cubicBezTo>
                    <a:pt x="2489" y="17145"/>
                    <a:pt x="6986" y="11667"/>
                    <a:pt x="11596" y="8563"/>
                  </a:cubicBezTo>
                  <a:cubicBezTo>
                    <a:pt x="18438" y="3965"/>
                    <a:pt x="23520" y="3036"/>
                    <a:pt x="24104" y="3036"/>
                  </a:cubicBezTo>
                  <a:cubicBezTo>
                    <a:pt x="24125" y="3036"/>
                    <a:pt x="24141" y="3037"/>
                    <a:pt x="24150" y="3039"/>
                  </a:cubicBezTo>
                  <a:cubicBezTo>
                    <a:pt x="24152" y="3040"/>
                    <a:pt x="24154" y="3040"/>
                    <a:pt x="24156" y="3040"/>
                  </a:cubicBezTo>
                  <a:cubicBezTo>
                    <a:pt x="24418" y="3040"/>
                    <a:pt x="24013" y="4"/>
                    <a:pt x="24013" y="4"/>
                  </a:cubicBezTo>
                  <a:cubicBezTo>
                    <a:pt x="24013" y="4"/>
                    <a:pt x="23968" y="1"/>
                    <a:pt x="238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26"/>
            <p:cNvSpPr/>
            <p:nvPr/>
          </p:nvSpPr>
          <p:spPr>
            <a:xfrm>
              <a:off x="5366326" y="-114557"/>
              <a:ext cx="955555" cy="675045"/>
            </a:xfrm>
            <a:custGeom>
              <a:avLst/>
              <a:gdLst/>
              <a:ahLst/>
              <a:cxnLst/>
              <a:rect l="l" t="t" r="r" b="b"/>
              <a:pathLst>
                <a:path w="24881" h="17577" extrusionOk="0">
                  <a:moveTo>
                    <a:pt x="24082" y="435"/>
                  </a:moveTo>
                  <a:cubicBezTo>
                    <a:pt x="24219" y="1508"/>
                    <a:pt x="24310" y="2695"/>
                    <a:pt x="24264" y="3037"/>
                  </a:cubicBezTo>
                  <a:cubicBezTo>
                    <a:pt x="23237" y="3151"/>
                    <a:pt x="18307" y="4201"/>
                    <a:pt x="11733" y="8607"/>
                  </a:cubicBezTo>
                  <a:cubicBezTo>
                    <a:pt x="7625" y="11368"/>
                    <a:pt x="3562" y="16048"/>
                    <a:pt x="2717" y="17029"/>
                  </a:cubicBezTo>
                  <a:lnTo>
                    <a:pt x="526" y="14769"/>
                  </a:lnTo>
                  <a:cubicBezTo>
                    <a:pt x="1097" y="13925"/>
                    <a:pt x="4269" y="9428"/>
                    <a:pt x="10729" y="5525"/>
                  </a:cubicBezTo>
                  <a:cubicBezTo>
                    <a:pt x="18604" y="800"/>
                    <a:pt x="23146" y="458"/>
                    <a:pt x="24082" y="435"/>
                  </a:cubicBezTo>
                  <a:close/>
                  <a:moveTo>
                    <a:pt x="24163" y="0"/>
                  </a:moveTo>
                  <a:cubicBezTo>
                    <a:pt x="23357" y="0"/>
                    <a:pt x="18793" y="194"/>
                    <a:pt x="10523" y="5160"/>
                  </a:cubicBezTo>
                  <a:cubicBezTo>
                    <a:pt x="3265" y="9520"/>
                    <a:pt x="92" y="14632"/>
                    <a:pt x="69" y="14701"/>
                  </a:cubicBezTo>
                  <a:cubicBezTo>
                    <a:pt x="1" y="14769"/>
                    <a:pt x="24" y="14884"/>
                    <a:pt x="92" y="14952"/>
                  </a:cubicBezTo>
                  <a:lnTo>
                    <a:pt x="2580" y="17508"/>
                  </a:lnTo>
                  <a:cubicBezTo>
                    <a:pt x="2603" y="17554"/>
                    <a:pt x="2671" y="17577"/>
                    <a:pt x="2740" y="17577"/>
                  </a:cubicBezTo>
                  <a:cubicBezTo>
                    <a:pt x="2808" y="17577"/>
                    <a:pt x="2854" y="17554"/>
                    <a:pt x="2900" y="17508"/>
                  </a:cubicBezTo>
                  <a:cubicBezTo>
                    <a:pt x="2945" y="17440"/>
                    <a:pt x="7442" y="12030"/>
                    <a:pt x="11961" y="8972"/>
                  </a:cubicBezTo>
                  <a:cubicBezTo>
                    <a:pt x="18616" y="4506"/>
                    <a:pt x="23698" y="3469"/>
                    <a:pt x="24321" y="3469"/>
                  </a:cubicBezTo>
                  <a:cubicBezTo>
                    <a:pt x="24335" y="3469"/>
                    <a:pt x="24346" y="3470"/>
                    <a:pt x="24356" y="3471"/>
                  </a:cubicBezTo>
                  <a:cubicBezTo>
                    <a:pt x="24368" y="3475"/>
                    <a:pt x="24382" y="3477"/>
                    <a:pt x="24397" y="3477"/>
                  </a:cubicBezTo>
                  <a:cubicBezTo>
                    <a:pt x="24464" y="3477"/>
                    <a:pt x="24546" y="3440"/>
                    <a:pt x="24584" y="3402"/>
                  </a:cubicBezTo>
                  <a:cubicBezTo>
                    <a:pt x="24675" y="3334"/>
                    <a:pt x="24880" y="3151"/>
                    <a:pt x="24492" y="207"/>
                  </a:cubicBezTo>
                  <a:cubicBezTo>
                    <a:pt x="24470" y="93"/>
                    <a:pt x="24401" y="24"/>
                    <a:pt x="24287" y="1"/>
                  </a:cubicBezTo>
                  <a:cubicBezTo>
                    <a:pt x="24273" y="1"/>
                    <a:pt x="24231" y="0"/>
                    <a:pt x="24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26"/>
            <p:cNvSpPr/>
            <p:nvPr/>
          </p:nvSpPr>
          <p:spPr>
            <a:xfrm>
              <a:off x="5428580" y="-35634"/>
              <a:ext cx="879282" cy="588249"/>
            </a:xfrm>
            <a:custGeom>
              <a:avLst/>
              <a:gdLst/>
              <a:ahLst/>
              <a:cxnLst/>
              <a:rect l="l" t="t" r="r" b="b"/>
              <a:pathLst>
                <a:path w="22895" h="15317" extrusionOk="0">
                  <a:moveTo>
                    <a:pt x="22849" y="1"/>
                  </a:moveTo>
                  <a:cubicBezTo>
                    <a:pt x="20475" y="571"/>
                    <a:pt x="15316" y="1964"/>
                    <a:pt x="11231" y="4338"/>
                  </a:cubicBezTo>
                  <a:cubicBezTo>
                    <a:pt x="5638" y="7602"/>
                    <a:pt x="1507" y="12304"/>
                    <a:pt x="1" y="14175"/>
                  </a:cubicBezTo>
                  <a:lnTo>
                    <a:pt x="1119" y="15316"/>
                  </a:lnTo>
                  <a:cubicBezTo>
                    <a:pt x="1119" y="15316"/>
                    <a:pt x="5616" y="9838"/>
                    <a:pt x="10226" y="6734"/>
                  </a:cubicBezTo>
                  <a:cubicBezTo>
                    <a:pt x="17068" y="2136"/>
                    <a:pt x="22150" y="1207"/>
                    <a:pt x="22734" y="1207"/>
                  </a:cubicBezTo>
                  <a:cubicBezTo>
                    <a:pt x="22755" y="1207"/>
                    <a:pt x="22771" y="1208"/>
                    <a:pt x="22780" y="1210"/>
                  </a:cubicBezTo>
                  <a:cubicBezTo>
                    <a:pt x="22782" y="1211"/>
                    <a:pt x="22785" y="1211"/>
                    <a:pt x="22787" y="1211"/>
                  </a:cubicBezTo>
                  <a:cubicBezTo>
                    <a:pt x="22894" y="1211"/>
                    <a:pt x="22893" y="650"/>
                    <a:pt x="22849" y="1"/>
                  </a:cubicBezTo>
                  <a:close/>
                </a:path>
              </a:pathLst>
            </a:custGeom>
            <a:solidFill>
              <a:srgbClr val="0C0044">
                <a:alpha val="22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26"/>
            <p:cNvSpPr/>
            <p:nvPr/>
          </p:nvSpPr>
          <p:spPr>
            <a:xfrm>
              <a:off x="5418940" y="-43853"/>
              <a:ext cx="898562" cy="604341"/>
            </a:xfrm>
            <a:custGeom>
              <a:avLst/>
              <a:gdLst/>
              <a:ahLst/>
              <a:cxnLst/>
              <a:rect l="l" t="t" r="r" b="b"/>
              <a:pathLst>
                <a:path w="23397" h="15736" extrusionOk="0">
                  <a:moveTo>
                    <a:pt x="22894" y="489"/>
                  </a:moveTo>
                  <a:cubicBezTo>
                    <a:pt x="22917" y="899"/>
                    <a:pt x="22917" y="1105"/>
                    <a:pt x="22894" y="1196"/>
                  </a:cubicBezTo>
                  <a:cubicBezTo>
                    <a:pt x="21867" y="1310"/>
                    <a:pt x="16937" y="2360"/>
                    <a:pt x="10363" y="6766"/>
                  </a:cubicBezTo>
                  <a:cubicBezTo>
                    <a:pt x="6255" y="9527"/>
                    <a:pt x="2192" y="14207"/>
                    <a:pt x="1347" y="15188"/>
                  </a:cubicBezTo>
                  <a:lnTo>
                    <a:pt x="548" y="14366"/>
                  </a:lnTo>
                  <a:cubicBezTo>
                    <a:pt x="2146" y="12426"/>
                    <a:pt x="6163" y="7907"/>
                    <a:pt x="11596" y="4734"/>
                  </a:cubicBezTo>
                  <a:cubicBezTo>
                    <a:pt x="15453" y="2497"/>
                    <a:pt x="20224" y="1128"/>
                    <a:pt x="22894" y="489"/>
                  </a:cubicBezTo>
                  <a:close/>
                  <a:moveTo>
                    <a:pt x="23095" y="0"/>
                  </a:moveTo>
                  <a:cubicBezTo>
                    <a:pt x="23080" y="0"/>
                    <a:pt x="23066" y="3"/>
                    <a:pt x="23054" y="9"/>
                  </a:cubicBezTo>
                  <a:cubicBezTo>
                    <a:pt x="20406" y="626"/>
                    <a:pt x="15408" y="2018"/>
                    <a:pt x="11390" y="4369"/>
                  </a:cubicBezTo>
                  <a:cubicBezTo>
                    <a:pt x="5752" y="7656"/>
                    <a:pt x="1598" y="12358"/>
                    <a:pt x="69" y="14229"/>
                  </a:cubicBezTo>
                  <a:cubicBezTo>
                    <a:pt x="0" y="14321"/>
                    <a:pt x="23" y="14458"/>
                    <a:pt x="92" y="14526"/>
                  </a:cubicBezTo>
                  <a:lnTo>
                    <a:pt x="1210" y="15667"/>
                  </a:lnTo>
                  <a:cubicBezTo>
                    <a:pt x="1233" y="15713"/>
                    <a:pt x="1301" y="15736"/>
                    <a:pt x="1370" y="15736"/>
                  </a:cubicBezTo>
                  <a:cubicBezTo>
                    <a:pt x="1438" y="15736"/>
                    <a:pt x="1484" y="15713"/>
                    <a:pt x="1530" y="15667"/>
                  </a:cubicBezTo>
                  <a:cubicBezTo>
                    <a:pt x="1575" y="15599"/>
                    <a:pt x="6072" y="10189"/>
                    <a:pt x="10591" y="7131"/>
                  </a:cubicBezTo>
                  <a:cubicBezTo>
                    <a:pt x="17246" y="2665"/>
                    <a:pt x="22328" y="1628"/>
                    <a:pt x="22951" y="1628"/>
                  </a:cubicBezTo>
                  <a:cubicBezTo>
                    <a:pt x="22965" y="1628"/>
                    <a:pt x="22976" y="1629"/>
                    <a:pt x="22986" y="1630"/>
                  </a:cubicBezTo>
                  <a:cubicBezTo>
                    <a:pt x="23004" y="1636"/>
                    <a:pt x="23024" y="1639"/>
                    <a:pt x="23045" y="1639"/>
                  </a:cubicBezTo>
                  <a:cubicBezTo>
                    <a:pt x="23101" y="1639"/>
                    <a:pt x="23164" y="1618"/>
                    <a:pt x="23214" y="1584"/>
                  </a:cubicBezTo>
                  <a:cubicBezTo>
                    <a:pt x="23328" y="1470"/>
                    <a:pt x="23396" y="1333"/>
                    <a:pt x="23305" y="215"/>
                  </a:cubicBezTo>
                  <a:cubicBezTo>
                    <a:pt x="23305" y="146"/>
                    <a:pt x="23282" y="78"/>
                    <a:pt x="23214" y="55"/>
                  </a:cubicBezTo>
                  <a:cubicBezTo>
                    <a:pt x="23180" y="22"/>
                    <a:pt x="23135" y="0"/>
                    <a:pt x="230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26"/>
            <p:cNvSpPr/>
            <p:nvPr/>
          </p:nvSpPr>
          <p:spPr>
            <a:xfrm>
              <a:off x="5335678" y="454413"/>
              <a:ext cx="135877" cy="141138"/>
            </a:xfrm>
            <a:custGeom>
              <a:avLst/>
              <a:gdLst/>
              <a:ahLst/>
              <a:cxnLst/>
              <a:rect l="l" t="t" r="r" b="b"/>
              <a:pathLst>
                <a:path w="3538" h="3675" extrusionOk="0">
                  <a:moveTo>
                    <a:pt x="1050" y="0"/>
                  </a:moveTo>
                  <a:lnTo>
                    <a:pt x="0" y="1370"/>
                  </a:lnTo>
                  <a:lnTo>
                    <a:pt x="2511" y="3675"/>
                  </a:lnTo>
                  <a:lnTo>
                    <a:pt x="3538" y="2556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81C7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26"/>
            <p:cNvSpPr/>
            <p:nvPr/>
          </p:nvSpPr>
          <p:spPr>
            <a:xfrm>
              <a:off x="5326000" y="445849"/>
              <a:ext cx="154350" cy="157614"/>
            </a:xfrm>
            <a:custGeom>
              <a:avLst/>
              <a:gdLst/>
              <a:ahLst/>
              <a:cxnLst/>
              <a:rect l="l" t="t" r="r" b="b"/>
              <a:pathLst>
                <a:path w="4019" h="4104" extrusionOk="0">
                  <a:moveTo>
                    <a:pt x="1294" y="1"/>
                  </a:moveTo>
                  <a:cubicBezTo>
                    <a:pt x="1227" y="1"/>
                    <a:pt x="1161" y="31"/>
                    <a:pt x="1119" y="86"/>
                  </a:cubicBezTo>
                  <a:lnTo>
                    <a:pt x="69" y="1456"/>
                  </a:lnTo>
                  <a:cubicBezTo>
                    <a:pt x="1" y="1547"/>
                    <a:pt x="24" y="1661"/>
                    <a:pt x="92" y="1752"/>
                  </a:cubicBezTo>
                  <a:lnTo>
                    <a:pt x="2603" y="4058"/>
                  </a:lnTo>
                  <a:cubicBezTo>
                    <a:pt x="2649" y="4081"/>
                    <a:pt x="2694" y="4103"/>
                    <a:pt x="2763" y="4103"/>
                  </a:cubicBezTo>
                  <a:cubicBezTo>
                    <a:pt x="2831" y="4103"/>
                    <a:pt x="2877" y="4081"/>
                    <a:pt x="2923" y="4035"/>
                  </a:cubicBezTo>
                  <a:lnTo>
                    <a:pt x="3950" y="2916"/>
                  </a:lnTo>
                  <a:cubicBezTo>
                    <a:pt x="4018" y="2825"/>
                    <a:pt x="4018" y="2688"/>
                    <a:pt x="3927" y="2620"/>
                  </a:cubicBezTo>
                  <a:cubicBezTo>
                    <a:pt x="3881" y="2574"/>
                    <a:pt x="3824" y="2551"/>
                    <a:pt x="3767" y="2551"/>
                  </a:cubicBezTo>
                  <a:cubicBezTo>
                    <a:pt x="3710" y="2551"/>
                    <a:pt x="3653" y="2574"/>
                    <a:pt x="3607" y="2620"/>
                  </a:cubicBezTo>
                  <a:lnTo>
                    <a:pt x="2740" y="3578"/>
                  </a:lnTo>
                  <a:lnTo>
                    <a:pt x="549" y="1547"/>
                  </a:lnTo>
                  <a:lnTo>
                    <a:pt x="1462" y="337"/>
                  </a:lnTo>
                  <a:cubicBezTo>
                    <a:pt x="1530" y="246"/>
                    <a:pt x="1530" y="109"/>
                    <a:pt x="1416" y="40"/>
                  </a:cubicBezTo>
                  <a:cubicBezTo>
                    <a:pt x="1380" y="13"/>
                    <a:pt x="1337" y="1"/>
                    <a:pt x="1294" y="1"/>
                  </a:cubicBezTo>
                  <a:close/>
                </a:path>
              </a:pathLst>
            </a:custGeom>
            <a:solidFill>
              <a:srgbClr val="81C7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26"/>
            <p:cNvSpPr/>
            <p:nvPr/>
          </p:nvSpPr>
          <p:spPr>
            <a:xfrm>
              <a:off x="5247116" y="506990"/>
              <a:ext cx="184997" cy="185611"/>
            </a:xfrm>
            <a:custGeom>
              <a:avLst/>
              <a:gdLst/>
              <a:ahLst/>
              <a:cxnLst/>
              <a:rect l="l" t="t" r="r" b="b"/>
              <a:pathLst>
                <a:path w="4817" h="4833" extrusionOk="0">
                  <a:moveTo>
                    <a:pt x="2306" y="1"/>
                  </a:moveTo>
                  <a:cubicBezTo>
                    <a:pt x="2306" y="1"/>
                    <a:pt x="1165" y="1416"/>
                    <a:pt x="914" y="1827"/>
                  </a:cubicBezTo>
                  <a:cubicBezTo>
                    <a:pt x="480" y="2580"/>
                    <a:pt x="1" y="3881"/>
                    <a:pt x="959" y="4566"/>
                  </a:cubicBezTo>
                  <a:cubicBezTo>
                    <a:pt x="1216" y="4752"/>
                    <a:pt x="1488" y="4833"/>
                    <a:pt x="1766" y="4833"/>
                  </a:cubicBezTo>
                  <a:cubicBezTo>
                    <a:pt x="2303" y="4833"/>
                    <a:pt x="2859" y="4531"/>
                    <a:pt x="3356" y="4109"/>
                  </a:cubicBezTo>
                  <a:cubicBezTo>
                    <a:pt x="3653" y="3835"/>
                    <a:pt x="4817" y="2306"/>
                    <a:pt x="4817" y="2306"/>
                  </a:cubicBezTo>
                  <a:lnTo>
                    <a:pt x="23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26"/>
            <p:cNvSpPr/>
            <p:nvPr/>
          </p:nvSpPr>
          <p:spPr>
            <a:xfrm>
              <a:off x="5246233" y="498464"/>
              <a:ext cx="195520" cy="202279"/>
            </a:xfrm>
            <a:custGeom>
              <a:avLst/>
              <a:gdLst/>
              <a:ahLst/>
              <a:cxnLst/>
              <a:rect l="l" t="t" r="r" b="b"/>
              <a:pathLst>
                <a:path w="5091" h="5267" extrusionOk="0">
                  <a:moveTo>
                    <a:pt x="2342" y="0"/>
                  </a:moveTo>
                  <a:cubicBezTo>
                    <a:pt x="2274" y="0"/>
                    <a:pt x="2202" y="30"/>
                    <a:pt x="2146" y="86"/>
                  </a:cubicBezTo>
                  <a:cubicBezTo>
                    <a:pt x="2101" y="131"/>
                    <a:pt x="1005" y="1524"/>
                    <a:pt x="754" y="1957"/>
                  </a:cubicBezTo>
                  <a:cubicBezTo>
                    <a:pt x="1" y="3258"/>
                    <a:pt x="24" y="4377"/>
                    <a:pt x="845" y="4970"/>
                  </a:cubicBezTo>
                  <a:cubicBezTo>
                    <a:pt x="1142" y="5176"/>
                    <a:pt x="1462" y="5267"/>
                    <a:pt x="1804" y="5267"/>
                  </a:cubicBezTo>
                  <a:cubicBezTo>
                    <a:pt x="2329" y="5267"/>
                    <a:pt x="2922" y="5016"/>
                    <a:pt x="3516" y="4491"/>
                  </a:cubicBezTo>
                  <a:cubicBezTo>
                    <a:pt x="3835" y="4217"/>
                    <a:pt x="4885" y="2802"/>
                    <a:pt x="5000" y="2642"/>
                  </a:cubicBezTo>
                  <a:cubicBezTo>
                    <a:pt x="5091" y="2551"/>
                    <a:pt x="5068" y="2414"/>
                    <a:pt x="4954" y="2345"/>
                  </a:cubicBezTo>
                  <a:cubicBezTo>
                    <a:pt x="4918" y="2318"/>
                    <a:pt x="4875" y="2305"/>
                    <a:pt x="4832" y="2305"/>
                  </a:cubicBezTo>
                  <a:cubicBezTo>
                    <a:pt x="4765" y="2305"/>
                    <a:pt x="4699" y="2336"/>
                    <a:pt x="4657" y="2391"/>
                  </a:cubicBezTo>
                  <a:cubicBezTo>
                    <a:pt x="4338" y="2802"/>
                    <a:pt x="3470" y="3943"/>
                    <a:pt x="3219" y="4149"/>
                  </a:cubicBezTo>
                  <a:cubicBezTo>
                    <a:pt x="2840" y="4496"/>
                    <a:pt x="2318" y="4833"/>
                    <a:pt x="1791" y="4833"/>
                  </a:cubicBezTo>
                  <a:cubicBezTo>
                    <a:pt x="1557" y="4833"/>
                    <a:pt x="1321" y="4766"/>
                    <a:pt x="1096" y="4605"/>
                  </a:cubicBezTo>
                  <a:cubicBezTo>
                    <a:pt x="206" y="3966"/>
                    <a:pt x="823" y="2688"/>
                    <a:pt x="1119" y="2163"/>
                  </a:cubicBezTo>
                  <a:cubicBezTo>
                    <a:pt x="1370" y="1775"/>
                    <a:pt x="2489" y="360"/>
                    <a:pt x="2489" y="360"/>
                  </a:cubicBezTo>
                  <a:cubicBezTo>
                    <a:pt x="2580" y="245"/>
                    <a:pt x="2557" y="108"/>
                    <a:pt x="2466" y="40"/>
                  </a:cubicBezTo>
                  <a:cubicBezTo>
                    <a:pt x="2430" y="13"/>
                    <a:pt x="2387" y="0"/>
                    <a:pt x="23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26"/>
            <p:cNvSpPr/>
            <p:nvPr/>
          </p:nvSpPr>
          <p:spPr>
            <a:xfrm>
              <a:off x="6265732" y="-105762"/>
              <a:ext cx="269181" cy="119248"/>
            </a:xfrm>
            <a:custGeom>
              <a:avLst/>
              <a:gdLst/>
              <a:ahLst/>
              <a:cxnLst/>
              <a:rect l="l" t="t" r="r" b="b"/>
              <a:pathLst>
                <a:path w="7009" h="3105" extrusionOk="0">
                  <a:moveTo>
                    <a:pt x="845" y="1"/>
                  </a:moveTo>
                  <a:cubicBezTo>
                    <a:pt x="845" y="1"/>
                    <a:pt x="1" y="480"/>
                    <a:pt x="229" y="1735"/>
                  </a:cubicBezTo>
                  <a:cubicBezTo>
                    <a:pt x="412" y="2740"/>
                    <a:pt x="822" y="3105"/>
                    <a:pt x="822" y="3105"/>
                  </a:cubicBezTo>
                  <a:lnTo>
                    <a:pt x="7008" y="389"/>
                  </a:lnTo>
                  <a:lnTo>
                    <a:pt x="845" y="1"/>
                  </a:lnTo>
                  <a:close/>
                </a:path>
              </a:pathLst>
            </a:custGeom>
            <a:solidFill>
              <a:srgbClr val="F8C2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26"/>
            <p:cNvSpPr/>
            <p:nvPr/>
          </p:nvSpPr>
          <p:spPr>
            <a:xfrm>
              <a:off x="6256976" y="-114518"/>
              <a:ext cx="286693" cy="135915"/>
            </a:xfrm>
            <a:custGeom>
              <a:avLst/>
              <a:gdLst/>
              <a:ahLst/>
              <a:cxnLst/>
              <a:rect l="l" t="t" r="r" b="b"/>
              <a:pathLst>
                <a:path w="7465" h="3539" extrusionOk="0">
                  <a:moveTo>
                    <a:pt x="1142" y="457"/>
                  </a:moveTo>
                  <a:lnTo>
                    <a:pt x="6323" y="777"/>
                  </a:lnTo>
                  <a:lnTo>
                    <a:pt x="1096" y="3059"/>
                  </a:lnTo>
                  <a:cubicBezTo>
                    <a:pt x="982" y="2899"/>
                    <a:pt x="776" y="2557"/>
                    <a:pt x="662" y="1918"/>
                  </a:cubicBezTo>
                  <a:cubicBezTo>
                    <a:pt x="503" y="1005"/>
                    <a:pt x="982" y="571"/>
                    <a:pt x="1142" y="457"/>
                  </a:cubicBezTo>
                  <a:close/>
                  <a:moveTo>
                    <a:pt x="1096" y="0"/>
                  </a:moveTo>
                  <a:cubicBezTo>
                    <a:pt x="1050" y="0"/>
                    <a:pt x="1005" y="23"/>
                    <a:pt x="982" y="46"/>
                  </a:cubicBezTo>
                  <a:cubicBezTo>
                    <a:pt x="936" y="69"/>
                    <a:pt x="0" y="594"/>
                    <a:pt x="229" y="1986"/>
                  </a:cubicBezTo>
                  <a:cubicBezTo>
                    <a:pt x="434" y="3082"/>
                    <a:pt x="868" y="3470"/>
                    <a:pt x="891" y="3493"/>
                  </a:cubicBezTo>
                  <a:cubicBezTo>
                    <a:pt x="936" y="3538"/>
                    <a:pt x="982" y="3538"/>
                    <a:pt x="1050" y="3538"/>
                  </a:cubicBezTo>
                  <a:lnTo>
                    <a:pt x="1119" y="3538"/>
                  </a:lnTo>
                  <a:lnTo>
                    <a:pt x="7327" y="822"/>
                  </a:lnTo>
                  <a:cubicBezTo>
                    <a:pt x="7419" y="777"/>
                    <a:pt x="7464" y="685"/>
                    <a:pt x="7464" y="594"/>
                  </a:cubicBezTo>
                  <a:cubicBezTo>
                    <a:pt x="7441" y="480"/>
                    <a:pt x="7350" y="411"/>
                    <a:pt x="7259" y="411"/>
                  </a:cubicBezTo>
                  <a:lnTo>
                    <a:pt x="1096" y="0"/>
                  </a:lnTo>
                  <a:close/>
                </a:path>
              </a:pathLst>
            </a:custGeom>
            <a:solidFill>
              <a:srgbClr val="F8C2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26"/>
            <p:cNvSpPr/>
            <p:nvPr/>
          </p:nvSpPr>
          <p:spPr>
            <a:xfrm>
              <a:off x="5326000" y="444735"/>
              <a:ext cx="156078" cy="156961"/>
            </a:xfrm>
            <a:custGeom>
              <a:avLst/>
              <a:gdLst/>
              <a:ahLst/>
              <a:cxnLst/>
              <a:rect l="l" t="t" r="r" b="b"/>
              <a:pathLst>
                <a:path w="4064" h="4087" extrusionOk="0">
                  <a:moveTo>
                    <a:pt x="1188" y="1"/>
                  </a:moveTo>
                  <a:lnTo>
                    <a:pt x="1" y="1370"/>
                  </a:lnTo>
                  <a:lnTo>
                    <a:pt x="2923" y="4087"/>
                  </a:lnTo>
                  <a:lnTo>
                    <a:pt x="4064" y="2808"/>
                  </a:lnTo>
                  <a:lnTo>
                    <a:pt x="11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26"/>
            <p:cNvSpPr/>
            <p:nvPr/>
          </p:nvSpPr>
          <p:spPr>
            <a:xfrm>
              <a:off x="6475231" y="-94356"/>
              <a:ext cx="59681" cy="27229"/>
            </a:xfrm>
            <a:custGeom>
              <a:avLst/>
              <a:gdLst/>
              <a:ahLst/>
              <a:cxnLst/>
              <a:rect l="l" t="t" r="r" b="b"/>
              <a:pathLst>
                <a:path w="1554" h="709" extrusionOk="0">
                  <a:moveTo>
                    <a:pt x="1" y="0"/>
                  </a:moveTo>
                  <a:lnTo>
                    <a:pt x="1" y="0"/>
                  </a:lnTo>
                  <a:cubicBezTo>
                    <a:pt x="24" y="229"/>
                    <a:pt x="47" y="480"/>
                    <a:pt x="138" y="708"/>
                  </a:cubicBezTo>
                  <a:lnTo>
                    <a:pt x="1553" y="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26"/>
            <p:cNvSpPr/>
            <p:nvPr/>
          </p:nvSpPr>
          <p:spPr>
            <a:xfrm>
              <a:off x="5858985" y="2018265"/>
              <a:ext cx="864381" cy="674123"/>
            </a:xfrm>
            <a:custGeom>
              <a:avLst/>
              <a:gdLst/>
              <a:ahLst/>
              <a:cxnLst/>
              <a:rect l="l" t="t" r="r" b="b"/>
              <a:pathLst>
                <a:path w="22507" h="17553" extrusionOk="0">
                  <a:moveTo>
                    <a:pt x="1804" y="0"/>
                  </a:moveTo>
                  <a:cubicBezTo>
                    <a:pt x="663" y="1781"/>
                    <a:pt x="1" y="3881"/>
                    <a:pt x="1" y="6163"/>
                  </a:cubicBezTo>
                  <a:cubicBezTo>
                    <a:pt x="1" y="12440"/>
                    <a:pt x="5114" y="17553"/>
                    <a:pt x="11413" y="17553"/>
                  </a:cubicBezTo>
                  <a:cubicBezTo>
                    <a:pt x="16823" y="17553"/>
                    <a:pt x="21342" y="13787"/>
                    <a:pt x="22506" y="8720"/>
                  </a:cubicBezTo>
                  <a:lnTo>
                    <a:pt x="22506" y="8720"/>
                  </a:lnTo>
                  <a:cubicBezTo>
                    <a:pt x="20475" y="11892"/>
                    <a:pt x="16937" y="13969"/>
                    <a:pt x="12920" y="13969"/>
                  </a:cubicBezTo>
                  <a:cubicBezTo>
                    <a:pt x="6620" y="13969"/>
                    <a:pt x="1507" y="8879"/>
                    <a:pt x="1507" y="2580"/>
                  </a:cubicBezTo>
                  <a:cubicBezTo>
                    <a:pt x="1507" y="1689"/>
                    <a:pt x="1621" y="822"/>
                    <a:pt x="1804" y="0"/>
                  </a:cubicBezTo>
                  <a:close/>
                </a:path>
              </a:pathLst>
            </a:custGeom>
            <a:solidFill>
              <a:srgbClr val="79A2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26"/>
            <p:cNvSpPr/>
            <p:nvPr/>
          </p:nvSpPr>
          <p:spPr>
            <a:xfrm>
              <a:off x="5858985" y="1816639"/>
              <a:ext cx="875788" cy="875749"/>
            </a:xfrm>
            <a:custGeom>
              <a:avLst/>
              <a:gdLst/>
              <a:ahLst/>
              <a:cxnLst/>
              <a:rect l="l" t="t" r="r" b="b"/>
              <a:pathLst>
                <a:path w="22804" h="22803" extrusionOk="0">
                  <a:moveTo>
                    <a:pt x="11413" y="0"/>
                  </a:moveTo>
                  <a:cubicBezTo>
                    <a:pt x="5114" y="0"/>
                    <a:pt x="1" y="5113"/>
                    <a:pt x="1" y="11413"/>
                  </a:cubicBezTo>
                  <a:cubicBezTo>
                    <a:pt x="1" y="17690"/>
                    <a:pt x="5114" y="22803"/>
                    <a:pt x="11413" y="22803"/>
                  </a:cubicBezTo>
                  <a:cubicBezTo>
                    <a:pt x="17713" y="22803"/>
                    <a:pt x="22803" y="17690"/>
                    <a:pt x="22803" y="11413"/>
                  </a:cubicBezTo>
                  <a:cubicBezTo>
                    <a:pt x="22803" y="5113"/>
                    <a:pt x="17713" y="0"/>
                    <a:pt x="11413" y="0"/>
                  </a:cubicBezTo>
                  <a:close/>
                </a:path>
              </a:pathLst>
            </a:custGeom>
            <a:solidFill>
              <a:srgbClr val="E98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26"/>
            <p:cNvSpPr/>
            <p:nvPr/>
          </p:nvSpPr>
          <p:spPr>
            <a:xfrm>
              <a:off x="6496277" y="2000714"/>
              <a:ext cx="22851" cy="46508"/>
            </a:xfrm>
            <a:custGeom>
              <a:avLst/>
              <a:gdLst/>
              <a:ahLst/>
              <a:cxnLst/>
              <a:rect l="l" t="t" r="r" b="b"/>
              <a:pathLst>
                <a:path w="595" h="1211" extrusionOk="0">
                  <a:moveTo>
                    <a:pt x="297" y="1"/>
                  </a:moveTo>
                  <a:cubicBezTo>
                    <a:pt x="138" y="1"/>
                    <a:pt x="1" y="275"/>
                    <a:pt x="1" y="594"/>
                  </a:cubicBezTo>
                  <a:cubicBezTo>
                    <a:pt x="1" y="937"/>
                    <a:pt x="138" y="1211"/>
                    <a:pt x="297" y="1211"/>
                  </a:cubicBezTo>
                  <a:cubicBezTo>
                    <a:pt x="457" y="1211"/>
                    <a:pt x="594" y="937"/>
                    <a:pt x="594" y="594"/>
                  </a:cubicBezTo>
                  <a:cubicBezTo>
                    <a:pt x="594" y="275"/>
                    <a:pt x="457" y="1"/>
                    <a:pt x="297" y="1"/>
                  </a:cubicBezTo>
                  <a:close/>
                </a:path>
              </a:pathLst>
            </a:custGeom>
            <a:solidFill>
              <a:srgbClr val="4F6F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26"/>
            <p:cNvSpPr/>
            <p:nvPr/>
          </p:nvSpPr>
          <p:spPr>
            <a:xfrm>
              <a:off x="6479648" y="1984085"/>
              <a:ext cx="56110" cy="79806"/>
            </a:xfrm>
            <a:custGeom>
              <a:avLst/>
              <a:gdLst/>
              <a:ahLst/>
              <a:cxnLst/>
              <a:rect l="l" t="t" r="r" b="b"/>
              <a:pathLst>
                <a:path w="1461" h="2078" extrusionOk="0">
                  <a:moveTo>
                    <a:pt x="730" y="0"/>
                  </a:moveTo>
                  <a:cubicBezTo>
                    <a:pt x="297" y="0"/>
                    <a:pt x="0" y="434"/>
                    <a:pt x="0" y="1027"/>
                  </a:cubicBezTo>
                  <a:cubicBezTo>
                    <a:pt x="0" y="1644"/>
                    <a:pt x="297" y="2077"/>
                    <a:pt x="730" y="2077"/>
                  </a:cubicBezTo>
                  <a:cubicBezTo>
                    <a:pt x="1141" y="2077"/>
                    <a:pt x="1461" y="1644"/>
                    <a:pt x="1461" y="1027"/>
                  </a:cubicBezTo>
                  <a:cubicBezTo>
                    <a:pt x="1461" y="434"/>
                    <a:pt x="1141" y="0"/>
                    <a:pt x="730" y="0"/>
                  </a:cubicBezTo>
                  <a:close/>
                </a:path>
              </a:pathLst>
            </a:custGeom>
            <a:solidFill>
              <a:srgbClr val="4F6F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26"/>
            <p:cNvSpPr/>
            <p:nvPr/>
          </p:nvSpPr>
          <p:spPr>
            <a:xfrm>
              <a:off x="6233318" y="2063852"/>
              <a:ext cx="121014" cy="58760"/>
            </a:xfrm>
            <a:custGeom>
              <a:avLst/>
              <a:gdLst/>
              <a:ahLst/>
              <a:cxnLst/>
              <a:rect l="l" t="t" r="r" b="b"/>
              <a:pathLst>
                <a:path w="3151" h="1530" extrusionOk="0">
                  <a:moveTo>
                    <a:pt x="0" y="0"/>
                  </a:moveTo>
                  <a:cubicBezTo>
                    <a:pt x="0" y="845"/>
                    <a:pt x="708" y="1530"/>
                    <a:pt x="1575" y="1530"/>
                  </a:cubicBezTo>
                  <a:cubicBezTo>
                    <a:pt x="2442" y="1530"/>
                    <a:pt x="3150" y="845"/>
                    <a:pt x="31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26"/>
            <p:cNvSpPr/>
            <p:nvPr/>
          </p:nvSpPr>
          <p:spPr>
            <a:xfrm>
              <a:off x="6080774" y="2000714"/>
              <a:ext cx="22813" cy="46508"/>
            </a:xfrm>
            <a:custGeom>
              <a:avLst/>
              <a:gdLst/>
              <a:ahLst/>
              <a:cxnLst/>
              <a:rect l="l" t="t" r="r" b="b"/>
              <a:pathLst>
                <a:path w="594" h="1211" extrusionOk="0">
                  <a:moveTo>
                    <a:pt x="297" y="1"/>
                  </a:moveTo>
                  <a:cubicBezTo>
                    <a:pt x="137" y="1"/>
                    <a:pt x="1" y="275"/>
                    <a:pt x="1" y="594"/>
                  </a:cubicBezTo>
                  <a:cubicBezTo>
                    <a:pt x="1" y="937"/>
                    <a:pt x="137" y="1211"/>
                    <a:pt x="297" y="1211"/>
                  </a:cubicBezTo>
                  <a:cubicBezTo>
                    <a:pt x="457" y="1211"/>
                    <a:pt x="594" y="937"/>
                    <a:pt x="594" y="594"/>
                  </a:cubicBezTo>
                  <a:cubicBezTo>
                    <a:pt x="594" y="275"/>
                    <a:pt x="457" y="1"/>
                    <a:pt x="297" y="1"/>
                  </a:cubicBezTo>
                  <a:close/>
                </a:path>
              </a:pathLst>
            </a:custGeom>
            <a:solidFill>
              <a:srgbClr val="4F6F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26"/>
            <p:cNvSpPr/>
            <p:nvPr/>
          </p:nvSpPr>
          <p:spPr>
            <a:xfrm>
              <a:off x="6064106" y="1984085"/>
              <a:ext cx="56148" cy="79806"/>
            </a:xfrm>
            <a:custGeom>
              <a:avLst/>
              <a:gdLst/>
              <a:ahLst/>
              <a:cxnLst/>
              <a:rect l="l" t="t" r="r" b="b"/>
              <a:pathLst>
                <a:path w="1462" h="2078" extrusionOk="0">
                  <a:moveTo>
                    <a:pt x="731" y="0"/>
                  </a:moveTo>
                  <a:cubicBezTo>
                    <a:pt x="298" y="0"/>
                    <a:pt x="1" y="434"/>
                    <a:pt x="1" y="1027"/>
                  </a:cubicBezTo>
                  <a:cubicBezTo>
                    <a:pt x="1" y="1644"/>
                    <a:pt x="298" y="2077"/>
                    <a:pt x="731" y="2077"/>
                  </a:cubicBezTo>
                  <a:cubicBezTo>
                    <a:pt x="1142" y="2077"/>
                    <a:pt x="1462" y="1644"/>
                    <a:pt x="1462" y="1027"/>
                  </a:cubicBezTo>
                  <a:cubicBezTo>
                    <a:pt x="1462" y="434"/>
                    <a:pt x="1142" y="0"/>
                    <a:pt x="7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26"/>
            <p:cNvSpPr/>
            <p:nvPr/>
          </p:nvSpPr>
          <p:spPr>
            <a:xfrm>
              <a:off x="6496277" y="2000714"/>
              <a:ext cx="22851" cy="46508"/>
            </a:xfrm>
            <a:custGeom>
              <a:avLst/>
              <a:gdLst/>
              <a:ahLst/>
              <a:cxnLst/>
              <a:rect l="l" t="t" r="r" b="b"/>
              <a:pathLst>
                <a:path w="595" h="1211" extrusionOk="0">
                  <a:moveTo>
                    <a:pt x="297" y="1"/>
                  </a:moveTo>
                  <a:cubicBezTo>
                    <a:pt x="138" y="1"/>
                    <a:pt x="1" y="275"/>
                    <a:pt x="1" y="594"/>
                  </a:cubicBezTo>
                  <a:cubicBezTo>
                    <a:pt x="1" y="937"/>
                    <a:pt x="138" y="1211"/>
                    <a:pt x="297" y="1211"/>
                  </a:cubicBezTo>
                  <a:cubicBezTo>
                    <a:pt x="457" y="1211"/>
                    <a:pt x="594" y="937"/>
                    <a:pt x="594" y="594"/>
                  </a:cubicBezTo>
                  <a:cubicBezTo>
                    <a:pt x="594" y="275"/>
                    <a:pt x="457" y="1"/>
                    <a:pt x="297" y="1"/>
                  </a:cubicBezTo>
                  <a:close/>
                </a:path>
              </a:pathLst>
            </a:custGeom>
            <a:solidFill>
              <a:srgbClr val="4F6F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26"/>
            <p:cNvSpPr/>
            <p:nvPr/>
          </p:nvSpPr>
          <p:spPr>
            <a:xfrm>
              <a:off x="6479648" y="1984085"/>
              <a:ext cx="56110" cy="79806"/>
            </a:xfrm>
            <a:custGeom>
              <a:avLst/>
              <a:gdLst/>
              <a:ahLst/>
              <a:cxnLst/>
              <a:rect l="l" t="t" r="r" b="b"/>
              <a:pathLst>
                <a:path w="1461" h="2078" extrusionOk="0">
                  <a:moveTo>
                    <a:pt x="730" y="0"/>
                  </a:moveTo>
                  <a:cubicBezTo>
                    <a:pt x="297" y="0"/>
                    <a:pt x="0" y="434"/>
                    <a:pt x="0" y="1027"/>
                  </a:cubicBezTo>
                  <a:cubicBezTo>
                    <a:pt x="0" y="1644"/>
                    <a:pt x="297" y="2077"/>
                    <a:pt x="730" y="2077"/>
                  </a:cubicBezTo>
                  <a:cubicBezTo>
                    <a:pt x="1141" y="2077"/>
                    <a:pt x="1461" y="1644"/>
                    <a:pt x="1461" y="1027"/>
                  </a:cubicBezTo>
                  <a:cubicBezTo>
                    <a:pt x="1461" y="434"/>
                    <a:pt x="1141" y="0"/>
                    <a:pt x="7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26"/>
            <p:cNvSpPr/>
            <p:nvPr/>
          </p:nvSpPr>
          <p:spPr>
            <a:xfrm>
              <a:off x="6266616" y="1855197"/>
              <a:ext cx="213071" cy="102618"/>
            </a:xfrm>
            <a:custGeom>
              <a:avLst/>
              <a:gdLst/>
              <a:ahLst/>
              <a:cxnLst/>
              <a:rect l="l" t="t" r="r" b="b"/>
              <a:pathLst>
                <a:path w="5548" h="2672" extrusionOk="0">
                  <a:moveTo>
                    <a:pt x="640" y="1"/>
                  </a:moveTo>
                  <a:cubicBezTo>
                    <a:pt x="297" y="1"/>
                    <a:pt x="0" y="298"/>
                    <a:pt x="0" y="663"/>
                  </a:cubicBezTo>
                  <a:cubicBezTo>
                    <a:pt x="0" y="1005"/>
                    <a:pt x="297" y="1302"/>
                    <a:pt x="640" y="1302"/>
                  </a:cubicBezTo>
                  <a:cubicBezTo>
                    <a:pt x="1347" y="1302"/>
                    <a:pt x="3356" y="1530"/>
                    <a:pt x="4360" y="2489"/>
                  </a:cubicBezTo>
                  <a:cubicBezTo>
                    <a:pt x="4497" y="2603"/>
                    <a:pt x="4657" y="2671"/>
                    <a:pt x="4817" y="2671"/>
                  </a:cubicBezTo>
                  <a:cubicBezTo>
                    <a:pt x="4999" y="2671"/>
                    <a:pt x="5159" y="2603"/>
                    <a:pt x="5296" y="2466"/>
                  </a:cubicBezTo>
                  <a:cubicBezTo>
                    <a:pt x="5547" y="2215"/>
                    <a:pt x="5524" y="1804"/>
                    <a:pt x="5273" y="1553"/>
                  </a:cubicBezTo>
                  <a:cubicBezTo>
                    <a:pt x="3675" y="24"/>
                    <a:pt x="777" y="1"/>
                    <a:pt x="640" y="1"/>
                  </a:cubicBezTo>
                  <a:close/>
                </a:path>
              </a:pathLst>
            </a:custGeom>
            <a:solidFill>
              <a:srgbClr val="FD9A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26"/>
            <p:cNvSpPr/>
            <p:nvPr/>
          </p:nvSpPr>
          <p:spPr>
            <a:xfrm>
              <a:off x="6193838" y="1866181"/>
              <a:ext cx="50887" cy="49542"/>
            </a:xfrm>
            <a:custGeom>
              <a:avLst/>
              <a:gdLst/>
              <a:ahLst/>
              <a:cxnLst/>
              <a:rect l="l" t="t" r="r" b="b"/>
              <a:pathLst>
                <a:path w="1325" h="1290" extrusionOk="0">
                  <a:moveTo>
                    <a:pt x="654" y="0"/>
                  </a:moveTo>
                  <a:cubicBezTo>
                    <a:pt x="486" y="0"/>
                    <a:pt x="321" y="57"/>
                    <a:pt x="206" y="171"/>
                  </a:cubicBezTo>
                  <a:cubicBezTo>
                    <a:pt x="161" y="217"/>
                    <a:pt x="138" y="240"/>
                    <a:pt x="115" y="285"/>
                  </a:cubicBezTo>
                  <a:cubicBezTo>
                    <a:pt x="92" y="308"/>
                    <a:pt x="69" y="354"/>
                    <a:pt x="47" y="400"/>
                  </a:cubicBezTo>
                  <a:cubicBezTo>
                    <a:pt x="47" y="422"/>
                    <a:pt x="24" y="468"/>
                    <a:pt x="24" y="514"/>
                  </a:cubicBezTo>
                  <a:cubicBezTo>
                    <a:pt x="1" y="559"/>
                    <a:pt x="1" y="605"/>
                    <a:pt x="1" y="651"/>
                  </a:cubicBezTo>
                  <a:cubicBezTo>
                    <a:pt x="1" y="673"/>
                    <a:pt x="1" y="719"/>
                    <a:pt x="24" y="765"/>
                  </a:cubicBezTo>
                  <a:cubicBezTo>
                    <a:pt x="24" y="810"/>
                    <a:pt x="47" y="856"/>
                    <a:pt x="47" y="879"/>
                  </a:cubicBezTo>
                  <a:cubicBezTo>
                    <a:pt x="69" y="925"/>
                    <a:pt x="92" y="970"/>
                    <a:pt x="115" y="993"/>
                  </a:cubicBezTo>
                  <a:cubicBezTo>
                    <a:pt x="138" y="1039"/>
                    <a:pt x="161" y="1062"/>
                    <a:pt x="206" y="1107"/>
                  </a:cubicBezTo>
                  <a:cubicBezTo>
                    <a:pt x="229" y="1130"/>
                    <a:pt x="252" y="1153"/>
                    <a:pt x="298" y="1176"/>
                  </a:cubicBezTo>
                  <a:cubicBezTo>
                    <a:pt x="321" y="1198"/>
                    <a:pt x="366" y="1221"/>
                    <a:pt x="412" y="1244"/>
                  </a:cubicBezTo>
                  <a:cubicBezTo>
                    <a:pt x="457" y="1267"/>
                    <a:pt x="480" y="1267"/>
                    <a:pt x="526" y="1290"/>
                  </a:cubicBezTo>
                  <a:lnTo>
                    <a:pt x="663" y="1290"/>
                  </a:lnTo>
                  <a:cubicBezTo>
                    <a:pt x="823" y="1290"/>
                    <a:pt x="1005" y="1221"/>
                    <a:pt x="1119" y="1107"/>
                  </a:cubicBezTo>
                  <a:cubicBezTo>
                    <a:pt x="1142" y="1062"/>
                    <a:pt x="1188" y="1039"/>
                    <a:pt x="1211" y="993"/>
                  </a:cubicBezTo>
                  <a:cubicBezTo>
                    <a:pt x="1234" y="970"/>
                    <a:pt x="1256" y="925"/>
                    <a:pt x="1256" y="879"/>
                  </a:cubicBezTo>
                  <a:cubicBezTo>
                    <a:pt x="1279" y="856"/>
                    <a:pt x="1302" y="810"/>
                    <a:pt x="1302" y="765"/>
                  </a:cubicBezTo>
                  <a:cubicBezTo>
                    <a:pt x="1302" y="719"/>
                    <a:pt x="1325" y="673"/>
                    <a:pt x="1325" y="651"/>
                  </a:cubicBezTo>
                  <a:cubicBezTo>
                    <a:pt x="1325" y="605"/>
                    <a:pt x="1302" y="559"/>
                    <a:pt x="1302" y="514"/>
                  </a:cubicBezTo>
                  <a:cubicBezTo>
                    <a:pt x="1302" y="468"/>
                    <a:pt x="1279" y="422"/>
                    <a:pt x="1256" y="400"/>
                  </a:cubicBezTo>
                  <a:cubicBezTo>
                    <a:pt x="1256" y="354"/>
                    <a:pt x="1234" y="308"/>
                    <a:pt x="1211" y="285"/>
                  </a:cubicBezTo>
                  <a:cubicBezTo>
                    <a:pt x="1188" y="240"/>
                    <a:pt x="1142" y="217"/>
                    <a:pt x="1119" y="171"/>
                  </a:cubicBezTo>
                  <a:cubicBezTo>
                    <a:pt x="994" y="57"/>
                    <a:pt x="823" y="0"/>
                    <a:pt x="654" y="0"/>
                  </a:cubicBezTo>
                  <a:close/>
                </a:path>
              </a:pathLst>
            </a:custGeom>
            <a:solidFill>
              <a:srgbClr val="FD9A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26"/>
            <p:cNvSpPr/>
            <p:nvPr/>
          </p:nvSpPr>
          <p:spPr>
            <a:xfrm>
              <a:off x="7921641" y="1759646"/>
              <a:ext cx="1214136" cy="224477"/>
            </a:xfrm>
            <a:custGeom>
              <a:avLst/>
              <a:gdLst/>
              <a:ahLst/>
              <a:cxnLst/>
              <a:rect l="l" t="t" r="r" b="b"/>
              <a:pathLst>
                <a:path w="31614" h="5845" extrusionOk="0">
                  <a:moveTo>
                    <a:pt x="31614" y="1"/>
                  </a:moveTo>
                  <a:lnTo>
                    <a:pt x="6072" y="161"/>
                  </a:lnTo>
                  <a:lnTo>
                    <a:pt x="1" y="5844"/>
                  </a:lnTo>
                  <a:lnTo>
                    <a:pt x="31614" y="2101"/>
                  </a:lnTo>
                  <a:lnTo>
                    <a:pt x="31614" y="1"/>
                  </a:lnTo>
                  <a:close/>
                </a:path>
              </a:pathLst>
            </a:custGeom>
            <a:solidFill>
              <a:srgbClr val="0C0044">
                <a:alpha val="4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26"/>
            <p:cNvSpPr/>
            <p:nvPr/>
          </p:nvSpPr>
          <p:spPr>
            <a:xfrm>
              <a:off x="7777007" y="1510705"/>
              <a:ext cx="1357041" cy="399758"/>
            </a:xfrm>
            <a:custGeom>
              <a:avLst/>
              <a:gdLst/>
              <a:ahLst/>
              <a:cxnLst/>
              <a:rect l="l" t="t" r="r" b="b"/>
              <a:pathLst>
                <a:path w="35335" h="10409" extrusionOk="0">
                  <a:moveTo>
                    <a:pt x="34581" y="0"/>
                  </a:moveTo>
                  <a:lnTo>
                    <a:pt x="0" y="4406"/>
                  </a:lnTo>
                  <a:lnTo>
                    <a:pt x="777" y="10409"/>
                  </a:lnTo>
                  <a:lnTo>
                    <a:pt x="35334" y="5981"/>
                  </a:lnTo>
                  <a:lnTo>
                    <a:pt x="34581" y="0"/>
                  </a:lnTo>
                  <a:close/>
                </a:path>
              </a:pathLst>
            </a:custGeom>
            <a:solidFill>
              <a:srgbClr val="FBC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26"/>
            <p:cNvSpPr/>
            <p:nvPr/>
          </p:nvSpPr>
          <p:spPr>
            <a:xfrm>
              <a:off x="7759456" y="1494037"/>
              <a:ext cx="1392104" cy="433093"/>
            </a:xfrm>
            <a:custGeom>
              <a:avLst/>
              <a:gdLst/>
              <a:ahLst/>
              <a:cxnLst/>
              <a:rect l="l" t="t" r="r" b="b"/>
              <a:pathLst>
                <a:path w="36248" h="11277" extrusionOk="0">
                  <a:moveTo>
                    <a:pt x="34650" y="914"/>
                  </a:moveTo>
                  <a:lnTo>
                    <a:pt x="35312" y="6049"/>
                  </a:lnTo>
                  <a:lnTo>
                    <a:pt x="1599" y="10341"/>
                  </a:lnTo>
                  <a:lnTo>
                    <a:pt x="960" y="5228"/>
                  </a:lnTo>
                  <a:lnTo>
                    <a:pt x="34650" y="914"/>
                  </a:lnTo>
                  <a:close/>
                  <a:moveTo>
                    <a:pt x="34969" y="1"/>
                  </a:moveTo>
                  <a:lnTo>
                    <a:pt x="412" y="4406"/>
                  </a:lnTo>
                  <a:cubicBezTo>
                    <a:pt x="184" y="4452"/>
                    <a:pt x="1" y="4657"/>
                    <a:pt x="47" y="4908"/>
                  </a:cubicBezTo>
                  <a:lnTo>
                    <a:pt x="800" y="10888"/>
                  </a:lnTo>
                  <a:cubicBezTo>
                    <a:pt x="823" y="11003"/>
                    <a:pt x="868" y="11117"/>
                    <a:pt x="960" y="11185"/>
                  </a:cubicBezTo>
                  <a:cubicBezTo>
                    <a:pt x="1051" y="11231"/>
                    <a:pt x="1142" y="11276"/>
                    <a:pt x="1234" y="11276"/>
                  </a:cubicBezTo>
                  <a:lnTo>
                    <a:pt x="1279" y="11276"/>
                  </a:lnTo>
                  <a:lnTo>
                    <a:pt x="35860" y="6848"/>
                  </a:lnTo>
                  <a:cubicBezTo>
                    <a:pt x="36088" y="6826"/>
                    <a:pt x="36248" y="6620"/>
                    <a:pt x="36225" y="6369"/>
                  </a:cubicBezTo>
                  <a:lnTo>
                    <a:pt x="35472" y="389"/>
                  </a:lnTo>
                  <a:cubicBezTo>
                    <a:pt x="35449" y="275"/>
                    <a:pt x="35380" y="161"/>
                    <a:pt x="35289" y="92"/>
                  </a:cubicBezTo>
                  <a:cubicBezTo>
                    <a:pt x="35198" y="24"/>
                    <a:pt x="35083" y="1"/>
                    <a:pt x="34969" y="1"/>
                  </a:cubicBezTo>
                  <a:close/>
                </a:path>
              </a:pathLst>
            </a:custGeom>
            <a:solidFill>
              <a:srgbClr val="FBC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26"/>
            <p:cNvSpPr/>
            <p:nvPr/>
          </p:nvSpPr>
          <p:spPr>
            <a:xfrm>
              <a:off x="8995483" y="1505366"/>
              <a:ext cx="41247" cy="80766"/>
            </a:xfrm>
            <a:custGeom>
              <a:avLst/>
              <a:gdLst/>
              <a:ahLst/>
              <a:cxnLst/>
              <a:rect l="l" t="t" r="r" b="b"/>
              <a:pathLst>
                <a:path w="1074" h="2103" extrusionOk="0">
                  <a:moveTo>
                    <a:pt x="450" y="1"/>
                  </a:moveTo>
                  <a:cubicBezTo>
                    <a:pt x="437" y="1"/>
                    <a:pt x="424" y="1"/>
                    <a:pt x="412" y="3"/>
                  </a:cubicBezTo>
                  <a:cubicBezTo>
                    <a:pt x="160" y="48"/>
                    <a:pt x="1" y="254"/>
                    <a:pt x="23" y="505"/>
                  </a:cubicBezTo>
                  <a:lnTo>
                    <a:pt x="183" y="1737"/>
                  </a:lnTo>
                  <a:cubicBezTo>
                    <a:pt x="206" y="1943"/>
                    <a:pt x="412" y="2102"/>
                    <a:pt x="617" y="2102"/>
                  </a:cubicBezTo>
                  <a:lnTo>
                    <a:pt x="685" y="2102"/>
                  </a:lnTo>
                  <a:cubicBezTo>
                    <a:pt x="914" y="2080"/>
                    <a:pt x="1073" y="1851"/>
                    <a:pt x="1051" y="1623"/>
                  </a:cubicBezTo>
                  <a:lnTo>
                    <a:pt x="891" y="391"/>
                  </a:lnTo>
                  <a:cubicBezTo>
                    <a:pt x="869" y="175"/>
                    <a:pt x="665" y="1"/>
                    <a:pt x="450" y="1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26"/>
            <p:cNvSpPr/>
            <p:nvPr/>
          </p:nvSpPr>
          <p:spPr>
            <a:xfrm>
              <a:off x="8956924" y="1645621"/>
              <a:ext cx="48237" cy="130731"/>
            </a:xfrm>
            <a:custGeom>
              <a:avLst/>
              <a:gdLst/>
              <a:ahLst/>
              <a:cxnLst/>
              <a:rect l="l" t="t" r="r" b="b"/>
              <a:pathLst>
                <a:path w="1256" h="3404" extrusionOk="0">
                  <a:moveTo>
                    <a:pt x="458" y="0"/>
                  </a:moveTo>
                  <a:cubicBezTo>
                    <a:pt x="443" y="0"/>
                    <a:pt x="427" y="1"/>
                    <a:pt x="411" y="3"/>
                  </a:cubicBezTo>
                  <a:cubicBezTo>
                    <a:pt x="183" y="48"/>
                    <a:pt x="0" y="254"/>
                    <a:pt x="23" y="505"/>
                  </a:cubicBezTo>
                  <a:lnTo>
                    <a:pt x="366" y="3016"/>
                  </a:lnTo>
                  <a:cubicBezTo>
                    <a:pt x="388" y="3244"/>
                    <a:pt x="571" y="3404"/>
                    <a:pt x="799" y="3404"/>
                  </a:cubicBezTo>
                  <a:lnTo>
                    <a:pt x="845" y="3404"/>
                  </a:lnTo>
                  <a:cubicBezTo>
                    <a:pt x="1073" y="3358"/>
                    <a:pt x="1256" y="3152"/>
                    <a:pt x="1233" y="2901"/>
                  </a:cubicBezTo>
                  <a:lnTo>
                    <a:pt x="891" y="391"/>
                  </a:lnTo>
                  <a:cubicBezTo>
                    <a:pt x="869" y="155"/>
                    <a:pt x="688" y="0"/>
                    <a:pt x="458" y="0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26"/>
            <p:cNvSpPr/>
            <p:nvPr/>
          </p:nvSpPr>
          <p:spPr>
            <a:xfrm>
              <a:off x="7871676" y="1649116"/>
              <a:ext cx="42130" cy="80766"/>
            </a:xfrm>
            <a:custGeom>
              <a:avLst/>
              <a:gdLst/>
              <a:ahLst/>
              <a:cxnLst/>
              <a:rect l="l" t="t" r="r" b="b"/>
              <a:pathLst>
                <a:path w="1097" h="2103" extrusionOk="0">
                  <a:moveTo>
                    <a:pt x="459" y="1"/>
                  </a:moveTo>
                  <a:cubicBezTo>
                    <a:pt x="443" y="1"/>
                    <a:pt x="427" y="1"/>
                    <a:pt x="411" y="3"/>
                  </a:cubicBezTo>
                  <a:cubicBezTo>
                    <a:pt x="183" y="26"/>
                    <a:pt x="1" y="254"/>
                    <a:pt x="46" y="482"/>
                  </a:cubicBezTo>
                  <a:lnTo>
                    <a:pt x="183" y="1715"/>
                  </a:lnTo>
                  <a:cubicBezTo>
                    <a:pt x="229" y="1943"/>
                    <a:pt x="411" y="2103"/>
                    <a:pt x="617" y="2103"/>
                  </a:cubicBezTo>
                  <a:lnTo>
                    <a:pt x="685" y="2103"/>
                  </a:lnTo>
                  <a:cubicBezTo>
                    <a:pt x="914" y="2057"/>
                    <a:pt x="1096" y="1852"/>
                    <a:pt x="1051" y="1601"/>
                  </a:cubicBezTo>
                  <a:lnTo>
                    <a:pt x="891" y="391"/>
                  </a:lnTo>
                  <a:cubicBezTo>
                    <a:pt x="869" y="156"/>
                    <a:pt x="688" y="1"/>
                    <a:pt x="459" y="1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26"/>
            <p:cNvSpPr/>
            <p:nvPr/>
          </p:nvSpPr>
          <p:spPr>
            <a:xfrm>
              <a:off x="7974255" y="1635982"/>
              <a:ext cx="41209" cy="80766"/>
            </a:xfrm>
            <a:custGeom>
              <a:avLst/>
              <a:gdLst/>
              <a:ahLst/>
              <a:cxnLst/>
              <a:rect l="l" t="t" r="r" b="b"/>
              <a:pathLst>
                <a:path w="1073" h="2103" extrusionOk="0">
                  <a:moveTo>
                    <a:pt x="454" y="0"/>
                  </a:moveTo>
                  <a:cubicBezTo>
                    <a:pt x="440" y="0"/>
                    <a:pt x="426" y="1"/>
                    <a:pt x="411" y="2"/>
                  </a:cubicBezTo>
                  <a:cubicBezTo>
                    <a:pt x="160" y="25"/>
                    <a:pt x="0" y="254"/>
                    <a:pt x="23" y="505"/>
                  </a:cubicBezTo>
                  <a:lnTo>
                    <a:pt x="183" y="1714"/>
                  </a:lnTo>
                  <a:cubicBezTo>
                    <a:pt x="206" y="1943"/>
                    <a:pt x="388" y="2102"/>
                    <a:pt x="616" y="2102"/>
                  </a:cubicBezTo>
                  <a:lnTo>
                    <a:pt x="662" y="2102"/>
                  </a:lnTo>
                  <a:cubicBezTo>
                    <a:pt x="913" y="2057"/>
                    <a:pt x="1073" y="1851"/>
                    <a:pt x="1050" y="1600"/>
                  </a:cubicBezTo>
                  <a:lnTo>
                    <a:pt x="890" y="391"/>
                  </a:lnTo>
                  <a:cubicBezTo>
                    <a:pt x="869" y="155"/>
                    <a:pt x="667" y="0"/>
                    <a:pt x="454" y="0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26"/>
            <p:cNvSpPr/>
            <p:nvPr/>
          </p:nvSpPr>
          <p:spPr>
            <a:xfrm>
              <a:off x="8075913" y="1622809"/>
              <a:ext cx="42130" cy="80804"/>
            </a:xfrm>
            <a:custGeom>
              <a:avLst/>
              <a:gdLst/>
              <a:ahLst/>
              <a:cxnLst/>
              <a:rect l="l" t="t" r="r" b="b"/>
              <a:pathLst>
                <a:path w="1097" h="2104" extrusionOk="0">
                  <a:moveTo>
                    <a:pt x="459" y="1"/>
                  </a:moveTo>
                  <a:cubicBezTo>
                    <a:pt x="443" y="1"/>
                    <a:pt x="428" y="2"/>
                    <a:pt x="412" y="3"/>
                  </a:cubicBezTo>
                  <a:cubicBezTo>
                    <a:pt x="184" y="49"/>
                    <a:pt x="1" y="254"/>
                    <a:pt x="47" y="505"/>
                  </a:cubicBezTo>
                  <a:lnTo>
                    <a:pt x="184" y="1715"/>
                  </a:lnTo>
                  <a:cubicBezTo>
                    <a:pt x="229" y="1943"/>
                    <a:pt x="412" y="2103"/>
                    <a:pt x="617" y="2103"/>
                  </a:cubicBezTo>
                  <a:lnTo>
                    <a:pt x="686" y="2103"/>
                  </a:lnTo>
                  <a:cubicBezTo>
                    <a:pt x="914" y="2080"/>
                    <a:pt x="1097" y="1852"/>
                    <a:pt x="1051" y="1624"/>
                  </a:cubicBezTo>
                  <a:lnTo>
                    <a:pt x="914" y="391"/>
                  </a:lnTo>
                  <a:cubicBezTo>
                    <a:pt x="871" y="156"/>
                    <a:pt x="688" y="1"/>
                    <a:pt x="459" y="1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26"/>
            <p:cNvSpPr/>
            <p:nvPr/>
          </p:nvSpPr>
          <p:spPr>
            <a:xfrm>
              <a:off x="8178493" y="1609674"/>
              <a:ext cx="41247" cy="80766"/>
            </a:xfrm>
            <a:custGeom>
              <a:avLst/>
              <a:gdLst/>
              <a:ahLst/>
              <a:cxnLst/>
              <a:rect l="l" t="t" r="r" b="b"/>
              <a:pathLst>
                <a:path w="1074" h="2103" extrusionOk="0">
                  <a:moveTo>
                    <a:pt x="455" y="1"/>
                  </a:moveTo>
                  <a:cubicBezTo>
                    <a:pt x="440" y="1"/>
                    <a:pt x="426" y="1"/>
                    <a:pt x="411" y="3"/>
                  </a:cubicBezTo>
                  <a:cubicBezTo>
                    <a:pt x="160" y="48"/>
                    <a:pt x="0" y="254"/>
                    <a:pt x="23" y="505"/>
                  </a:cubicBezTo>
                  <a:lnTo>
                    <a:pt x="183" y="1737"/>
                  </a:lnTo>
                  <a:cubicBezTo>
                    <a:pt x="206" y="1943"/>
                    <a:pt x="389" y="2103"/>
                    <a:pt x="617" y="2103"/>
                  </a:cubicBezTo>
                  <a:lnTo>
                    <a:pt x="662" y="2103"/>
                  </a:lnTo>
                  <a:cubicBezTo>
                    <a:pt x="913" y="2080"/>
                    <a:pt x="1073" y="1852"/>
                    <a:pt x="1050" y="1623"/>
                  </a:cubicBezTo>
                  <a:lnTo>
                    <a:pt x="891" y="391"/>
                  </a:lnTo>
                  <a:cubicBezTo>
                    <a:pt x="869" y="156"/>
                    <a:pt x="668" y="1"/>
                    <a:pt x="455" y="1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26"/>
            <p:cNvSpPr/>
            <p:nvPr/>
          </p:nvSpPr>
          <p:spPr>
            <a:xfrm>
              <a:off x="8280190" y="1597231"/>
              <a:ext cx="42092" cy="80074"/>
            </a:xfrm>
            <a:custGeom>
              <a:avLst/>
              <a:gdLst/>
              <a:ahLst/>
              <a:cxnLst/>
              <a:rect l="l" t="t" r="r" b="b"/>
              <a:pathLst>
                <a:path w="1096" h="2085" extrusionOk="0">
                  <a:moveTo>
                    <a:pt x="488" y="0"/>
                  </a:moveTo>
                  <a:cubicBezTo>
                    <a:pt x="463" y="0"/>
                    <a:pt x="437" y="2"/>
                    <a:pt x="411" y="7"/>
                  </a:cubicBezTo>
                  <a:cubicBezTo>
                    <a:pt x="183" y="30"/>
                    <a:pt x="0" y="235"/>
                    <a:pt x="46" y="487"/>
                  </a:cubicBezTo>
                  <a:lnTo>
                    <a:pt x="183" y="1719"/>
                  </a:lnTo>
                  <a:cubicBezTo>
                    <a:pt x="228" y="1925"/>
                    <a:pt x="411" y="2084"/>
                    <a:pt x="617" y="2084"/>
                  </a:cubicBezTo>
                  <a:lnTo>
                    <a:pt x="685" y="2084"/>
                  </a:lnTo>
                  <a:cubicBezTo>
                    <a:pt x="913" y="2061"/>
                    <a:pt x="1096" y="1833"/>
                    <a:pt x="1050" y="1605"/>
                  </a:cubicBezTo>
                  <a:lnTo>
                    <a:pt x="913" y="372"/>
                  </a:lnTo>
                  <a:cubicBezTo>
                    <a:pt x="872" y="168"/>
                    <a:pt x="703" y="0"/>
                    <a:pt x="488" y="0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26"/>
            <p:cNvSpPr/>
            <p:nvPr/>
          </p:nvSpPr>
          <p:spPr>
            <a:xfrm>
              <a:off x="8382731" y="1584058"/>
              <a:ext cx="41247" cy="80958"/>
            </a:xfrm>
            <a:custGeom>
              <a:avLst/>
              <a:gdLst/>
              <a:ahLst/>
              <a:cxnLst/>
              <a:rect l="l" t="t" r="r" b="b"/>
              <a:pathLst>
                <a:path w="1074" h="2108" extrusionOk="0">
                  <a:moveTo>
                    <a:pt x="483" y="1"/>
                  </a:moveTo>
                  <a:cubicBezTo>
                    <a:pt x="459" y="1"/>
                    <a:pt x="435" y="3"/>
                    <a:pt x="412" y="8"/>
                  </a:cubicBezTo>
                  <a:cubicBezTo>
                    <a:pt x="161" y="31"/>
                    <a:pt x="1" y="259"/>
                    <a:pt x="24" y="487"/>
                  </a:cubicBezTo>
                  <a:lnTo>
                    <a:pt x="183" y="1720"/>
                  </a:lnTo>
                  <a:cubicBezTo>
                    <a:pt x="206" y="1925"/>
                    <a:pt x="389" y="2108"/>
                    <a:pt x="617" y="2108"/>
                  </a:cubicBezTo>
                  <a:cubicBezTo>
                    <a:pt x="640" y="2108"/>
                    <a:pt x="663" y="2085"/>
                    <a:pt x="663" y="2085"/>
                  </a:cubicBezTo>
                  <a:cubicBezTo>
                    <a:pt x="914" y="2062"/>
                    <a:pt x="1074" y="1834"/>
                    <a:pt x="1051" y="1606"/>
                  </a:cubicBezTo>
                  <a:lnTo>
                    <a:pt x="891" y="373"/>
                  </a:lnTo>
                  <a:cubicBezTo>
                    <a:pt x="871" y="169"/>
                    <a:pt x="685" y="1"/>
                    <a:pt x="483" y="1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26"/>
            <p:cNvSpPr/>
            <p:nvPr/>
          </p:nvSpPr>
          <p:spPr>
            <a:xfrm>
              <a:off x="8484427" y="1570924"/>
              <a:ext cx="42130" cy="80958"/>
            </a:xfrm>
            <a:custGeom>
              <a:avLst/>
              <a:gdLst/>
              <a:ahLst/>
              <a:cxnLst/>
              <a:rect l="l" t="t" r="r" b="b"/>
              <a:pathLst>
                <a:path w="1097" h="2108" extrusionOk="0">
                  <a:moveTo>
                    <a:pt x="488" y="0"/>
                  </a:moveTo>
                  <a:cubicBezTo>
                    <a:pt x="463" y="0"/>
                    <a:pt x="438" y="3"/>
                    <a:pt x="411" y="7"/>
                  </a:cubicBezTo>
                  <a:cubicBezTo>
                    <a:pt x="183" y="30"/>
                    <a:pt x="1" y="259"/>
                    <a:pt x="46" y="487"/>
                  </a:cubicBezTo>
                  <a:lnTo>
                    <a:pt x="206" y="1719"/>
                  </a:lnTo>
                  <a:cubicBezTo>
                    <a:pt x="229" y="1948"/>
                    <a:pt x="411" y="2107"/>
                    <a:pt x="640" y="2107"/>
                  </a:cubicBezTo>
                  <a:cubicBezTo>
                    <a:pt x="640" y="2107"/>
                    <a:pt x="662" y="2107"/>
                    <a:pt x="685" y="2085"/>
                  </a:cubicBezTo>
                  <a:cubicBezTo>
                    <a:pt x="914" y="2062"/>
                    <a:pt x="1096" y="1856"/>
                    <a:pt x="1073" y="1605"/>
                  </a:cubicBezTo>
                  <a:lnTo>
                    <a:pt x="914" y="373"/>
                  </a:lnTo>
                  <a:cubicBezTo>
                    <a:pt x="873" y="168"/>
                    <a:pt x="704" y="0"/>
                    <a:pt x="488" y="0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26"/>
            <p:cNvSpPr/>
            <p:nvPr/>
          </p:nvSpPr>
          <p:spPr>
            <a:xfrm>
              <a:off x="8587007" y="1557943"/>
              <a:ext cx="41209" cy="80766"/>
            </a:xfrm>
            <a:custGeom>
              <a:avLst/>
              <a:gdLst/>
              <a:ahLst/>
              <a:cxnLst/>
              <a:rect l="l" t="t" r="r" b="b"/>
              <a:pathLst>
                <a:path w="1073" h="2103" extrusionOk="0">
                  <a:moveTo>
                    <a:pt x="455" y="1"/>
                  </a:moveTo>
                  <a:cubicBezTo>
                    <a:pt x="440" y="1"/>
                    <a:pt x="425" y="2"/>
                    <a:pt x="411" y="3"/>
                  </a:cubicBezTo>
                  <a:cubicBezTo>
                    <a:pt x="160" y="26"/>
                    <a:pt x="0" y="254"/>
                    <a:pt x="23" y="482"/>
                  </a:cubicBezTo>
                  <a:lnTo>
                    <a:pt x="183" y="1715"/>
                  </a:lnTo>
                  <a:cubicBezTo>
                    <a:pt x="206" y="1943"/>
                    <a:pt x="411" y="2103"/>
                    <a:pt x="616" y="2103"/>
                  </a:cubicBezTo>
                  <a:lnTo>
                    <a:pt x="662" y="2103"/>
                  </a:lnTo>
                  <a:cubicBezTo>
                    <a:pt x="913" y="2057"/>
                    <a:pt x="1073" y="1852"/>
                    <a:pt x="1050" y="1601"/>
                  </a:cubicBezTo>
                  <a:lnTo>
                    <a:pt x="890" y="368"/>
                  </a:lnTo>
                  <a:cubicBezTo>
                    <a:pt x="869" y="155"/>
                    <a:pt x="667" y="1"/>
                    <a:pt x="455" y="1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26"/>
            <p:cNvSpPr/>
            <p:nvPr/>
          </p:nvSpPr>
          <p:spPr>
            <a:xfrm>
              <a:off x="8688665" y="1544808"/>
              <a:ext cx="42130" cy="80766"/>
            </a:xfrm>
            <a:custGeom>
              <a:avLst/>
              <a:gdLst/>
              <a:ahLst/>
              <a:cxnLst/>
              <a:rect l="l" t="t" r="r" b="b"/>
              <a:pathLst>
                <a:path w="1097" h="2103" extrusionOk="0">
                  <a:moveTo>
                    <a:pt x="459" y="1"/>
                  </a:moveTo>
                  <a:cubicBezTo>
                    <a:pt x="443" y="1"/>
                    <a:pt x="428" y="1"/>
                    <a:pt x="412" y="3"/>
                  </a:cubicBezTo>
                  <a:cubicBezTo>
                    <a:pt x="183" y="25"/>
                    <a:pt x="1" y="254"/>
                    <a:pt x="46" y="482"/>
                  </a:cubicBezTo>
                  <a:lnTo>
                    <a:pt x="206" y="1715"/>
                  </a:lnTo>
                  <a:cubicBezTo>
                    <a:pt x="229" y="1943"/>
                    <a:pt x="412" y="2103"/>
                    <a:pt x="640" y="2103"/>
                  </a:cubicBezTo>
                  <a:lnTo>
                    <a:pt x="686" y="2103"/>
                  </a:lnTo>
                  <a:cubicBezTo>
                    <a:pt x="914" y="2057"/>
                    <a:pt x="1096" y="1852"/>
                    <a:pt x="1074" y="1600"/>
                  </a:cubicBezTo>
                  <a:lnTo>
                    <a:pt x="914" y="391"/>
                  </a:lnTo>
                  <a:cubicBezTo>
                    <a:pt x="871" y="156"/>
                    <a:pt x="688" y="1"/>
                    <a:pt x="459" y="1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26"/>
            <p:cNvSpPr/>
            <p:nvPr/>
          </p:nvSpPr>
          <p:spPr>
            <a:xfrm>
              <a:off x="8791245" y="1531674"/>
              <a:ext cx="41247" cy="80766"/>
            </a:xfrm>
            <a:custGeom>
              <a:avLst/>
              <a:gdLst/>
              <a:ahLst/>
              <a:cxnLst/>
              <a:rect l="l" t="t" r="r" b="b"/>
              <a:pathLst>
                <a:path w="1074" h="2103" extrusionOk="0">
                  <a:moveTo>
                    <a:pt x="455" y="0"/>
                  </a:moveTo>
                  <a:cubicBezTo>
                    <a:pt x="440" y="0"/>
                    <a:pt x="426" y="1"/>
                    <a:pt x="411" y="2"/>
                  </a:cubicBezTo>
                  <a:cubicBezTo>
                    <a:pt x="160" y="48"/>
                    <a:pt x="0" y="253"/>
                    <a:pt x="23" y="504"/>
                  </a:cubicBezTo>
                  <a:lnTo>
                    <a:pt x="183" y="1714"/>
                  </a:lnTo>
                  <a:cubicBezTo>
                    <a:pt x="206" y="1942"/>
                    <a:pt x="411" y="2102"/>
                    <a:pt x="617" y="2102"/>
                  </a:cubicBezTo>
                  <a:lnTo>
                    <a:pt x="685" y="2102"/>
                  </a:lnTo>
                  <a:cubicBezTo>
                    <a:pt x="913" y="2079"/>
                    <a:pt x="1073" y="1851"/>
                    <a:pt x="1050" y="1600"/>
                  </a:cubicBezTo>
                  <a:lnTo>
                    <a:pt x="891" y="390"/>
                  </a:lnTo>
                  <a:cubicBezTo>
                    <a:pt x="869" y="155"/>
                    <a:pt x="668" y="0"/>
                    <a:pt x="455" y="0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26"/>
            <p:cNvSpPr/>
            <p:nvPr/>
          </p:nvSpPr>
          <p:spPr>
            <a:xfrm>
              <a:off x="8892941" y="1518501"/>
              <a:ext cx="42092" cy="80766"/>
            </a:xfrm>
            <a:custGeom>
              <a:avLst/>
              <a:gdLst/>
              <a:ahLst/>
              <a:cxnLst/>
              <a:rect l="l" t="t" r="r" b="b"/>
              <a:pathLst>
                <a:path w="1096" h="2103" extrusionOk="0">
                  <a:moveTo>
                    <a:pt x="458" y="1"/>
                  </a:moveTo>
                  <a:cubicBezTo>
                    <a:pt x="443" y="1"/>
                    <a:pt x="427" y="1"/>
                    <a:pt x="411" y="3"/>
                  </a:cubicBezTo>
                  <a:cubicBezTo>
                    <a:pt x="183" y="49"/>
                    <a:pt x="0" y="254"/>
                    <a:pt x="46" y="505"/>
                  </a:cubicBezTo>
                  <a:lnTo>
                    <a:pt x="206" y="1715"/>
                  </a:lnTo>
                  <a:cubicBezTo>
                    <a:pt x="228" y="1943"/>
                    <a:pt x="411" y="2103"/>
                    <a:pt x="639" y="2103"/>
                  </a:cubicBezTo>
                  <a:lnTo>
                    <a:pt x="685" y="2103"/>
                  </a:lnTo>
                  <a:cubicBezTo>
                    <a:pt x="936" y="2080"/>
                    <a:pt x="1096" y="1852"/>
                    <a:pt x="1073" y="1624"/>
                  </a:cubicBezTo>
                  <a:lnTo>
                    <a:pt x="913" y="391"/>
                  </a:lnTo>
                  <a:cubicBezTo>
                    <a:pt x="870" y="156"/>
                    <a:pt x="687" y="1"/>
                    <a:pt x="458" y="1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26"/>
            <p:cNvSpPr/>
            <p:nvPr/>
          </p:nvSpPr>
          <p:spPr>
            <a:xfrm>
              <a:off x="8551943" y="1697353"/>
              <a:ext cx="48237" cy="130731"/>
            </a:xfrm>
            <a:custGeom>
              <a:avLst/>
              <a:gdLst/>
              <a:ahLst/>
              <a:cxnLst/>
              <a:rect l="l" t="t" r="r" b="b"/>
              <a:pathLst>
                <a:path w="1256" h="3404" extrusionOk="0">
                  <a:moveTo>
                    <a:pt x="454" y="0"/>
                  </a:moveTo>
                  <a:cubicBezTo>
                    <a:pt x="440" y="0"/>
                    <a:pt x="425" y="1"/>
                    <a:pt x="411" y="2"/>
                  </a:cubicBezTo>
                  <a:cubicBezTo>
                    <a:pt x="160" y="48"/>
                    <a:pt x="0" y="253"/>
                    <a:pt x="23" y="504"/>
                  </a:cubicBezTo>
                  <a:lnTo>
                    <a:pt x="342" y="3015"/>
                  </a:lnTo>
                  <a:cubicBezTo>
                    <a:pt x="388" y="3243"/>
                    <a:pt x="571" y="3403"/>
                    <a:pt x="776" y="3403"/>
                  </a:cubicBezTo>
                  <a:lnTo>
                    <a:pt x="845" y="3403"/>
                  </a:lnTo>
                  <a:cubicBezTo>
                    <a:pt x="1073" y="3358"/>
                    <a:pt x="1255" y="3152"/>
                    <a:pt x="1210" y="2901"/>
                  </a:cubicBezTo>
                  <a:lnTo>
                    <a:pt x="890" y="390"/>
                  </a:lnTo>
                  <a:cubicBezTo>
                    <a:pt x="869" y="155"/>
                    <a:pt x="667" y="0"/>
                    <a:pt x="454" y="0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26"/>
            <p:cNvSpPr/>
            <p:nvPr/>
          </p:nvSpPr>
          <p:spPr>
            <a:xfrm>
              <a:off x="8349434" y="1723430"/>
              <a:ext cx="48237" cy="130078"/>
            </a:xfrm>
            <a:custGeom>
              <a:avLst/>
              <a:gdLst/>
              <a:ahLst/>
              <a:cxnLst/>
              <a:rect l="l" t="t" r="r" b="b"/>
              <a:pathLst>
                <a:path w="1256" h="3387" extrusionOk="0">
                  <a:moveTo>
                    <a:pt x="482" y="1"/>
                  </a:moveTo>
                  <a:cubicBezTo>
                    <a:pt x="459" y="1"/>
                    <a:pt x="435" y="3"/>
                    <a:pt x="411" y="8"/>
                  </a:cubicBezTo>
                  <a:cubicBezTo>
                    <a:pt x="160" y="31"/>
                    <a:pt x="0" y="259"/>
                    <a:pt x="23" y="487"/>
                  </a:cubicBezTo>
                  <a:lnTo>
                    <a:pt x="343" y="3021"/>
                  </a:lnTo>
                  <a:cubicBezTo>
                    <a:pt x="388" y="3226"/>
                    <a:pt x="571" y="3386"/>
                    <a:pt x="776" y="3386"/>
                  </a:cubicBezTo>
                  <a:lnTo>
                    <a:pt x="845" y="3386"/>
                  </a:lnTo>
                  <a:cubicBezTo>
                    <a:pt x="1073" y="3363"/>
                    <a:pt x="1256" y="3135"/>
                    <a:pt x="1210" y="2907"/>
                  </a:cubicBezTo>
                  <a:lnTo>
                    <a:pt x="891" y="373"/>
                  </a:lnTo>
                  <a:cubicBezTo>
                    <a:pt x="870" y="169"/>
                    <a:pt x="685" y="1"/>
                    <a:pt x="482" y="1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26"/>
            <p:cNvSpPr/>
            <p:nvPr/>
          </p:nvSpPr>
          <p:spPr>
            <a:xfrm>
              <a:off x="8754415" y="1671737"/>
              <a:ext cx="48275" cy="130039"/>
            </a:xfrm>
            <a:custGeom>
              <a:avLst/>
              <a:gdLst/>
              <a:ahLst/>
              <a:cxnLst/>
              <a:rect l="l" t="t" r="r" b="b"/>
              <a:pathLst>
                <a:path w="1257" h="3386" extrusionOk="0">
                  <a:moveTo>
                    <a:pt x="483" y="0"/>
                  </a:moveTo>
                  <a:cubicBezTo>
                    <a:pt x="459" y="0"/>
                    <a:pt x="435" y="3"/>
                    <a:pt x="412" y="7"/>
                  </a:cubicBezTo>
                  <a:cubicBezTo>
                    <a:pt x="160" y="30"/>
                    <a:pt x="1" y="258"/>
                    <a:pt x="24" y="487"/>
                  </a:cubicBezTo>
                  <a:lnTo>
                    <a:pt x="343" y="3020"/>
                  </a:lnTo>
                  <a:cubicBezTo>
                    <a:pt x="389" y="3226"/>
                    <a:pt x="571" y="3385"/>
                    <a:pt x="777" y="3385"/>
                  </a:cubicBezTo>
                  <a:lnTo>
                    <a:pt x="845" y="3385"/>
                  </a:lnTo>
                  <a:cubicBezTo>
                    <a:pt x="1073" y="3363"/>
                    <a:pt x="1256" y="3134"/>
                    <a:pt x="1210" y="2906"/>
                  </a:cubicBezTo>
                  <a:lnTo>
                    <a:pt x="891" y="373"/>
                  </a:lnTo>
                  <a:cubicBezTo>
                    <a:pt x="870" y="168"/>
                    <a:pt x="685" y="0"/>
                    <a:pt x="483" y="0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26"/>
            <p:cNvSpPr/>
            <p:nvPr/>
          </p:nvSpPr>
          <p:spPr>
            <a:xfrm>
              <a:off x="8146924" y="1749046"/>
              <a:ext cx="47392" cy="130731"/>
            </a:xfrm>
            <a:custGeom>
              <a:avLst/>
              <a:gdLst/>
              <a:ahLst/>
              <a:cxnLst/>
              <a:rect l="l" t="t" r="r" b="b"/>
              <a:pathLst>
                <a:path w="1234" h="3404" extrusionOk="0">
                  <a:moveTo>
                    <a:pt x="455" y="1"/>
                  </a:moveTo>
                  <a:cubicBezTo>
                    <a:pt x="441" y="1"/>
                    <a:pt x="426" y="2"/>
                    <a:pt x="412" y="3"/>
                  </a:cubicBezTo>
                  <a:cubicBezTo>
                    <a:pt x="161" y="49"/>
                    <a:pt x="1" y="254"/>
                    <a:pt x="24" y="505"/>
                  </a:cubicBezTo>
                  <a:lnTo>
                    <a:pt x="343" y="3016"/>
                  </a:lnTo>
                  <a:cubicBezTo>
                    <a:pt x="366" y="3244"/>
                    <a:pt x="571" y="3404"/>
                    <a:pt x="777" y="3404"/>
                  </a:cubicBezTo>
                  <a:lnTo>
                    <a:pt x="845" y="3404"/>
                  </a:lnTo>
                  <a:cubicBezTo>
                    <a:pt x="1074" y="3358"/>
                    <a:pt x="1233" y="3153"/>
                    <a:pt x="1211" y="2902"/>
                  </a:cubicBezTo>
                  <a:lnTo>
                    <a:pt x="891" y="391"/>
                  </a:lnTo>
                  <a:cubicBezTo>
                    <a:pt x="870" y="156"/>
                    <a:pt x="668" y="1"/>
                    <a:pt x="455" y="1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26"/>
            <p:cNvSpPr/>
            <p:nvPr/>
          </p:nvSpPr>
          <p:spPr>
            <a:xfrm>
              <a:off x="7944453" y="1775161"/>
              <a:ext cx="47353" cy="130039"/>
            </a:xfrm>
            <a:custGeom>
              <a:avLst/>
              <a:gdLst/>
              <a:ahLst/>
              <a:cxnLst/>
              <a:rect l="l" t="t" r="r" b="b"/>
              <a:pathLst>
                <a:path w="1233" h="3386" extrusionOk="0">
                  <a:moveTo>
                    <a:pt x="482" y="1"/>
                  </a:moveTo>
                  <a:cubicBezTo>
                    <a:pt x="459" y="1"/>
                    <a:pt x="435" y="3"/>
                    <a:pt x="411" y="8"/>
                  </a:cubicBezTo>
                  <a:cubicBezTo>
                    <a:pt x="160" y="31"/>
                    <a:pt x="0" y="259"/>
                    <a:pt x="23" y="487"/>
                  </a:cubicBezTo>
                  <a:lnTo>
                    <a:pt x="343" y="3021"/>
                  </a:lnTo>
                  <a:cubicBezTo>
                    <a:pt x="365" y="3226"/>
                    <a:pt x="571" y="3386"/>
                    <a:pt x="776" y="3386"/>
                  </a:cubicBezTo>
                  <a:lnTo>
                    <a:pt x="822" y="3386"/>
                  </a:lnTo>
                  <a:cubicBezTo>
                    <a:pt x="1073" y="3363"/>
                    <a:pt x="1233" y="3135"/>
                    <a:pt x="1210" y="2907"/>
                  </a:cubicBezTo>
                  <a:lnTo>
                    <a:pt x="890" y="373"/>
                  </a:lnTo>
                  <a:cubicBezTo>
                    <a:pt x="870" y="168"/>
                    <a:pt x="685" y="1"/>
                    <a:pt x="482" y="1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26"/>
            <p:cNvSpPr/>
            <p:nvPr/>
          </p:nvSpPr>
          <p:spPr>
            <a:xfrm>
              <a:off x="7961966" y="3235358"/>
              <a:ext cx="132420" cy="95206"/>
            </a:xfrm>
            <a:custGeom>
              <a:avLst/>
              <a:gdLst/>
              <a:ahLst/>
              <a:cxnLst/>
              <a:rect l="l" t="t" r="r" b="b"/>
              <a:pathLst>
                <a:path w="3448" h="2479" extrusionOk="0">
                  <a:moveTo>
                    <a:pt x="749" y="1"/>
                  </a:moveTo>
                  <a:cubicBezTo>
                    <a:pt x="529" y="1"/>
                    <a:pt x="317" y="117"/>
                    <a:pt x="183" y="310"/>
                  </a:cubicBezTo>
                  <a:cubicBezTo>
                    <a:pt x="1" y="630"/>
                    <a:pt x="92" y="1018"/>
                    <a:pt x="411" y="1223"/>
                  </a:cubicBezTo>
                  <a:lnTo>
                    <a:pt x="2374" y="2387"/>
                  </a:lnTo>
                  <a:cubicBezTo>
                    <a:pt x="2466" y="2456"/>
                    <a:pt x="2580" y="2479"/>
                    <a:pt x="2694" y="2479"/>
                  </a:cubicBezTo>
                  <a:cubicBezTo>
                    <a:pt x="2922" y="2479"/>
                    <a:pt x="3151" y="2365"/>
                    <a:pt x="3265" y="2182"/>
                  </a:cubicBezTo>
                  <a:cubicBezTo>
                    <a:pt x="3447" y="1862"/>
                    <a:pt x="3356" y="1452"/>
                    <a:pt x="3036" y="1269"/>
                  </a:cubicBezTo>
                  <a:lnTo>
                    <a:pt x="1096" y="105"/>
                  </a:lnTo>
                  <a:cubicBezTo>
                    <a:pt x="985" y="34"/>
                    <a:pt x="866" y="1"/>
                    <a:pt x="749" y="1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46" name="Google Shape;2846;p26"/>
          <p:cNvSpPr/>
          <p:nvPr/>
        </p:nvSpPr>
        <p:spPr>
          <a:xfrm>
            <a:off x="6216651" y="2047184"/>
            <a:ext cx="154311" cy="92095"/>
          </a:xfrm>
          <a:custGeom>
            <a:avLst/>
            <a:gdLst/>
            <a:ahLst/>
            <a:cxnLst/>
            <a:rect l="l" t="t" r="r" b="b"/>
            <a:pathLst>
              <a:path w="4018" h="2398" extrusionOk="0">
                <a:moveTo>
                  <a:pt x="3059" y="868"/>
                </a:moveTo>
                <a:cubicBezTo>
                  <a:pt x="2876" y="1256"/>
                  <a:pt x="2466" y="1507"/>
                  <a:pt x="2009" y="1507"/>
                </a:cubicBezTo>
                <a:cubicBezTo>
                  <a:pt x="1553" y="1507"/>
                  <a:pt x="1142" y="1256"/>
                  <a:pt x="959" y="868"/>
                </a:cubicBezTo>
                <a:close/>
                <a:moveTo>
                  <a:pt x="434" y="1"/>
                </a:moveTo>
                <a:cubicBezTo>
                  <a:pt x="183" y="1"/>
                  <a:pt x="0" y="183"/>
                  <a:pt x="0" y="434"/>
                </a:cubicBezTo>
                <a:cubicBezTo>
                  <a:pt x="0" y="1507"/>
                  <a:pt x="891" y="2397"/>
                  <a:pt x="2009" y="2397"/>
                </a:cubicBezTo>
                <a:cubicBezTo>
                  <a:pt x="3105" y="2397"/>
                  <a:pt x="4018" y="1507"/>
                  <a:pt x="4018" y="434"/>
                </a:cubicBezTo>
                <a:cubicBezTo>
                  <a:pt x="4018" y="183"/>
                  <a:pt x="3812" y="1"/>
                  <a:pt x="3584" y="1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7" name="Google Shape;2847;p26"/>
          <p:cNvSpPr/>
          <p:nvPr/>
        </p:nvSpPr>
        <p:spPr>
          <a:xfrm>
            <a:off x="5306721" y="428106"/>
            <a:ext cx="193792" cy="190258"/>
          </a:xfrm>
          <a:custGeom>
            <a:avLst/>
            <a:gdLst/>
            <a:ahLst/>
            <a:cxnLst/>
            <a:rect l="l" t="t" r="r" b="b"/>
            <a:pathLst>
              <a:path w="5046" h="4954" extrusionOk="0">
                <a:moveTo>
                  <a:pt x="1736" y="1050"/>
                </a:moveTo>
                <a:lnTo>
                  <a:pt x="3972" y="3264"/>
                </a:lnTo>
                <a:lnTo>
                  <a:pt x="3402" y="3903"/>
                </a:lnTo>
                <a:lnTo>
                  <a:pt x="1096" y="1781"/>
                </a:lnTo>
                <a:lnTo>
                  <a:pt x="1736" y="1050"/>
                </a:lnTo>
                <a:close/>
                <a:moveTo>
                  <a:pt x="1690" y="0"/>
                </a:moveTo>
                <a:cubicBezTo>
                  <a:pt x="1553" y="0"/>
                  <a:pt x="1439" y="46"/>
                  <a:pt x="1370" y="137"/>
                </a:cubicBezTo>
                <a:lnTo>
                  <a:pt x="161" y="1530"/>
                </a:lnTo>
                <a:cubicBezTo>
                  <a:pt x="1" y="1712"/>
                  <a:pt x="24" y="1963"/>
                  <a:pt x="206" y="2123"/>
                </a:cubicBezTo>
                <a:lnTo>
                  <a:pt x="3128" y="4839"/>
                </a:lnTo>
                <a:cubicBezTo>
                  <a:pt x="3219" y="4908"/>
                  <a:pt x="3333" y="4953"/>
                  <a:pt x="3425" y="4953"/>
                </a:cubicBezTo>
                <a:lnTo>
                  <a:pt x="3447" y="4953"/>
                </a:lnTo>
                <a:cubicBezTo>
                  <a:pt x="3562" y="4953"/>
                  <a:pt x="3676" y="4885"/>
                  <a:pt x="3767" y="4794"/>
                </a:cubicBezTo>
                <a:lnTo>
                  <a:pt x="4908" y="3515"/>
                </a:lnTo>
                <a:cubicBezTo>
                  <a:pt x="5045" y="3356"/>
                  <a:pt x="5045" y="3082"/>
                  <a:pt x="4885" y="2922"/>
                </a:cubicBezTo>
                <a:lnTo>
                  <a:pt x="2009" y="114"/>
                </a:lnTo>
                <a:cubicBezTo>
                  <a:pt x="1918" y="23"/>
                  <a:pt x="1804" y="0"/>
                  <a:pt x="169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8" name="Google Shape;2848;p26"/>
          <p:cNvSpPr/>
          <p:nvPr/>
        </p:nvSpPr>
        <p:spPr>
          <a:xfrm>
            <a:off x="5881797" y="633189"/>
            <a:ext cx="92057" cy="131576"/>
          </a:xfrm>
          <a:custGeom>
            <a:avLst/>
            <a:gdLst/>
            <a:ahLst/>
            <a:cxnLst/>
            <a:rect l="l" t="t" r="r" b="b"/>
            <a:pathLst>
              <a:path w="2397" h="3426" extrusionOk="0">
                <a:moveTo>
                  <a:pt x="1895" y="869"/>
                </a:moveTo>
                <a:lnTo>
                  <a:pt x="1735" y="2946"/>
                </a:lnTo>
                <a:cubicBezTo>
                  <a:pt x="1096" y="2900"/>
                  <a:pt x="662" y="2581"/>
                  <a:pt x="525" y="2467"/>
                </a:cubicBezTo>
                <a:lnTo>
                  <a:pt x="1895" y="869"/>
                </a:lnTo>
                <a:close/>
                <a:moveTo>
                  <a:pt x="2164" y="0"/>
                </a:moveTo>
                <a:cubicBezTo>
                  <a:pt x="2107" y="0"/>
                  <a:pt x="2053" y="26"/>
                  <a:pt x="2009" y="70"/>
                </a:cubicBezTo>
                <a:lnTo>
                  <a:pt x="69" y="2307"/>
                </a:lnTo>
                <a:cubicBezTo>
                  <a:pt x="0" y="2398"/>
                  <a:pt x="0" y="2512"/>
                  <a:pt x="69" y="2581"/>
                </a:cubicBezTo>
                <a:lnTo>
                  <a:pt x="160" y="2695"/>
                </a:lnTo>
                <a:cubicBezTo>
                  <a:pt x="160" y="2695"/>
                  <a:pt x="160" y="2718"/>
                  <a:pt x="160" y="2718"/>
                </a:cubicBezTo>
                <a:cubicBezTo>
                  <a:pt x="183" y="2740"/>
                  <a:pt x="776" y="3334"/>
                  <a:pt x="1712" y="3380"/>
                </a:cubicBezTo>
                <a:lnTo>
                  <a:pt x="1918" y="3425"/>
                </a:lnTo>
                <a:lnTo>
                  <a:pt x="1940" y="3425"/>
                </a:lnTo>
                <a:cubicBezTo>
                  <a:pt x="1986" y="3425"/>
                  <a:pt x="2032" y="3402"/>
                  <a:pt x="2077" y="3357"/>
                </a:cubicBezTo>
                <a:cubicBezTo>
                  <a:pt x="2123" y="3334"/>
                  <a:pt x="2146" y="3265"/>
                  <a:pt x="2146" y="3220"/>
                </a:cubicBezTo>
                <a:lnTo>
                  <a:pt x="2397" y="230"/>
                </a:lnTo>
                <a:cubicBezTo>
                  <a:pt x="2397" y="138"/>
                  <a:pt x="2351" y="47"/>
                  <a:pt x="2260" y="24"/>
                </a:cubicBezTo>
                <a:cubicBezTo>
                  <a:pt x="2228" y="8"/>
                  <a:pt x="2195" y="0"/>
                  <a:pt x="21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9" name="Google Shape;2849;p26"/>
          <p:cNvSpPr/>
          <p:nvPr/>
        </p:nvSpPr>
        <p:spPr>
          <a:xfrm>
            <a:off x="5390021" y="1677267"/>
            <a:ext cx="190258" cy="176241"/>
          </a:xfrm>
          <a:custGeom>
            <a:avLst/>
            <a:gdLst/>
            <a:ahLst/>
            <a:cxnLst/>
            <a:rect l="l" t="t" r="r" b="b"/>
            <a:pathLst>
              <a:path w="4954" h="4589" extrusionOk="0">
                <a:moveTo>
                  <a:pt x="1324" y="0"/>
                </a:moveTo>
                <a:lnTo>
                  <a:pt x="0" y="3082"/>
                </a:lnTo>
                <a:lnTo>
                  <a:pt x="3698" y="4588"/>
                </a:lnTo>
                <a:lnTo>
                  <a:pt x="4953" y="1621"/>
                </a:lnTo>
                <a:lnTo>
                  <a:pt x="4771" y="1575"/>
                </a:lnTo>
                <a:lnTo>
                  <a:pt x="1598" y="206"/>
                </a:lnTo>
                <a:lnTo>
                  <a:pt x="132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Subtítulo 167"/>
          <p:cNvSpPr>
            <a:spLocks noGrp="1"/>
          </p:cNvSpPr>
          <p:nvPr>
            <p:ph type="subTitle" idx="1"/>
          </p:nvPr>
        </p:nvSpPr>
        <p:spPr>
          <a:xfrm>
            <a:off x="467544" y="1275606"/>
            <a:ext cx="2338200" cy="616800"/>
          </a:xfrm>
        </p:spPr>
        <p:txBody>
          <a:bodyPr/>
          <a:lstStyle/>
          <a:p>
            <a:r>
              <a:rPr lang="pt-PT" sz="2000" b="1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Leitura</a:t>
            </a:r>
          </a:p>
        </p:txBody>
      </p:sp>
      <p:grpSp>
        <p:nvGrpSpPr>
          <p:cNvPr id="167" name="Google Shape;5833;p42"/>
          <p:cNvGrpSpPr/>
          <p:nvPr/>
        </p:nvGrpSpPr>
        <p:grpSpPr>
          <a:xfrm>
            <a:off x="3275856" y="1347614"/>
            <a:ext cx="1813500" cy="1865775"/>
            <a:chOff x="-2479250" y="1194500"/>
            <a:chExt cx="1813500" cy="1865775"/>
          </a:xfrm>
        </p:grpSpPr>
        <p:sp>
          <p:nvSpPr>
            <p:cNvPr id="169" name="Google Shape;5834;p42"/>
            <p:cNvSpPr/>
            <p:nvPr/>
          </p:nvSpPr>
          <p:spPr>
            <a:xfrm>
              <a:off x="-952800" y="1992225"/>
              <a:ext cx="220875" cy="885075"/>
            </a:xfrm>
            <a:custGeom>
              <a:avLst/>
              <a:gdLst/>
              <a:ahLst/>
              <a:cxnLst/>
              <a:rect l="l" t="t" r="r" b="b"/>
              <a:pathLst>
                <a:path w="8835" h="35403" extrusionOk="0">
                  <a:moveTo>
                    <a:pt x="3949" y="1"/>
                  </a:moveTo>
                  <a:lnTo>
                    <a:pt x="1" y="35403"/>
                  </a:lnTo>
                  <a:cubicBezTo>
                    <a:pt x="1" y="35403"/>
                    <a:pt x="8834" y="34353"/>
                    <a:pt x="8012" y="19106"/>
                  </a:cubicBezTo>
                  <a:cubicBezTo>
                    <a:pt x="7213" y="3858"/>
                    <a:pt x="3949" y="1"/>
                    <a:pt x="3949" y="1"/>
                  </a:cubicBezTo>
                  <a:close/>
                </a:path>
              </a:pathLst>
            </a:custGeom>
            <a:solidFill>
              <a:srgbClr val="503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5835;p42"/>
            <p:cNvSpPr/>
            <p:nvPr/>
          </p:nvSpPr>
          <p:spPr>
            <a:xfrm>
              <a:off x="-2349700" y="1939725"/>
              <a:ext cx="188900" cy="817175"/>
            </a:xfrm>
            <a:custGeom>
              <a:avLst/>
              <a:gdLst/>
              <a:ahLst/>
              <a:cxnLst/>
              <a:rect l="l" t="t" r="r" b="b"/>
              <a:pathLst>
                <a:path w="7556" h="32687" extrusionOk="0">
                  <a:moveTo>
                    <a:pt x="3105" y="1"/>
                  </a:moveTo>
                  <a:lnTo>
                    <a:pt x="3105" y="1"/>
                  </a:lnTo>
                  <a:cubicBezTo>
                    <a:pt x="3105" y="2"/>
                    <a:pt x="3173" y="9702"/>
                    <a:pt x="571" y="11596"/>
                  </a:cubicBezTo>
                  <a:cubicBezTo>
                    <a:pt x="571" y="15864"/>
                    <a:pt x="0" y="28373"/>
                    <a:pt x="3378" y="32687"/>
                  </a:cubicBezTo>
                  <a:cubicBezTo>
                    <a:pt x="7555" y="23922"/>
                    <a:pt x="5798" y="4886"/>
                    <a:pt x="5798" y="4886"/>
                  </a:cubicBezTo>
                  <a:lnTo>
                    <a:pt x="3105" y="1"/>
                  </a:lnTo>
                  <a:close/>
                </a:path>
              </a:pathLst>
            </a:custGeom>
            <a:solidFill>
              <a:srgbClr val="503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5836;p42"/>
            <p:cNvSpPr/>
            <p:nvPr/>
          </p:nvSpPr>
          <p:spPr>
            <a:xfrm>
              <a:off x="-914575" y="1939725"/>
              <a:ext cx="188925" cy="817175"/>
            </a:xfrm>
            <a:custGeom>
              <a:avLst/>
              <a:gdLst/>
              <a:ahLst/>
              <a:cxnLst/>
              <a:rect l="l" t="t" r="r" b="b"/>
              <a:pathLst>
                <a:path w="7557" h="32687" extrusionOk="0">
                  <a:moveTo>
                    <a:pt x="4452" y="1"/>
                  </a:moveTo>
                  <a:lnTo>
                    <a:pt x="1759" y="4886"/>
                  </a:lnTo>
                  <a:cubicBezTo>
                    <a:pt x="1759" y="4886"/>
                    <a:pt x="1" y="23922"/>
                    <a:pt x="4178" y="32687"/>
                  </a:cubicBezTo>
                  <a:cubicBezTo>
                    <a:pt x="7556" y="28373"/>
                    <a:pt x="6986" y="15864"/>
                    <a:pt x="6986" y="11596"/>
                  </a:cubicBezTo>
                  <a:cubicBezTo>
                    <a:pt x="4384" y="9702"/>
                    <a:pt x="4452" y="2"/>
                    <a:pt x="4452" y="1"/>
                  </a:cubicBezTo>
                  <a:close/>
                </a:path>
              </a:pathLst>
            </a:custGeom>
            <a:solidFill>
              <a:srgbClr val="503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5837;p42"/>
            <p:cNvSpPr/>
            <p:nvPr/>
          </p:nvSpPr>
          <p:spPr>
            <a:xfrm>
              <a:off x="-2334875" y="1992225"/>
              <a:ext cx="221425" cy="885075"/>
            </a:xfrm>
            <a:custGeom>
              <a:avLst/>
              <a:gdLst/>
              <a:ahLst/>
              <a:cxnLst/>
              <a:rect l="l" t="t" r="r" b="b"/>
              <a:pathLst>
                <a:path w="8857" h="35403" extrusionOk="0">
                  <a:moveTo>
                    <a:pt x="4885" y="1"/>
                  </a:moveTo>
                  <a:cubicBezTo>
                    <a:pt x="4885" y="1"/>
                    <a:pt x="1621" y="3858"/>
                    <a:pt x="822" y="19106"/>
                  </a:cubicBezTo>
                  <a:cubicBezTo>
                    <a:pt x="1" y="34353"/>
                    <a:pt x="8857" y="35403"/>
                    <a:pt x="8857" y="35403"/>
                  </a:cubicBezTo>
                  <a:lnTo>
                    <a:pt x="4885" y="1"/>
                  </a:lnTo>
                  <a:close/>
                </a:path>
              </a:pathLst>
            </a:custGeom>
            <a:solidFill>
              <a:srgbClr val="503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5838;p42"/>
            <p:cNvSpPr/>
            <p:nvPr/>
          </p:nvSpPr>
          <p:spPr>
            <a:xfrm>
              <a:off x="-2479250" y="1194500"/>
              <a:ext cx="1807800" cy="1083650"/>
            </a:xfrm>
            <a:custGeom>
              <a:avLst/>
              <a:gdLst/>
              <a:ahLst/>
              <a:cxnLst/>
              <a:rect l="l" t="t" r="r" b="b"/>
              <a:pathLst>
                <a:path w="72312" h="43346" extrusionOk="0">
                  <a:moveTo>
                    <a:pt x="36156" y="0"/>
                  </a:moveTo>
                  <a:cubicBezTo>
                    <a:pt x="1" y="0"/>
                    <a:pt x="9131" y="35151"/>
                    <a:pt x="9131" y="35151"/>
                  </a:cubicBezTo>
                  <a:lnTo>
                    <a:pt x="65738" y="43345"/>
                  </a:lnTo>
                  <a:cubicBezTo>
                    <a:pt x="65738" y="43345"/>
                    <a:pt x="66651" y="40287"/>
                    <a:pt x="66788" y="33485"/>
                  </a:cubicBezTo>
                  <a:cubicBezTo>
                    <a:pt x="66993" y="24606"/>
                    <a:pt x="72312" y="0"/>
                    <a:pt x="36156" y="0"/>
                  </a:cubicBezTo>
                  <a:close/>
                </a:path>
              </a:pathLst>
            </a:custGeom>
            <a:solidFill>
              <a:srgbClr val="503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5839;p42"/>
            <p:cNvSpPr/>
            <p:nvPr/>
          </p:nvSpPr>
          <p:spPr>
            <a:xfrm>
              <a:off x="-2409050" y="1256125"/>
              <a:ext cx="1743300" cy="1743100"/>
            </a:xfrm>
            <a:custGeom>
              <a:avLst/>
              <a:gdLst/>
              <a:ahLst/>
              <a:cxnLst/>
              <a:rect l="l" t="t" r="r" b="b"/>
              <a:pathLst>
                <a:path w="69732" h="69724" extrusionOk="0">
                  <a:moveTo>
                    <a:pt x="34855" y="0"/>
                  </a:moveTo>
                  <a:cubicBezTo>
                    <a:pt x="24971" y="0"/>
                    <a:pt x="7670" y="2443"/>
                    <a:pt x="8309" y="15384"/>
                  </a:cubicBezTo>
                  <a:cubicBezTo>
                    <a:pt x="8948" y="28304"/>
                    <a:pt x="0" y="54279"/>
                    <a:pt x="11299" y="64847"/>
                  </a:cubicBezTo>
                  <a:cubicBezTo>
                    <a:pt x="15737" y="68990"/>
                    <a:pt x="24271" y="69723"/>
                    <a:pt x="29757" y="69723"/>
                  </a:cubicBezTo>
                  <a:cubicBezTo>
                    <a:pt x="32764" y="69723"/>
                    <a:pt x="34855" y="69503"/>
                    <a:pt x="34855" y="69503"/>
                  </a:cubicBezTo>
                  <a:cubicBezTo>
                    <a:pt x="34855" y="69503"/>
                    <a:pt x="36949" y="69723"/>
                    <a:pt x="39958" y="69723"/>
                  </a:cubicBezTo>
                  <a:cubicBezTo>
                    <a:pt x="45449" y="69723"/>
                    <a:pt x="53987" y="68990"/>
                    <a:pt x="58410" y="64847"/>
                  </a:cubicBezTo>
                  <a:cubicBezTo>
                    <a:pt x="69732" y="54279"/>
                    <a:pt x="60784" y="28304"/>
                    <a:pt x="61423" y="15384"/>
                  </a:cubicBezTo>
                  <a:cubicBezTo>
                    <a:pt x="62062" y="2443"/>
                    <a:pt x="44761" y="0"/>
                    <a:pt x="348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5840;p42"/>
            <p:cNvSpPr/>
            <p:nvPr/>
          </p:nvSpPr>
          <p:spPr>
            <a:xfrm>
              <a:off x="-1307150" y="1602500"/>
              <a:ext cx="66200" cy="55950"/>
            </a:xfrm>
            <a:custGeom>
              <a:avLst/>
              <a:gdLst/>
              <a:ahLst/>
              <a:cxnLst/>
              <a:rect l="l" t="t" r="r" b="b"/>
              <a:pathLst>
                <a:path w="2648" h="2238" extrusionOk="0">
                  <a:moveTo>
                    <a:pt x="616" y="0"/>
                  </a:moveTo>
                  <a:lnTo>
                    <a:pt x="0" y="1164"/>
                  </a:lnTo>
                  <a:lnTo>
                    <a:pt x="2032" y="2237"/>
                  </a:lnTo>
                  <a:lnTo>
                    <a:pt x="2648" y="1050"/>
                  </a:lnTo>
                  <a:lnTo>
                    <a:pt x="616" y="0"/>
                  </a:lnTo>
                  <a:close/>
                </a:path>
              </a:pathLst>
            </a:custGeom>
            <a:solidFill>
              <a:srgbClr val="D3B6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5841;p42"/>
            <p:cNvSpPr/>
            <p:nvPr/>
          </p:nvSpPr>
          <p:spPr>
            <a:xfrm>
              <a:off x="-2309750" y="1590550"/>
              <a:ext cx="1587525" cy="1408675"/>
            </a:xfrm>
            <a:custGeom>
              <a:avLst/>
              <a:gdLst/>
              <a:ahLst/>
              <a:cxnLst/>
              <a:rect l="l" t="t" r="r" b="b"/>
              <a:pathLst>
                <a:path w="63501" h="56347" extrusionOk="0">
                  <a:moveTo>
                    <a:pt x="42634" y="1"/>
                  </a:moveTo>
                  <a:cubicBezTo>
                    <a:pt x="28803" y="1"/>
                    <a:pt x="13541" y="18844"/>
                    <a:pt x="2739" y="19286"/>
                  </a:cubicBezTo>
                  <a:cubicBezTo>
                    <a:pt x="1187" y="31338"/>
                    <a:pt x="0" y="44622"/>
                    <a:pt x="7327" y="51470"/>
                  </a:cubicBezTo>
                  <a:cubicBezTo>
                    <a:pt x="11765" y="55613"/>
                    <a:pt x="20299" y="56346"/>
                    <a:pt x="25785" y="56346"/>
                  </a:cubicBezTo>
                  <a:cubicBezTo>
                    <a:pt x="28792" y="56346"/>
                    <a:pt x="30883" y="56126"/>
                    <a:pt x="30883" y="56126"/>
                  </a:cubicBezTo>
                  <a:cubicBezTo>
                    <a:pt x="30883" y="56126"/>
                    <a:pt x="32977" y="56346"/>
                    <a:pt x="35986" y="56346"/>
                  </a:cubicBezTo>
                  <a:cubicBezTo>
                    <a:pt x="41477" y="56346"/>
                    <a:pt x="50015" y="55613"/>
                    <a:pt x="54438" y="51470"/>
                  </a:cubicBezTo>
                  <a:cubicBezTo>
                    <a:pt x="63500" y="43024"/>
                    <a:pt x="59574" y="24696"/>
                    <a:pt x="57976" y="11092"/>
                  </a:cubicBezTo>
                  <a:cubicBezTo>
                    <a:pt x="53326" y="2935"/>
                    <a:pt x="48091" y="1"/>
                    <a:pt x="426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5842;p42"/>
            <p:cNvSpPr/>
            <p:nvPr/>
          </p:nvSpPr>
          <p:spPr>
            <a:xfrm>
              <a:off x="-1936000" y="1925475"/>
              <a:ext cx="797200" cy="899900"/>
            </a:xfrm>
            <a:custGeom>
              <a:avLst/>
              <a:gdLst/>
              <a:ahLst/>
              <a:cxnLst/>
              <a:rect l="l" t="t" r="r" b="b"/>
              <a:pathLst>
                <a:path w="31888" h="35996" extrusionOk="0">
                  <a:moveTo>
                    <a:pt x="15933" y="0"/>
                  </a:moveTo>
                  <a:cubicBezTo>
                    <a:pt x="15933" y="0"/>
                    <a:pt x="4474" y="12988"/>
                    <a:pt x="343" y="17119"/>
                  </a:cubicBezTo>
                  <a:cubicBezTo>
                    <a:pt x="1" y="28190"/>
                    <a:pt x="343" y="35996"/>
                    <a:pt x="343" y="35996"/>
                  </a:cubicBezTo>
                  <a:lnTo>
                    <a:pt x="31545" y="35996"/>
                  </a:lnTo>
                  <a:cubicBezTo>
                    <a:pt x="31545" y="35996"/>
                    <a:pt x="31888" y="28190"/>
                    <a:pt x="31545" y="17119"/>
                  </a:cubicBezTo>
                  <a:cubicBezTo>
                    <a:pt x="27414" y="12988"/>
                    <a:pt x="15933" y="0"/>
                    <a:pt x="159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5843;p42"/>
            <p:cNvSpPr/>
            <p:nvPr/>
          </p:nvSpPr>
          <p:spPr>
            <a:xfrm>
              <a:off x="-2029575" y="1925475"/>
              <a:ext cx="983800" cy="450250"/>
            </a:xfrm>
            <a:custGeom>
              <a:avLst/>
              <a:gdLst/>
              <a:ahLst/>
              <a:cxnLst/>
              <a:rect l="l" t="t" r="r" b="b"/>
              <a:pathLst>
                <a:path w="39352" h="18010" extrusionOk="0">
                  <a:moveTo>
                    <a:pt x="19676" y="0"/>
                  </a:moveTo>
                  <a:cubicBezTo>
                    <a:pt x="0" y="0"/>
                    <a:pt x="1872" y="18009"/>
                    <a:pt x="1872" y="18009"/>
                  </a:cubicBezTo>
                  <a:lnTo>
                    <a:pt x="37502" y="18009"/>
                  </a:lnTo>
                  <a:cubicBezTo>
                    <a:pt x="37502" y="18009"/>
                    <a:pt x="39351" y="0"/>
                    <a:pt x="196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5844;p42"/>
            <p:cNvSpPr/>
            <p:nvPr/>
          </p:nvSpPr>
          <p:spPr>
            <a:xfrm>
              <a:off x="-2265250" y="2542900"/>
              <a:ext cx="1455700" cy="517375"/>
            </a:xfrm>
            <a:custGeom>
              <a:avLst/>
              <a:gdLst/>
              <a:ahLst/>
              <a:cxnLst/>
              <a:rect l="l" t="t" r="r" b="b"/>
              <a:pathLst>
                <a:path w="58228" h="20695" extrusionOk="0">
                  <a:moveTo>
                    <a:pt x="0" y="0"/>
                  </a:moveTo>
                  <a:lnTo>
                    <a:pt x="0" y="0"/>
                  </a:lnTo>
                  <a:cubicBezTo>
                    <a:pt x="503" y="5364"/>
                    <a:pt x="2055" y="12554"/>
                    <a:pt x="5547" y="15818"/>
                  </a:cubicBezTo>
                  <a:cubicBezTo>
                    <a:pt x="9985" y="19961"/>
                    <a:pt x="18519" y="20695"/>
                    <a:pt x="24005" y="20695"/>
                  </a:cubicBezTo>
                  <a:cubicBezTo>
                    <a:pt x="27012" y="20695"/>
                    <a:pt x="29103" y="20474"/>
                    <a:pt x="29103" y="20474"/>
                  </a:cubicBezTo>
                  <a:cubicBezTo>
                    <a:pt x="29103" y="20474"/>
                    <a:pt x="31197" y="20695"/>
                    <a:pt x="34206" y="20695"/>
                  </a:cubicBezTo>
                  <a:cubicBezTo>
                    <a:pt x="39697" y="20695"/>
                    <a:pt x="48235" y="19961"/>
                    <a:pt x="52658" y="15818"/>
                  </a:cubicBezTo>
                  <a:cubicBezTo>
                    <a:pt x="56174" y="12554"/>
                    <a:pt x="57726" y="5364"/>
                    <a:pt x="58228" y="0"/>
                  </a:cubicBezTo>
                  <a:lnTo>
                    <a:pt x="58228" y="0"/>
                  </a:lnTo>
                  <a:cubicBezTo>
                    <a:pt x="47523" y="5623"/>
                    <a:pt x="37485" y="7497"/>
                    <a:pt x="28858" y="7497"/>
                  </a:cubicBezTo>
                  <a:cubicBezTo>
                    <a:pt x="11606" y="7497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503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5845;p42"/>
            <p:cNvSpPr/>
            <p:nvPr/>
          </p:nvSpPr>
          <p:spPr>
            <a:xfrm>
              <a:off x="-2241275" y="1559975"/>
              <a:ext cx="1201200" cy="635400"/>
            </a:xfrm>
            <a:custGeom>
              <a:avLst/>
              <a:gdLst/>
              <a:ahLst/>
              <a:cxnLst/>
              <a:rect l="l" t="t" r="r" b="b"/>
              <a:pathLst>
                <a:path w="48048" h="25416" extrusionOk="0">
                  <a:moveTo>
                    <a:pt x="48043" y="3844"/>
                  </a:moveTo>
                  <a:cubicBezTo>
                    <a:pt x="48044" y="3845"/>
                    <a:pt x="48046" y="3846"/>
                    <a:pt x="48047" y="3847"/>
                  </a:cubicBezTo>
                  <a:cubicBezTo>
                    <a:pt x="48046" y="3846"/>
                    <a:pt x="48044" y="3845"/>
                    <a:pt x="48043" y="3844"/>
                  </a:cubicBezTo>
                  <a:close/>
                  <a:moveTo>
                    <a:pt x="36427" y="0"/>
                  </a:moveTo>
                  <a:cubicBezTo>
                    <a:pt x="21385" y="0"/>
                    <a:pt x="9309" y="18420"/>
                    <a:pt x="0" y="20509"/>
                  </a:cubicBezTo>
                  <a:cubicBezTo>
                    <a:pt x="0" y="20509"/>
                    <a:pt x="8732" y="25415"/>
                    <a:pt x="17908" y="25415"/>
                  </a:cubicBezTo>
                  <a:cubicBezTo>
                    <a:pt x="19734" y="25415"/>
                    <a:pt x="21577" y="25221"/>
                    <a:pt x="23373" y="24755"/>
                  </a:cubicBezTo>
                  <a:cubicBezTo>
                    <a:pt x="33212" y="22216"/>
                    <a:pt x="40930" y="3385"/>
                    <a:pt x="46598" y="3385"/>
                  </a:cubicBezTo>
                  <a:cubicBezTo>
                    <a:pt x="47096" y="3385"/>
                    <a:pt x="47577" y="3530"/>
                    <a:pt x="48043" y="3844"/>
                  </a:cubicBezTo>
                  <a:lnTo>
                    <a:pt x="48043" y="3844"/>
                  </a:lnTo>
                  <a:cubicBezTo>
                    <a:pt x="43990" y="1110"/>
                    <a:pt x="40119" y="0"/>
                    <a:pt x="36427" y="0"/>
                  </a:cubicBezTo>
                  <a:close/>
                </a:path>
              </a:pathLst>
            </a:custGeom>
            <a:solidFill>
              <a:srgbClr val="503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5846;p42"/>
            <p:cNvSpPr/>
            <p:nvPr/>
          </p:nvSpPr>
          <p:spPr>
            <a:xfrm>
              <a:off x="-1623300" y="2279825"/>
              <a:ext cx="190625" cy="191200"/>
            </a:xfrm>
            <a:custGeom>
              <a:avLst/>
              <a:gdLst/>
              <a:ahLst/>
              <a:cxnLst/>
              <a:rect l="l" t="t" r="r" b="b"/>
              <a:pathLst>
                <a:path w="7625" h="7648" extrusionOk="0">
                  <a:moveTo>
                    <a:pt x="3813" y="1"/>
                  </a:moveTo>
                  <a:cubicBezTo>
                    <a:pt x="1713" y="1"/>
                    <a:pt x="1" y="1713"/>
                    <a:pt x="1" y="3835"/>
                  </a:cubicBezTo>
                  <a:cubicBezTo>
                    <a:pt x="1" y="5935"/>
                    <a:pt x="1713" y="7647"/>
                    <a:pt x="3813" y="7647"/>
                  </a:cubicBezTo>
                  <a:cubicBezTo>
                    <a:pt x="5913" y="7647"/>
                    <a:pt x="7625" y="5935"/>
                    <a:pt x="7625" y="3835"/>
                  </a:cubicBezTo>
                  <a:cubicBezTo>
                    <a:pt x="7625" y="1713"/>
                    <a:pt x="5913" y="1"/>
                    <a:pt x="38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5847;p42"/>
            <p:cNvSpPr/>
            <p:nvPr/>
          </p:nvSpPr>
          <p:spPr>
            <a:xfrm>
              <a:off x="-2113475" y="1630025"/>
              <a:ext cx="706975" cy="429675"/>
            </a:xfrm>
            <a:custGeom>
              <a:avLst/>
              <a:gdLst/>
              <a:ahLst/>
              <a:cxnLst/>
              <a:rect l="l" t="t" r="r" b="b"/>
              <a:pathLst>
                <a:path w="28279" h="17187" extrusionOk="0">
                  <a:moveTo>
                    <a:pt x="26901" y="1"/>
                  </a:moveTo>
                  <a:cubicBezTo>
                    <a:pt x="26850" y="1"/>
                    <a:pt x="26786" y="6"/>
                    <a:pt x="26707" y="18"/>
                  </a:cubicBezTo>
                  <a:cubicBezTo>
                    <a:pt x="24447" y="314"/>
                    <a:pt x="17942" y="2802"/>
                    <a:pt x="15614" y="5519"/>
                  </a:cubicBezTo>
                  <a:cubicBezTo>
                    <a:pt x="13285" y="8235"/>
                    <a:pt x="1" y="17182"/>
                    <a:pt x="1" y="17182"/>
                  </a:cubicBezTo>
                  <a:cubicBezTo>
                    <a:pt x="1" y="17182"/>
                    <a:pt x="24" y="17186"/>
                    <a:pt x="73" y="17186"/>
                  </a:cubicBezTo>
                  <a:cubicBezTo>
                    <a:pt x="507" y="17186"/>
                    <a:pt x="3018" y="16874"/>
                    <a:pt x="10660" y="10768"/>
                  </a:cubicBezTo>
                  <a:cubicBezTo>
                    <a:pt x="18853" y="4205"/>
                    <a:pt x="28279" y="1"/>
                    <a:pt x="26901" y="1"/>
                  </a:cubicBezTo>
                  <a:close/>
                </a:path>
              </a:pathLst>
            </a:custGeom>
            <a:solidFill>
              <a:srgbClr val="0C0044">
                <a:alpha val="5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5848;p42"/>
            <p:cNvSpPr/>
            <p:nvPr/>
          </p:nvSpPr>
          <p:spPr>
            <a:xfrm>
              <a:off x="-1832700" y="1921475"/>
              <a:ext cx="390400" cy="229425"/>
            </a:xfrm>
            <a:custGeom>
              <a:avLst/>
              <a:gdLst/>
              <a:ahLst/>
              <a:cxnLst/>
              <a:rect l="l" t="t" r="r" b="b"/>
              <a:pathLst>
                <a:path w="15616" h="9177" extrusionOk="0">
                  <a:moveTo>
                    <a:pt x="15613" y="1"/>
                  </a:moveTo>
                  <a:cubicBezTo>
                    <a:pt x="15610" y="1"/>
                    <a:pt x="15537" y="73"/>
                    <a:pt x="15387" y="228"/>
                  </a:cubicBezTo>
                  <a:lnTo>
                    <a:pt x="15387" y="228"/>
                  </a:lnTo>
                  <a:cubicBezTo>
                    <a:pt x="15538" y="81"/>
                    <a:pt x="15615" y="1"/>
                    <a:pt x="15613" y="1"/>
                  </a:cubicBezTo>
                  <a:close/>
                  <a:moveTo>
                    <a:pt x="15387" y="228"/>
                  </a:moveTo>
                  <a:cubicBezTo>
                    <a:pt x="14143" y="1437"/>
                    <a:pt x="7897" y="7128"/>
                    <a:pt x="0" y="9176"/>
                  </a:cubicBezTo>
                  <a:cubicBezTo>
                    <a:pt x="0" y="9176"/>
                    <a:pt x="7669" y="8971"/>
                    <a:pt x="13604" y="2192"/>
                  </a:cubicBezTo>
                  <a:cubicBezTo>
                    <a:pt x="14513" y="1157"/>
                    <a:pt x="15095" y="533"/>
                    <a:pt x="15387" y="228"/>
                  </a:cubicBezTo>
                  <a:close/>
                </a:path>
              </a:pathLst>
            </a:custGeom>
            <a:solidFill>
              <a:srgbClr val="0C0044">
                <a:alpha val="5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5849;p42"/>
            <p:cNvSpPr/>
            <p:nvPr/>
          </p:nvSpPr>
          <p:spPr>
            <a:xfrm>
              <a:off x="-1302600" y="1700075"/>
              <a:ext cx="211725" cy="221425"/>
            </a:xfrm>
            <a:custGeom>
              <a:avLst/>
              <a:gdLst/>
              <a:ahLst/>
              <a:cxnLst/>
              <a:rect l="l" t="t" r="r" b="b"/>
              <a:pathLst>
                <a:path w="8469" h="8857" fill="none" extrusionOk="0">
                  <a:moveTo>
                    <a:pt x="1" y="8857"/>
                  </a:moveTo>
                  <a:cubicBezTo>
                    <a:pt x="1" y="8857"/>
                    <a:pt x="5524" y="1301"/>
                    <a:pt x="8469" y="0"/>
                  </a:cubicBezTo>
                </a:path>
              </a:pathLst>
            </a:custGeom>
            <a:solidFill>
              <a:schemeClr val="lt1"/>
            </a:solidFill>
            <a:ln w="18825" cap="rnd" cmpd="sng">
              <a:solidFill>
                <a:schemeClr val="lt1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5850;p42"/>
            <p:cNvSpPr/>
            <p:nvPr/>
          </p:nvSpPr>
          <p:spPr>
            <a:xfrm>
              <a:off x="-1623300" y="2014500"/>
              <a:ext cx="265950" cy="193450"/>
            </a:xfrm>
            <a:custGeom>
              <a:avLst/>
              <a:gdLst/>
              <a:ahLst/>
              <a:cxnLst/>
              <a:rect l="l" t="t" r="r" b="b"/>
              <a:pathLst>
                <a:path w="10638" h="7738" fill="none" extrusionOk="0">
                  <a:moveTo>
                    <a:pt x="10638" y="0"/>
                  </a:moveTo>
                  <a:cubicBezTo>
                    <a:pt x="10638" y="0"/>
                    <a:pt x="2420" y="7555"/>
                    <a:pt x="1" y="7738"/>
                  </a:cubicBezTo>
                </a:path>
              </a:pathLst>
            </a:custGeom>
            <a:solidFill>
              <a:schemeClr val="lt1"/>
            </a:solidFill>
            <a:ln w="18825" cap="rnd" cmpd="sng">
              <a:solidFill>
                <a:schemeClr val="lt1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5851;p42"/>
            <p:cNvSpPr/>
            <p:nvPr/>
          </p:nvSpPr>
          <p:spPr>
            <a:xfrm>
              <a:off x="-1892050" y="2980000"/>
              <a:ext cx="651100" cy="41675"/>
            </a:xfrm>
            <a:custGeom>
              <a:avLst/>
              <a:gdLst/>
              <a:ahLst/>
              <a:cxnLst/>
              <a:rect l="l" t="t" r="r" b="b"/>
              <a:pathLst>
                <a:path w="26044" h="1667" fill="none" extrusionOk="0">
                  <a:moveTo>
                    <a:pt x="0" y="0"/>
                  </a:moveTo>
                  <a:cubicBezTo>
                    <a:pt x="0" y="0"/>
                    <a:pt x="10591" y="1667"/>
                    <a:pt x="14175" y="548"/>
                  </a:cubicBezTo>
                  <a:cubicBezTo>
                    <a:pt x="16982" y="1530"/>
                    <a:pt x="21639" y="891"/>
                    <a:pt x="26044" y="366"/>
                  </a:cubicBezTo>
                </a:path>
              </a:pathLst>
            </a:custGeom>
            <a:noFill/>
            <a:ln w="18825" cap="rnd" cmpd="sng">
              <a:solidFill>
                <a:schemeClr val="dk1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5852;p42"/>
            <p:cNvSpPr/>
            <p:nvPr/>
          </p:nvSpPr>
          <p:spPr>
            <a:xfrm>
              <a:off x="-1884075" y="2722875"/>
              <a:ext cx="898425" cy="68800"/>
            </a:xfrm>
            <a:custGeom>
              <a:avLst/>
              <a:gdLst/>
              <a:ahLst/>
              <a:cxnLst/>
              <a:rect l="l" t="t" r="r" b="b"/>
              <a:pathLst>
                <a:path w="35937" h="2752" extrusionOk="0">
                  <a:moveTo>
                    <a:pt x="33835" y="1"/>
                  </a:moveTo>
                  <a:cubicBezTo>
                    <a:pt x="33281" y="1"/>
                    <a:pt x="31537" y="192"/>
                    <a:pt x="28213" y="676"/>
                  </a:cubicBezTo>
                  <a:cubicBezTo>
                    <a:pt x="21053" y="1711"/>
                    <a:pt x="15532" y="2056"/>
                    <a:pt x="11353" y="2056"/>
                  </a:cubicBezTo>
                  <a:cubicBezTo>
                    <a:pt x="2994" y="2056"/>
                    <a:pt x="1" y="676"/>
                    <a:pt x="1" y="676"/>
                  </a:cubicBezTo>
                  <a:lnTo>
                    <a:pt x="1" y="676"/>
                  </a:lnTo>
                  <a:cubicBezTo>
                    <a:pt x="1347" y="2217"/>
                    <a:pt x="5320" y="2751"/>
                    <a:pt x="10100" y="2751"/>
                  </a:cubicBezTo>
                  <a:cubicBezTo>
                    <a:pt x="20942" y="2751"/>
                    <a:pt x="35936" y="1"/>
                    <a:pt x="33835" y="1"/>
                  </a:cubicBezTo>
                  <a:close/>
                </a:path>
              </a:pathLst>
            </a:custGeom>
            <a:solidFill>
              <a:srgbClr val="0C0044">
                <a:alpha val="5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5853;p42"/>
            <p:cNvSpPr/>
            <p:nvPr/>
          </p:nvSpPr>
          <p:spPr>
            <a:xfrm>
              <a:off x="-938300" y="1891225"/>
              <a:ext cx="86525" cy="509350"/>
            </a:xfrm>
            <a:custGeom>
              <a:avLst/>
              <a:gdLst/>
              <a:ahLst/>
              <a:cxnLst/>
              <a:rect l="l" t="t" r="r" b="b"/>
              <a:pathLst>
                <a:path w="3461" h="20374" extrusionOk="0">
                  <a:moveTo>
                    <a:pt x="1041" y="1"/>
                  </a:moveTo>
                  <a:lnTo>
                    <a:pt x="1041" y="1"/>
                  </a:lnTo>
                  <a:cubicBezTo>
                    <a:pt x="0" y="1967"/>
                    <a:pt x="2427" y="20374"/>
                    <a:pt x="3220" y="20374"/>
                  </a:cubicBezTo>
                  <a:cubicBezTo>
                    <a:pt x="3366" y="20374"/>
                    <a:pt x="3457" y="19750"/>
                    <a:pt x="3461" y="18284"/>
                  </a:cubicBezTo>
                  <a:cubicBezTo>
                    <a:pt x="3461" y="8834"/>
                    <a:pt x="1041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5854;p42"/>
            <p:cNvSpPr/>
            <p:nvPr/>
          </p:nvSpPr>
          <p:spPr>
            <a:xfrm>
              <a:off x="-1216425" y="2098375"/>
              <a:ext cx="90175" cy="210575"/>
            </a:xfrm>
            <a:custGeom>
              <a:avLst/>
              <a:gdLst/>
              <a:ahLst/>
              <a:cxnLst/>
              <a:rect l="l" t="t" r="r" b="b"/>
              <a:pathLst>
                <a:path w="3607" h="8423" fill="none" extrusionOk="0">
                  <a:moveTo>
                    <a:pt x="0" y="0"/>
                  </a:moveTo>
                  <a:cubicBezTo>
                    <a:pt x="0" y="0"/>
                    <a:pt x="3127" y="2214"/>
                    <a:pt x="3607" y="8423"/>
                  </a:cubicBezTo>
                </a:path>
              </a:pathLst>
            </a:custGeom>
            <a:solidFill>
              <a:schemeClr val="lt1"/>
            </a:solidFill>
            <a:ln w="9700" cap="rnd" cmpd="sng">
              <a:solidFill>
                <a:srgbClr val="CC85AC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0" name="Google Shape;5784;p42"/>
          <p:cNvSpPr/>
          <p:nvPr/>
        </p:nvSpPr>
        <p:spPr>
          <a:xfrm>
            <a:off x="3347864" y="3507854"/>
            <a:ext cx="709010" cy="585448"/>
          </a:xfrm>
          <a:custGeom>
            <a:avLst/>
            <a:gdLst/>
            <a:ahLst/>
            <a:cxnLst/>
            <a:rect l="l" t="t" r="r" b="b"/>
            <a:pathLst>
              <a:path w="25018" h="20658" extrusionOk="0">
                <a:moveTo>
                  <a:pt x="17873" y="4543"/>
                </a:moveTo>
                <a:lnTo>
                  <a:pt x="8537" y="15682"/>
                </a:lnTo>
                <a:lnTo>
                  <a:pt x="4474" y="8263"/>
                </a:lnTo>
                <a:lnTo>
                  <a:pt x="17873" y="4543"/>
                </a:lnTo>
                <a:close/>
                <a:moveTo>
                  <a:pt x="25017" y="1"/>
                </a:moveTo>
                <a:lnTo>
                  <a:pt x="1" y="6095"/>
                </a:lnTo>
                <a:lnTo>
                  <a:pt x="7989" y="20658"/>
                </a:lnTo>
                <a:lnTo>
                  <a:pt x="25017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5797;p42"/>
          <p:cNvSpPr/>
          <p:nvPr/>
        </p:nvSpPr>
        <p:spPr>
          <a:xfrm>
            <a:off x="5076056" y="2643758"/>
            <a:ext cx="410788" cy="398007"/>
          </a:xfrm>
          <a:custGeom>
            <a:avLst/>
            <a:gdLst/>
            <a:ahLst/>
            <a:cxnLst/>
            <a:rect l="l" t="t" r="r" b="b"/>
            <a:pathLst>
              <a:path w="14495" h="14044" extrusionOk="0">
                <a:moveTo>
                  <a:pt x="8719" y="0"/>
                </a:moveTo>
                <a:cubicBezTo>
                  <a:pt x="8696" y="0"/>
                  <a:pt x="8674" y="1"/>
                  <a:pt x="8651" y="1"/>
                </a:cubicBezTo>
                <a:cubicBezTo>
                  <a:pt x="7510" y="1"/>
                  <a:pt x="6848" y="640"/>
                  <a:pt x="6300" y="1485"/>
                </a:cubicBezTo>
                <a:cubicBezTo>
                  <a:pt x="5684" y="2421"/>
                  <a:pt x="4862" y="2854"/>
                  <a:pt x="3744" y="3151"/>
                </a:cubicBezTo>
                <a:cubicBezTo>
                  <a:pt x="2717" y="3425"/>
                  <a:pt x="1576" y="3653"/>
                  <a:pt x="868" y="4429"/>
                </a:cubicBezTo>
                <a:cubicBezTo>
                  <a:pt x="434" y="4909"/>
                  <a:pt x="183" y="5525"/>
                  <a:pt x="160" y="6141"/>
                </a:cubicBezTo>
                <a:cubicBezTo>
                  <a:pt x="1" y="11893"/>
                  <a:pt x="4041" y="13970"/>
                  <a:pt x="5365" y="14039"/>
                </a:cubicBezTo>
                <a:cubicBezTo>
                  <a:pt x="5419" y="14042"/>
                  <a:pt x="5474" y="14044"/>
                  <a:pt x="5528" y="14044"/>
                </a:cubicBezTo>
                <a:cubicBezTo>
                  <a:pt x="6916" y="14044"/>
                  <a:pt x="8088" y="12953"/>
                  <a:pt x="9450" y="12624"/>
                </a:cubicBezTo>
                <a:cubicBezTo>
                  <a:pt x="10112" y="12464"/>
                  <a:pt x="10820" y="12464"/>
                  <a:pt x="11459" y="12213"/>
                </a:cubicBezTo>
                <a:cubicBezTo>
                  <a:pt x="12281" y="11916"/>
                  <a:pt x="12920" y="11208"/>
                  <a:pt x="13239" y="10432"/>
                </a:cubicBezTo>
                <a:cubicBezTo>
                  <a:pt x="14495" y="7442"/>
                  <a:pt x="13924" y="4954"/>
                  <a:pt x="13353" y="3562"/>
                </a:cubicBezTo>
                <a:cubicBezTo>
                  <a:pt x="12943" y="2626"/>
                  <a:pt x="12281" y="1804"/>
                  <a:pt x="11459" y="1142"/>
                </a:cubicBezTo>
                <a:cubicBezTo>
                  <a:pt x="10699" y="517"/>
                  <a:pt x="9764" y="0"/>
                  <a:pt x="871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5800;p42"/>
          <p:cNvSpPr/>
          <p:nvPr/>
        </p:nvSpPr>
        <p:spPr>
          <a:xfrm>
            <a:off x="5076056" y="2499742"/>
            <a:ext cx="198725" cy="274604"/>
          </a:xfrm>
          <a:custGeom>
            <a:avLst/>
            <a:gdLst/>
            <a:ahLst/>
            <a:cxnLst/>
            <a:rect l="l" t="t" r="r" b="b"/>
            <a:pathLst>
              <a:path w="2717" h="7026" extrusionOk="0">
                <a:moveTo>
                  <a:pt x="1883" y="1"/>
                </a:moveTo>
                <a:cubicBezTo>
                  <a:pt x="1700" y="1"/>
                  <a:pt x="1477" y="62"/>
                  <a:pt x="1210" y="223"/>
                </a:cubicBezTo>
                <a:cubicBezTo>
                  <a:pt x="1210" y="223"/>
                  <a:pt x="1" y="2917"/>
                  <a:pt x="2078" y="7025"/>
                </a:cubicBezTo>
                <a:cubicBezTo>
                  <a:pt x="2078" y="7025"/>
                  <a:pt x="2084" y="7025"/>
                  <a:pt x="2096" y="7025"/>
                </a:cubicBezTo>
                <a:cubicBezTo>
                  <a:pt x="2189" y="7025"/>
                  <a:pt x="2615" y="7007"/>
                  <a:pt x="2717" y="6683"/>
                </a:cubicBezTo>
                <a:cubicBezTo>
                  <a:pt x="2717" y="6683"/>
                  <a:pt x="663" y="2255"/>
                  <a:pt x="2648" y="588"/>
                </a:cubicBezTo>
                <a:cubicBezTo>
                  <a:pt x="2648" y="588"/>
                  <a:pt x="2453" y="1"/>
                  <a:pt x="188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5810;p42"/>
          <p:cNvSpPr/>
          <p:nvPr/>
        </p:nvSpPr>
        <p:spPr>
          <a:xfrm>
            <a:off x="4211960" y="4587974"/>
            <a:ext cx="357736" cy="459130"/>
          </a:xfrm>
          <a:custGeom>
            <a:avLst/>
            <a:gdLst/>
            <a:ahLst/>
            <a:cxnLst/>
            <a:rect l="l" t="t" r="r" b="b"/>
            <a:pathLst>
              <a:path w="7647" h="7238" extrusionOk="0">
                <a:moveTo>
                  <a:pt x="4634" y="0"/>
                </a:moveTo>
                <a:cubicBezTo>
                  <a:pt x="3995" y="0"/>
                  <a:pt x="3721" y="525"/>
                  <a:pt x="3675" y="1119"/>
                </a:cubicBezTo>
                <a:cubicBezTo>
                  <a:pt x="3378" y="639"/>
                  <a:pt x="3013" y="274"/>
                  <a:pt x="2488" y="160"/>
                </a:cubicBezTo>
                <a:cubicBezTo>
                  <a:pt x="2443" y="149"/>
                  <a:pt x="2399" y="143"/>
                  <a:pt x="2358" y="143"/>
                </a:cubicBezTo>
                <a:cubicBezTo>
                  <a:pt x="2070" y="143"/>
                  <a:pt x="1900" y="408"/>
                  <a:pt x="1940" y="708"/>
                </a:cubicBezTo>
                <a:cubicBezTo>
                  <a:pt x="2009" y="1256"/>
                  <a:pt x="2237" y="1758"/>
                  <a:pt x="2534" y="2214"/>
                </a:cubicBezTo>
                <a:lnTo>
                  <a:pt x="2442" y="2214"/>
                </a:lnTo>
                <a:cubicBezTo>
                  <a:pt x="2262" y="2159"/>
                  <a:pt x="2065" y="2131"/>
                  <a:pt x="1869" y="2131"/>
                </a:cubicBezTo>
                <a:cubicBezTo>
                  <a:pt x="1421" y="2131"/>
                  <a:pt x="983" y="2278"/>
                  <a:pt x="776" y="2579"/>
                </a:cubicBezTo>
                <a:cubicBezTo>
                  <a:pt x="365" y="3150"/>
                  <a:pt x="731" y="3584"/>
                  <a:pt x="1233" y="3858"/>
                </a:cubicBezTo>
                <a:cubicBezTo>
                  <a:pt x="1301" y="3926"/>
                  <a:pt x="1370" y="3972"/>
                  <a:pt x="1438" y="3995"/>
                </a:cubicBezTo>
                <a:cubicBezTo>
                  <a:pt x="1233" y="4109"/>
                  <a:pt x="1027" y="4246"/>
                  <a:pt x="867" y="4405"/>
                </a:cubicBezTo>
                <a:cubicBezTo>
                  <a:pt x="479" y="4771"/>
                  <a:pt x="0" y="5410"/>
                  <a:pt x="343" y="5958"/>
                </a:cubicBezTo>
                <a:cubicBezTo>
                  <a:pt x="500" y="6206"/>
                  <a:pt x="739" y="6305"/>
                  <a:pt x="993" y="6305"/>
                </a:cubicBezTo>
                <a:cubicBezTo>
                  <a:pt x="1181" y="6305"/>
                  <a:pt x="1377" y="6251"/>
                  <a:pt x="1552" y="6163"/>
                </a:cubicBezTo>
                <a:cubicBezTo>
                  <a:pt x="1620" y="6118"/>
                  <a:pt x="2437" y="5478"/>
                  <a:pt x="2530" y="5478"/>
                </a:cubicBezTo>
                <a:cubicBezTo>
                  <a:pt x="2531" y="5478"/>
                  <a:pt x="2533" y="5478"/>
                  <a:pt x="2534" y="5478"/>
                </a:cubicBezTo>
                <a:cubicBezTo>
                  <a:pt x="2557" y="5501"/>
                  <a:pt x="2557" y="6049"/>
                  <a:pt x="2579" y="6163"/>
                </a:cubicBezTo>
                <a:cubicBezTo>
                  <a:pt x="2703" y="6481"/>
                  <a:pt x="2990" y="6703"/>
                  <a:pt x="3315" y="6703"/>
                </a:cubicBezTo>
                <a:cubicBezTo>
                  <a:pt x="3410" y="6703"/>
                  <a:pt x="3508" y="6684"/>
                  <a:pt x="3607" y="6642"/>
                </a:cubicBezTo>
                <a:cubicBezTo>
                  <a:pt x="3903" y="6505"/>
                  <a:pt x="4017" y="6231"/>
                  <a:pt x="4063" y="5958"/>
                </a:cubicBezTo>
                <a:cubicBezTo>
                  <a:pt x="4154" y="5935"/>
                  <a:pt x="4223" y="5935"/>
                  <a:pt x="4314" y="5912"/>
                </a:cubicBezTo>
                <a:cubicBezTo>
                  <a:pt x="4712" y="6549"/>
                  <a:pt x="5231" y="7237"/>
                  <a:pt x="5872" y="7237"/>
                </a:cubicBezTo>
                <a:cubicBezTo>
                  <a:pt x="5966" y="7237"/>
                  <a:pt x="6063" y="7222"/>
                  <a:pt x="6163" y="7190"/>
                </a:cubicBezTo>
                <a:cubicBezTo>
                  <a:pt x="6985" y="6893"/>
                  <a:pt x="6916" y="6072"/>
                  <a:pt x="6711" y="5318"/>
                </a:cubicBezTo>
                <a:lnTo>
                  <a:pt x="6711" y="5318"/>
                </a:lnTo>
                <a:cubicBezTo>
                  <a:pt x="6777" y="5328"/>
                  <a:pt x="6847" y="5333"/>
                  <a:pt x="6919" y="5333"/>
                </a:cubicBezTo>
                <a:cubicBezTo>
                  <a:pt x="7022" y="5333"/>
                  <a:pt x="7129" y="5322"/>
                  <a:pt x="7236" y="5296"/>
                </a:cubicBezTo>
                <a:cubicBezTo>
                  <a:pt x="7464" y="5273"/>
                  <a:pt x="7647" y="4999"/>
                  <a:pt x="7624" y="4794"/>
                </a:cubicBezTo>
                <a:cubicBezTo>
                  <a:pt x="7601" y="4223"/>
                  <a:pt x="7304" y="4017"/>
                  <a:pt x="6939" y="3652"/>
                </a:cubicBezTo>
                <a:cubicBezTo>
                  <a:pt x="6802" y="3515"/>
                  <a:pt x="6483" y="3447"/>
                  <a:pt x="6665" y="3127"/>
                </a:cubicBezTo>
                <a:cubicBezTo>
                  <a:pt x="6711" y="3082"/>
                  <a:pt x="6893" y="3036"/>
                  <a:pt x="6962" y="3013"/>
                </a:cubicBezTo>
                <a:cubicBezTo>
                  <a:pt x="7144" y="2899"/>
                  <a:pt x="7327" y="2762"/>
                  <a:pt x="7441" y="2579"/>
                </a:cubicBezTo>
                <a:cubicBezTo>
                  <a:pt x="7647" y="2214"/>
                  <a:pt x="7647" y="1758"/>
                  <a:pt x="7304" y="1484"/>
                </a:cubicBezTo>
                <a:cubicBezTo>
                  <a:pt x="7115" y="1335"/>
                  <a:pt x="6870" y="1281"/>
                  <a:pt x="6615" y="1281"/>
                </a:cubicBezTo>
                <a:cubicBezTo>
                  <a:pt x="6286" y="1281"/>
                  <a:pt x="5941" y="1371"/>
                  <a:pt x="5684" y="1461"/>
                </a:cubicBezTo>
                <a:cubicBezTo>
                  <a:pt x="5570" y="1507"/>
                  <a:pt x="5455" y="1552"/>
                  <a:pt x="5341" y="1598"/>
                </a:cubicBezTo>
                <a:cubicBezTo>
                  <a:pt x="5296" y="1644"/>
                  <a:pt x="5250" y="1666"/>
                  <a:pt x="5181" y="1689"/>
                </a:cubicBezTo>
                <a:cubicBezTo>
                  <a:pt x="5227" y="1575"/>
                  <a:pt x="5250" y="1438"/>
                  <a:pt x="5250" y="1438"/>
                </a:cubicBezTo>
                <a:cubicBezTo>
                  <a:pt x="5273" y="1233"/>
                  <a:pt x="5318" y="1005"/>
                  <a:pt x="5318" y="799"/>
                </a:cubicBezTo>
                <a:cubicBezTo>
                  <a:pt x="5318" y="365"/>
                  <a:pt x="5113" y="0"/>
                  <a:pt x="463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5961;p42"/>
          <p:cNvSpPr/>
          <p:nvPr/>
        </p:nvSpPr>
        <p:spPr>
          <a:xfrm>
            <a:off x="2843808" y="4371950"/>
            <a:ext cx="773400" cy="539375"/>
          </a:xfrm>
          <a:custGeom>
            <a:avLst/>
            <a:gdLst/>
            <a:ahLst/>
            <a:cxnLst/>
            <a:rect l="l" t="t" r="r" b="b"/>
            <a:pathLst>
              <a:path w="30936" h="21575" extrusionOk="0">
                <a:moveTo>
                  <a:pt x="21433" y="2167"/>
                </a:moveTo>
                <a:cubicBezTo>
                  <a:pt x="21891" y="2167"/>
                  <a:pt x="22349" y="2357"/>
                  <a:pt x="22673" y="2730"/>
                </a:cubicBezTo>
                <a:cubicBezTo>
                  <a:pt x="23266" y="3392"/>
                  <a:pt x="23198" y="4419"/>
                  <a:pt x="22513" y="5035"/>
                </a:cubicBezTo>
                <a:cubicBezTo>
                  <a:pt x="22211" y="5306"/>
                  <a:pt x="21829" y="5439"/>
                  <a:pt x="21447" y="5439"/>
                </a:cubicBezTo>
                <a:cubicBezTo>
                  <a:pt x="20989" y="5439"/>
                  <a:pt x="20531" y="5248"/>
                  <a:pt x="20208" y="4876"/>
                </a:cubicBezTo>
                <a:cubicBezTo>
                  <a:pt x="19614" y="4214"/>
                  <a:pt x="19683" y="3164"/>
                  <a:pt x="20367" y="2570"/>
                </a:cubicBezTo>
                <a:cubicBezTo>
                  <a:pt x="20669" y="2300"/>
                  <a:pt x="21051" y="2167"/>
                  <a:pt x="21433" y="2167"/>
                </a:cubicBezTo>
                <a:close/>
                <a:moveTo>
                  <a:pt x="21366" y="1"/>
                </a:moveTo>
                <a:cubicBezTo>
                  <a:pt x="19210" y="1"/>
                  <a:pt x="16928" y="1368"/>
                  <a:pt x="15140" y="4305"/>
                </a:cubicBezTo>
                <a:cubicBezTo>
                  <a:pt x="14923" y="4659"/>
                  <a:pt x="14566" y="4787"/>
                  <a:pt x="14100" y="4787"/>
                </a:cubicBezTo>
                <a:cubicBezTo>
                  <a:pt x="12857" y="4787"/>
                  <a:pt x="10845" y="3869"/>
                  <a:pt x="8693" y="3869"/>
                </a:cubicBezTo>
                <a:cubicBezTo>
                  <a:pt x="6816" y="3869"/>
                  <a:pt x="4832" y="4567"/>
                  <a:pt x="3157" y="7181"/>
                </a:cubicBezTo>
                <a:cubicBezTo>
                  <a:pt x="1" y="12115"/>
                  <a:pt x="5623" y="21574"/>
                  <a:pt x="14124" y="21574"/>
                </a:cubicBezTo>
                <a:cubicBezTo>
                  <a:pt x="16321" y="21574"/>
                  <a:pt x="18710" y="20943"/>
                  <a:pt x="21189" y="19438"/>
                </a:cubicBezTo>
                <a:cubicBezTo>
                  <a:pt x="30935" y="13504"/>
                  <a:pt x="27854" y="4054"/>
                  <a:pt x="25024" y="1475"/>
                </a:cubicBezTo>
                <a:cubicBezTo>
                  <a:pt x="23944" y="507"/>
                  <a:pt x="22678" y="1"/>
                  <a:pt x="2136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5869;p42"/>
          <p:cNvSpPr/>
          <p:nvPr/>
        </p:nvSpPr>
        <p:spPr>
          <a:xfrm>
            <a:off x="3995936" y="627534"/>
            <a:ext cx="199175" cy="204300"/>
          </a:xfrm>
          <a:custGeom>
            <a:avLst/>
            <a:gdLst/>
            <a:ahLst/>
            <a:cxnLst/>
            <a:rect l="l" t="t" r="r" b="b"/>
            <a:pathLst>
              <a:path w="7967" h="8172" fill="none" extrusionOk="0">
                <a:moveTo>
                  <a:pt x="2945" y="8172"/>
                </a:moveTo>
                <a:lnTo>
                  <a:pt x="0" y="2717"/>
                </a:lnTo>
                <a:lnTo>
                  <a:pt x="5022" y="0"/>
                </a:lnTo>
                <a:lnTo>
                  <a:pt x="7967" y="5456"/>
                </a:lnTo>
              </a:path>
            </a:pathLst>
          </a:custGeom>
          <a:noFill/>
          <a:ln w="9700" cap="rnd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Título 528"/>
          <p:cNvSpPr>
            <a:spLocks noGrp="1"/>
          </p:cNvSpPr>
          <p:nvPr>
            <p:ph type="title"/>
          </p:nvPr>
        </p:nvSpPr>
        <p:spPr>
          <a:xfrm>
            <a:off x="0" y="267494"/>
            <a:ext cx="4176464" cy="758574"/>
          </a:xfrm>
        </p:spPr>
        <p:txBody>
          <a:bodyPr/>
          <a:lstStyle/>
          <a:p>
            <a:pPr algn="ctr"/>
            <a:r>
              <a:rPr lang="pt-PT" sz="2400" dirty="0">
                <a:latin typeface="+mj-lt"/>
              </a:rPr>
              <a:t>Literacia da Informação</a:t>
            </a:r>
          </a:p>
        </p:txBody>
      </p:sp>
      <p:sp>
        <p:nvSpPr>
          <p:cNvPr id="530" name="Subtítulo 529"/>
          <p:cNvSpPr>
            <a:spLocks noGrp="1"/>
          </p:cNvSpPr>
          <p:nvPr>
            <p:ph type="subTitle" idx="1"/>
          </p:nvPr>
        </p:nvSpPr>
        <p:spPr>
          <a:xfrm>
            <a:off x="0" y="1059582"/>
            <a:ext cx="7272808" cy="2520280"/>
          </a:xfrm>
        </p:spPr>
        <p:txBody>
          <a:bodyPr/>
          <a:lstStyle/>
          <a:p>
            <a:endParaRPr lang="pt-PT" dirty="0"/>
          </a:p>
          <a:p>
            <a:pPr marL="85725" indent="41275" algn="just"/>
            <a:r>
              <a:rPr lang="pt-PT" dirty="0">
                <a:solidFill>
                  <a:schemeClr val="tx1"/>
                </a:solidFill>
                <a:latin typeface="+mj-lt"/>
              </a:rPr>
              <a:t>As práticas de literacia da informação visam dotar os alunos de conhecimentos que os capacitem para o acesso, produção e uso crítico da informação e para uma comunicação eficaz, ética e socialmente responsável. O aluno procura, avalia criticamente e trata os dados, atendendo à credibilidade das fontes e respeitando princípios éticos e normativos. A biblioteca escolar assume-se como lugar privilegiado de acesso a recursos diversificados e de desenvolvimento desta literacia, em ambientes cada vez mais tecnológicos e complexos.</a:t>
            </a:r>
          </a:p>
          <a:p>
            <a:pPr marL="85725" indent="41275"/>
            <a:r>
              <a:rPr lang="pt-PT" dirty="0">
                <a:solidFill>
                  <a:schemeClr val="tx1"/>
                </a:solidFill>
              </a:rPr>
              <a:t>RBE</a:t>
            </a:r>
          </a:p>
          <a:p>
            <a:pPr marL="85725" indent="41275"/>
            <a:endParaRPr lang="pt-PT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2627784" y="3795886"/>
            <a:ext cx="63367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dirty="0"/>
              <a:t>No referencial “Aprender com a biblioteca escolar”, a literacia tecnológica e digital é definida como o “domínio de competências para usar as tecnologias, redes e ferramentas digitais de forma ética, eficaz e segura, tendo em vista a localização, uso, produção e comunicação da informação”. </a:t>
            </a:r>
          </a:p>
        </p:txBody>
      </p:sp>
      <p:pic>
        <p:nvPicPr>
          <p:cNvPr id="5" name="Imagem 4" descr="Crianças olhando para smartphones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723878"/>
            <a:ext cx="2407089" cy="12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Título 528"/>
          <p:cNvSpPr>
            <a:spLocks noGrp="1"/>
          </p:cNvSpPr>
          <p:nvPr>
            <p:ph type="title"/>
          </p:nvPr>
        </p:nvSpPr>
        <p:spPr>
          <a:xfrm>
            <a:off x="467544" y="555526"/>
            <a:ext cx="3096344" cy="830582"/>
          </a:xfrm>
        </p:spPr>
        <p:txBody>
          <a:bodyPr/>
          <a:lstStyle/>
          <a:p>
            <a:pPr algn="ctr"/>
            <a:r>
              <a:rPr lang="pt-PT" sz="2400" dirty="0">
                <a:latin typeface="+mj-lt"/>
              </a:rPr>
              <a:t>Literacia</a:t>
            </a:r>
            <a:r>
              <a:rPr lang="pt-PT" dirty="0"/>
              <a:t> </a:t>
            </a:r>
            <a:r>
              <a:rPr lang="pt-PT" sz="2400" dirty="0">
                <a:latin typeface="+mj-lt"/>
              </a:rPr>
              <a:t>dos Media</a:t>
            </a:r>
          </a:p>
        </p:txBody>
      </p:sp>
      <p:sp>
        <p:nvSpPr>
          <p:cNvPr id="530" name="Subtítulo 529"/>
          <p:cNvSpPr>
            <a:spLocks noGrp="1"/>
          </p:cNvSpPr>
          <p:nvPr>
            <p:ph type="subTitle" idx="1"/>
          </p:nvPr>
        </p:nvSpPr>
        <p:spPr>
          <a:xfrm>
            <a:off x="179512" y="2787774"/>
            <a:ext cx="8640960" cy="1892746"/>
          </a:xfrm>
        </p:spPr>
        <p:txBody>
          <a:bodyPr/>
          <a:lstStyle/>
          <a:p>
            <a:pPr algn="just"/>
            <a:r>
              <a:rPr lang="pt-PT" dirty="0">
                <a:solidFill>
                  <a:schemeClr val="tx1"/>
                </a:solidFill>
                <a:latin typeface="+mj-lt"/>
              </a:rPr>
              <a:t>As práticas de literacia dos media visam dotar os alunos de conhecimentos necessários para</a:t>
            </a:r>
          </a:p>
          <a:p>
            <a:pPr algn="just"/>
            <a:r>
              <a:rPr lang="pt-PT" dirty="0">
                <a:solidFill>
                  <a:schemeClr val="tx1"/>
                </a:solidFill>
                <a:latin typeface="+mj-lt"/>
              </a:rPr>
              <a:t>o seu uso criativo e informado. O aluno usa os media e espaços sociais de interação e</a:t>
            </a:r>
          </a:p>
          <a:p>
            <a:pPr algn="just"/>
            <a:r>
              <a:rPr lang="pt-PT" dirty="0">
                <a:solidFill>
                  <a:schemeClr val="tx1"/>
                </a:solidFill>
                <a:latin typeface="+mj-lt"/>
              </a:rPr>
              <a:t>comunicação de forma ética e responsável para produzir, comunicar e participar civicamente.</a:t>
            </a:r>
          </a:p>
          <a:p>
            <a:pPr algn="just"/>
            <a:r>
              <a:rPr lang="pt-PT" dirty="0">
                <a:solidFill>
                  <a:schemeClr val="tx1"/>
                </a:solidFill>
                <a:latin typeface="+mj-lt"/>
              </a:rPr>
              <a:t>A biblioteca escolar cria condições de acesso e oportunidades de aprendizagem, capacitando</a:t>
            </a:r>
          </a:p>
          <a:p>
            <a:pPr marL="85725" indent="41275" algn="just"/>
            <a:r>
              <a:rPr lang="pt-PT" dirty="0">
                <a:solidFill>
                  <a:schemeClr val="tx1"/>
                </a:solidFill>
                <a:latin typeface="+mj-lt"/>
              </a:rPr>
              <a:t>os jovens para a compreensão crítica da mensagem mediática, de forma a contribuir para a sua inclusão numa sociedade dominada pelas tecnologias e pelos media.</a:t>
            </a:r>
          </a:p>
          <a:p>
            <a:r>
              <a:rPr lang="pt-PT" dirty="0">
                <a:solidFill>
                  <a:schemeClr val="tx1"/>
                </a:solidFill>
                <a:latin typeface="+mj-lt"/>
              </a:rPr>
              <a:t>RBE</a:t>
            </a:r>
          </a:p>
        </p:txBody>
      </p:sp>
      <p:sp>
        <p:nvSpPr>
          <p:cNvPr id="107521" name="Rectangle 1"/>
          <p:cNvSpPr>
            <a:spLocks noChangeArrowheads="1"/>
          </p:cNvSpPr>
          <p:nvPr/>
        </p:nvSpPr>
        <p:spPr bwMode="auto">
          <a:xfrm>
            <a:off x="611560" y="1923678"/>
            <a:ext cx="529208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https://www.youtube.com/watch?v=Eo-hFD5Ot6E&amp;feature=emb_title</a:t>
            </a:r>
            <a:endParaRPr kumimoji="0" lang="pt-PT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Título 528"/>
          <p:cNvSpPr>
            <a:spLocks noGrp="1"/>
          </p:cNvSpPr>
          <p:nvPr>
            <p:ph type="title"/>
          </p:nvPr>
        </p:nvSpPr>
        <p:spPr>
          <a:xfrm>
            <a:off x="251520" y="267494"/>
            <a:ext cx="3744416" cy="864096"/>
          </a:xfrm>
        </p:spPr>
        <p:txBody>
          <a:bodyPr/>
          <a:lstStyle/>
          <a:p>
            <a:pPr algn="ctr"/>
            <a:r>
              <a:rPr lang="pt-PT" sz="2400" dirty="0">
                <a:latin typeface="+mj-lt"/>
              </a:rPr>
              <a:t>Literacia da Informação </a:t>
            </a:r>
            <a:br>
              <a:rPr lang="pt-PT" sz="2400" dirty="0">
                <a:latin typeface="+mj-lt"/>
              </a:rPr>
            </a:br>
            <a:r>
              <a:rPr lang="pt-PT" sz="2400" dirty="0">
                <a:latin typeface="+mj-lt"/>
              </a:rPr>
              <a:t>e dos Media</a:t>
            </a:r>
          </a:p>
        </p:txBody>
      </p:sp>
      <p:sp>
        <p:nvSpPr>
          <p:cNvPr id="530" name="Subtítulo 529"/>
          <p:cNvSpPr>
            <a:spLocks noGrp="1"/>
          </p:cNvSpPr>
          <p:nvPr>
            <p:ph type="subTitle" idx="1"/>
          </p:nvPr>
        </p:nvSpPr>
        <p:spPr>
          <a:xfrm>
            <a:off x="3491880" y="1275606"/>
            <a:ext cx="4320480" cy="2448272"/>
          </a:xfrm>
        </p:spPr>
        <p:txBody>
          <a:bodyPr/>
          <a:lstStyle/>
          <a:p>
            <a:pPr marL="85725" indent="41275" algn="just"/>
            <a:r>
              <a:rPr lang="pt-PT" dirty="0">
                <a:solidFill>
                  <a:schemeClr val="tx1"/>
                </a:solidFill>
                <a:latin typeface="+mj-lt"/>
              </a:rPr>
              <a:t>IFLA/UNESCO (2012)</a:t>
            </a:r>
          </a:p>
          <a:p>
            <a:pPr marL="85725" indent="41275" algn="just"/>
            <a:endParaRPr lang="pt-PT" dirty="0">
              <a:solidFill>
                <a:schemeClr val="tx1"/>
              </a:solidFill>
              <a:latin typeface="+mj-lt"/>
            </a:endParaRPr>
          </a:p>
          <a:p>
            <a:pPr marL="85725" indent="41275" algn="just"/>
            <a:r>
              <a:rPr lang="pt-PT" dirty="0">
                <a:solidFill>
                  <a:schemeClr val="tx1"/>
                </a:solidFill>
                <a:latin typeface="+mj-lt"/>
              </a:rPr>
              <a:t>“As competências em LIM vão assim para além das TIC e abarcam a aprendizagem, o pensamento crítico e as capacidades interpretativas dentro e para além dos limites profissionais, educacionais e sociais. A LIM inclui todos os tipos de media (orais, impressos, analógicos e digitais) e todas as formas e formatos de recursos.”</a:t>
            </a:r>
          </a:p>
        </p:txBody>
      </p:sp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275606"/>
            <a:ext cx="3414300" cy="3350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ângulo 4"/>
          <p:cNvSpPr/>
          <p:nvPr/>
        </p:nvSpPr>
        <p:spPr>
          <a:xfrm>
            <a:off x="3203848" y="3820061"/>
            <a:ext cx="55446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600" dirty="0">
                <a:solidFill>
                  <a:schemeClr val="tx1"/>
                </a:solidFill>
                <a:latin typeface="+mj-lt"/>
                <a:ea typeface="Varela"/>
                <a:cs typeface="Varela"/>
                <a:sym typeface="Varela"/>
              </a:rPr>
              <a:t>Novo conceito: </a:t>
            </a:r>
            <a:r>
              <a:rPr lang="pt-PT" sz="1600" b="1" dirty="0" err="1">
                <a:solidFill>
                  <a:schemeClr val="tx1"/>
                </a:solidFill>
                <a:latin typeface="+mj-lt"/>
                <a:ea typeface="Varela"/>
                <a:cs typeface="Varela"/>
                <a:sym typeface="Varela"/>
              </a:rPr>
              <a:t>Transliteracia</a:t>
            </a:r>
            <a:r>
              <a:rPr lang="pt-PT" sz="1600" dirty="0">
                <a:solidFill>
                  <a:schemeClr val="tx1"/>
                </a:solidFill>
                <a:latin typeface="+mj-lt"/>
                <a:ea typeface="Varela"/>
                <a:cs typeface="Varela"/>
                <a:sym typeface="Varela"/>
              </a:rPr>
              <a:t> = “capacidade de ler, escrever e interagir através de uma diversidade de plataformas, ferramentas e </a:t>
            </a:r>
            <a:r>
              <a:rPr lang="pt-PT" sz="1600" i="1" dirty="0">
                <a:solidFill>
                  <a:schemeClr val="tx1"/>
                </a:solidFill>
                <a:latin typeface="+mj-lt"/>
                <a:ea typeface="Varela"/>
                <a:cs typeface="Varela"/>
                <a:sym typeface="Varela"/>
              </a:rPr>
              <a:t>media</a:t>
            </a:r>
            <a:r>
              <a:rPr lang="pt-PT" sz="1600" dirty="0">
                <a:solidFill>
                  <a:schemeClr val="tx1"/>
                </a:solidFill>
                <a:latin typeface="+mj-lt"/>
                <a:ea typeface="Varela"/>
                <a:cs typeface="Varela"/>
                <a:sym typeface="Varela"/>
              </a:rPr>
              <a:t> desde a oralidade, passando pela escrita, pela imprensa, TV, rádio e filmes, até às redes sociais digitais.”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p27"/>
          <p:cNvSpPr/>
          <p:nvPr/>
        </p:nvSpPr>
        <p:spPr>
          <a:xfrm flipH="1">
            <a:off x="-745443" y="940186"/>
            <a:ext cx="747079" cy="944947"/>
          </a:xfrm>
          <a:custGeom>
            <a:avLst/>
            <a:gdLst/>
            <a:ahLst/>
            <a:cxnLst/>
            <a:rect l="l" t="t" r="r" b="b"/>
            <a:pathLst>
              <a:path w="21457" h="27140" fill="none" extrusionOk="0">
                <a:moveTo>
                  <a:pt x="15362" y="16777"/>
                </a:moveTo>
                <a:cubicBezTo>
                  <a:pt x="10843" y="23282"/>
                  <a:pt x="5114" y="27139"/>
                  <a:pt x="2557" y="25359"/>
                </a:cubicBezTo>
                <a:cubicBezTo>
                  <a:pt x="1" y="23602"/>
                  <a:pt x="1599" y="16868"/>
                  <a:pt x="6095" y="10363"/>
                </a:cubicBezTo>
                <a:cubicBezTo>
                  <a:pt x="10615" y="3858"/>
                  <a:pt x="16344" y="0"/>
                  <a:pt x="18900" y="1758"/>
                </a:cubicBezTo>
                <a:cubicBezTo>
                  <a:pt x="21457" y="3538"/>
                  <a:pt x="19859" y="10249"/>
                  <a:pt x="15362" y="16777"/>
                </a:cubicBezTo>
                <a:close/>
              </a:path>
            </a:pathLst>
          </a:custGeom>
          <a:noFill/>
          <a:ln w="18825" cap="flat" cmpd="sng">
            <a:solidFill>
              <a:srgbClr val="FFFFFF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5" name="Google Shape;2855;p27"/>
          <p:cNvSpPr/>
          <p:nvPr/>
        </p:nvSpPr>
        <p:spPr>
          <a:xfrm flipH="1">
            <a:off x="-173252" y="1738620"/>
            <a:ext cx="182827" cy="161588"/>
          </a:xfrm>
          <a:custGeom>
            <a:avLst/>
            <a:gdLst/>
            <a:ahLst/>
            <a:cxnLst/>
            <a:rect l="l" t="t" r="r" b="b"/>
            <a:pathLst>
              <a:path w="5251" h="4641" extrusionOk="0">
                <a:moveTo>
                  <a:pt x="2617" y="1"/>
                </a:moveTo>
                <a:cubicBezTo>
                  <a:pt x="1884" y="1"/>
                  <a:pt x="1165" y="344"/>
                  <a:pt x="731" y="989"/>
                </a:cubicBezTo>
                <a:cubicBezTo>
                  <a:pt x="1" y="2062"/>
                  <a:pt x="252" y="3500"/>
                  <a:pt x="1302" y="4230"/>
                </a:cubicBezTo>
                <a:cubicBezTo>
                  <a:pt x="1701" y="4508"/>
                  <a:pt x="2159" y="4640"/>
                  <a:pt x="2614" y="4640"/>
                </a:cubicBezTo>
                <a:cubicBezTo>
                  <a:pt x="3356" y="4640"/>
                  <a:pt x="4090" y="4288"/>
                  <a:pt x="4543" y="3637"/>
                </a:cubicBezTo>
                <a:cubicBezTo>
                  <a:pt x="5250" y="2587"/>
                  <a:pt x="4999" y="1149"/>
                  <a:pt x="3949" y="418"/>
                </a:cubicBezTo>
                <a:cubicBezTo>
                  <a:pt x="3544" y="137"/>
                  <a:pt x="3078" y="1"/>
                  <a:pt x="261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6" name="Google Shape;2856;p27"/>
          <p:cNvSpPr txBox="1">
            <a:spLocks noGrp="1"/>
          </p:cNvSpPr>
          <p:nvPr>
            <p:ph type="title"/>
          </p:nvPr>
        </p:nvSpPr>
        <p:spPr>
          <a:xfrm>
            <a:off x="2401658" y="116228"/>
            <a:ext cx="6545138" cy="96364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 dirty="0">
                <a:solidFill>
                  <a:schemeClr val="tx1"/>
                </a:solidFill>
                <a:latin typeface="+mj-lt"/>
                <a:ea typeface="Didact Gothic"/>
                <a:cs typeface="Didact Gothic"/>
                <a:sym typeface="Didact Gothic"/>
              </a:rPr>
              <a:t>Bases da literacia</a:t>
            </a:r>
            <a:br>
              <a:rPr lang="pt-PT" sz="2800" b="1" dirty="0">
                <a:solidFill>
                  <a:schemeClr val="tx1"/>
                </a:solidFill>
                <a:latin typeface="+mj-lt"/>
                <a:ea typeface="Didact Gothic"/>
                <a:cs typeface="Didact Gothic"/>
                <a:sym typeface="Didact Gothic"/>
              </a:rPr>
            </a:br>
            <a:r>
              <a:rPr lang="pt-PT" sz="2800" b="1" dirty="0">
                <a:solidFill>
                  <a:schemeClr val="tx1"/>
                </a:solidFill>
                <a:latin typeface="+mj-lt"/>
                <a:ea typeface="Didact Gothic"/>
                <a:cs typeface="Didact Gothic"/>
                <a:sym typeface="Didact Gothic"/>
              </a:rPr>
              <a:t>informática e mediática</a:t>
            </a:r>
            <a:endParaRPr sz="2800" b="1" dirty="0">
              <a:solidFill>
                <a:schemeClr val="tx1"/>
              </a:solidFill>
              <a:latin typeface="+mj-lt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857" name="Google Shape;2857;p27"/>
          <p:cNvSpPr txBox="1">
            <a:spLocks noGrp="1"/>
          </p:cNvSpPr>
          <p:nvPr>
            <p:ph type="title" idx="2"/>
          </p:nvPr>
        </p:nvSpPr>
        <p:spPr>
          <a:xfrm>
            <a:off x="5796136" y="2571750"/>
            <a:ext cx="2095508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Avaliar</a:t>
            </a:r>
            <a:endParaRPr dirty="0">
              <a:latin typeface="+mj-lt"/>
            </a:endParaRPr>
          </a:p>
        </p:txBody>
      </p:sp>
      <p:sp>
        <p:nvSpPr>
          <p:cNvPr id="2858" name="Google Shape;2858;p27"/>
          <p:cNvSpPr txBox="1">
            <a:spLocks noGrp="1"/>
          </p:cNvSpPr>
          <p:nvPr>
            <p:ph type="subTitle" idx="1"/>
          </p:nvPr>
        </p:nvSpPr>
        <p:spPr>
          <a:xfrm>
            <a:off x="5796136" y="2840563"/>
            <a:ext cx="2952328" cy="712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 algn="just"/>
            <a:r>
              <a:rPr lang="pt-PT" sz="1200" b="1" dirty="0">
                <a:solidFill>
                  <a:schemeClr val="tx1"/>
                </a:solidFill>
                <a:latin typeface="+mj-lt"/>
              </a:rPr>
              <a:t>Capacidade de pensar, criticar, enquanto consumidor da informação</a:t>
            </a:r>
          </a:p>
        </p:txBody>
      </p:sp>
      <p:sp>
        <p:nvSpPr>
          <p:cNvPr id="2859" name="Google Shape;2859;p27"/>
          <p:cNvSpPr txBox="1">
            <a:spLocks noGrp="1"/>
          </p:cNvSpPr>
          <p:nvPr>
            <p:ph type="title" idx="3"/>
          </p:nvPr>
        </p:nvSpPr>
        <p:spPr>
          <a:xfrm>
            <a:off x="5868144" y="3651870"/>
            <a:ext cx="20235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Criar</a:t>
            </a:r>
            <a:endParaRPr dirty="0">
              <a:latin typeface="+mj-lt"/>
            </a:endParaRPr>
          </a:p>
        </p:txBody>
      </p:sp>
      <p:sp>
        <p:nvSpPr>
          <p:cNvPr id="2860" name="Google Shape;2860;p27"/>
          <p:cNvSpPr txBox="1">
            <a:spLocks noGrp="1"/>
          </p:cNvSpPr>
          <p:nvPr>
            <p:ph type="subTitle" idx="4"/>
          </p:nvPr>
        </p:nvSpPr>
        <p:spPr>
          <a:xfrm>
            <a:off x="5868144" y="4007925"/>
            <a:ext cx="2952328" cy="712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just"/>
            <a:r>
              <a:rPr lang="pt-PT" sz="1200" b="1" dirty="0">
                <a:solidFill>
                  <a:schemeClr val="tx1"/>
                </a:solidFill>
                <a:latin typeface="+mj-lt"/>
              </a:rPr>
              <a:t>Capacidade de criar/gerar conteúdos que possam ser mediatizados</a:t>
            </a:r>
          </a:p>
        </p:txBody>
      </p:sp>
      <p:sp>
        <p:nvSpPr>
          <p:cNvPr id="2861" name="Google Shape;2861;p27"/>
          <p:cNvSpPr txBox="1">
            <a:spLocks noGrp="1"/>
          </p:cNvSpPr>
          <p:nvPr>
            <p:ph type="title" idx="5"/>
          </p:nvPr>
        </p:nvSpPr>
        <p:spPr>
          <a:xfrm>
            <a:off x="5724128" y="1203598"/>
            <a:ext cx="20235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+mn-lt"/>
                <a:ea typeface="Didact Gothic"/>
                <a:cs typeface="Didact Gothic"/>
                <a:sym typeface="Didact Gothic"/>
              </a:rPr>
              <a:t>Aceder</a:t>
            </a:r>
            <a:endParaRPr b="1" dirty="0">
              <a:latin typeface="+mn-lt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862" name="Google Shape;2862;p27"/>
          <p:cNvSpPr txBox="1">
            <a:spLocks noGrp="1"/>
          </p:cNvSpPr>
          <p:nvPr>
            <p:ph type="subTitle" idx="6"/>
          </p:nvPr>
        </p:nvSpPr>
        <p:spPr>
          <a:xfrm>
            <a:off x="5652120" y="1563638"/>
            <a:ext cx="3096344" cy="82178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just"/>
            <a:r>
              <a:rPr lang="pt-PT" sz="1200" dirty="0"/>
              <a:t> </a:t>
            </a:r>
            <a:r>
              <a:rPr lang="pt-PT" sz="1200" b="1" dirty="0">
                <a:solidFill>
                  <a:schemeClr val="tx1"/>
                </a:solidFill>
                <a:latin typeface="+mj-lt"/>
              </a:rPr>
              <a:t>A relação entre a pessoa e a plataforma onde procura a informação (livros, televisão, jornais impressos e online, rádio e internet)</a:t>
            </a:r>
            <a:endParaRPr sz="1200" b="1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863" name="Google Shape;2863;p27"/>
          <p:cNvGrpSpPr/>
          <p:nvPr/>
        </p:nvGrpSpPr>
        <p:grpSpPr>
          <a:xfrm>
            <a:off x="4788024" y="3723878"/>
            <a:ext cx="664864" cy="741310"/>
            <a:chOff x="4779920" y="3785106"/>
            <a:chExt cx="664864" cy="741310"/>
          </a:xfrm>
        </p:grpSpPr>
        <p:sp>
          <p:nvSpPr>
            <p:cNvPr id="2864" name="Google Shape;2864;p27"/>
            <p:cNvSpPr/>
            <p:nvPr/>
          </p:nvSpPr>
          <p:spPr>
            <a:xfrm>
              <a:off x="4779920" y="3861551"/>
              <a:ext cx="664864" cy="66486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65" name="Google Shape;2865;p27"/>
            <p:cNvGrpSpPr/>
            <p:nvPr/>
          </p:nvGrpSpPr>
          <p:grpSpPr>
            <a:xfrm>
              <a:off x="4843929" y="3785106"/>
              <a:ext cx="534430" cy="534430"/>
              <a:chOff x="1190625" y="238125"/>
              <a:chExt cx="1112700" cy="1112700"/>
            </a:xfrm>
          </p:grpSpPr>
          <p:sp>
            <p:nvSpPr>
              <p:cNvPr id="2866" name="Google Shape;2866;p27"/>
              <p:cNvSpPr/>
              <p:nvPr/>
            </p:nvSpPr>
            <p:spPr>
              <a:xfrm>
                <a:off x="1637900" y="619225"/>
                <a:ext cx="218775" cy="161175"/>
              </a:xfrm>
              <a:custGeom>
                <a:avLst/>
                <a:gdLst/>
                <a:ahLst/>
                <a:cxnLst/>
                <a:rect l="l" t="t" r="r" b="b"/>
                <a:pathLst>
                  <a:path w="8751" h="6447" extrusionOk="0">
                    <a:moveTo>
                      <a:pt x="4363" y="0"/>
                    </a:moveTo>
                    <a:cubicBezTo>
                      <a:pt x="3628" y="687"/>
                      <a:pt x="2672" y="1103"/>
                      <a:pt x="1593" y="1103"/>
                    </a:cubicBezTo>
                    <a:lnTo>
                      <a:pt x="0" y="1103"/>
                    </a:lnTo>
                    <a:lnTo>
                      <a:pt x="0" y="2059"/>
                    </a:lnTo>
                    <a:cubicBezTo>
                      <a:pt x="0" y="4486"/>
                      <a:pt x="1961" y="6446"/>
                      <a:pt x="4363" y="6446"/>
                    </a:cubicBezTo>
                    <a:cubicBezTo>
                      <a:pt x="6789" y="6446"/>
                      <a:pt x="8750" y="4486"/>
                      <a:pt x="8750" y="2059"/>
                    </a:cubicBezTo>
                    <a:lnTo>
                      <a:pt x="8750" y="1103"/>
                    </a:lnTo>
                    <a:lnTo>
                      <a:pt x="7132" y="1103"/>
                    </a:lnTo>
                    <a:cubicBezTo>
                      <a:pt x="6079" y="1103"/>
                      <a:pt x="5098" y="687"/>
                      <a:pt x="4363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7" name="Google Shape;2867;p27"/>
              <p:cNvSpPr/>
              <p:nvPr/>
            </p:nvSpPr>
            <p:spPr>
              <a:xfrm>
                <a:off x="1444900" y="448275"/>
                <a:ext cx="606000" cy="391550"/>
              </a:xfrm>
              <a:custGeom>
                <a:avLst/>
                <a:gdLst/>
                <a:ahLst/>
                <a:cxnLst/>
                <a:rect l="l" t="t" r="r" b="b"/>
                <a:pathLst>
                  <a:path w="24240" h="15662" extrusionOk="0">
                    <a:moveTo>
                      <a:pt x="6716" y="1"/>
                    </a:moveTo>
                    <a:cubicBezTo>
                      <a:pt x="4975" y="858"/>
                      <a:pt x="3431" y="2157"/>
                      <a:pt x="2255" y="3701"/>
                    </a:cubicBezTo>
                    <a:cubicBezTo>
                      <a:pt x="784" y="5711"/>
                      <a:pt x="0" y="8015"/>
                      <a:pt x="0" y="10368"/>
                    </a:cubicBezTo>
                    <a:lnTo>
                      <a:pt x="0" y="15613"/>
                    </a:lnTo>
                    <a:cubicBezTo>
                      <a:pt x="1765" y="14167"/>
                      <a:pt x="3824" y="13064"/>
                      <a:pt x="6103" y="12500"/>
                    </a:cubicBezTo>
                    <a:cubicBezTo>
                      <a:pt x="5466" y="11446"/>
                      <a:pt x="5098" y="10221"/>
                      <a:pt x="5098" y="8897"/>
                    </a:cubicBezTo>
                    <a:lnTo>
                      <a:pt x="5098" y="5319"/>
                    </a:lnTo>
                    <a:lnTo>
                      <a:pt x="9313" y="5319"/>
                    </a:lnTo>
                    <a:cubicBezTo>
                      <a:pt x="10122" y="5319"/>
                      <a:pt x="10784" y="4657"/>
                      <a:pt x="10784" y="3848"/>
                    </a:cubicBezTo>
                    <a:lnTo>
                      <a:pt x="10784" y="2745"/>
                    </a:lnTo>
                    <a:lnTo>
                      <a:pt x="13382" y="2745"/>
                    </a:lnTo>
                    <a:lnTo>
                      <a:pt x="13382" y="3848"/>
                    </a:lnTo>
                    <a:cubicBezTo>
                      <a:pt x="13382" y="4657"/>
                      <a:pt x="14044" y="5319"/>
                      <a:pt x="14852" y="5319"/>
                    </a:cubicBezTo>
                    <a:lnTo>
                      <a:pt x="19068" y="5319"/>
                    </a:lnTo>
                    <a:lnTo>
                      <a:pt x="19068" y="8897"/>
                    </a:lnTo>
                    <a:cubicBezTo>
                      <a:pt x="19068" y="10221"/>
                      <a:pt x="18700" y="11446"/>
                      <a:pt x="18063" y="12500"/>
                    </a:cubicBezTo>
                    <a:cubicBezTo>
                      <a:pt x="20367" y="13088"/>
                      <a:pt x="22475" y="14191"/>
                      <a:pt x="24239" y="15662"/>
                    </a:cubicBezTo>
                    <a:cubicBezTo>
                      <a:pt x="24239" y="14142"/>
                      <a:pt x="24239" y="12426"/>
                      <a:pt x="24239" y="10833"/>
                    </a:cubicBezTo>
                    <a:cubicBezTo>
                      <a:pt x="24239" y="6226"/>
                      <a:pt x="21592" y="2035"/>
                      <a:pt x="17524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8" name="Google Shape;2868;p27"/>
              <p:cNvSpPr/>
              <p:nvPr/>
            </p:nvSpPr>
            <p:spPr>
              <a:xfrm>
                <a:off x="1561300" y="961725"/>
                <a:ext cx="371350" cy="103575"/>
              </a:xfrm>
              <a:custGeom>
                <a:avLst/>
                <a:gdLst/>
                <a:ahLst/>
                <a:cxnLst/>
                <a:rect l="l" t="t" r="r" b="b"/>
                <a:pathLst>
                  <a:path w="14854" h="4143" extrusionOk="0">
                    <a:moveTo>
                      <a:pt x="3653" y="1"/>
                    </a:moveTo>
                    <a:cubicBezTo>
                      <a:pt x="1839" y="1"/>
                      <a:pt x="319" y="1300"/>
                      <a:pt x="1" y="3015"/>
                    </a:cubicBezTo>
                    <a:lnTo>
                      <a:pt x="3383" y="3015"/>
                    </a:lnTo>
                    <a:cubicBezTo>
                      <a:pt x="4829" y="3015"/>
                      <a:pt x="6226" y="3432"/>
                      <a:pt x="7451" y="4143"/>
                    </a:cubicBezTo>
                    <a:cubicBezTo>
                      <a:pt x="8652" y="3432"/>
                      <a:pt x="10074" y="3015"/>
                      <a:pt x="11520" y="3015"/>
                    </a:cubicBezTo>
                    <a:lnTo>
                      <a:pt x="14853" y="3015"/>
                    </a:lnTo>
                    <a:cubicBezTo>
                      <a:pt x="14535" y="1300"/>
                      <a:pt x="13015" y="1"/>
                      <a:pt x="11226" y="1"/>
                    </a:cubicBezTo>
                    <a:cubicBezTo>
                      <a:pt x="10147" y="1"/>
                      <a:pt x="9118" y="467"/>
                      <a:pt x="8407" y="1300"/>
                    </a:cubicBezTo>
                    <a:lnTo>
                      <a:pt x="7427" y="2427"/>
                    </a:lnTo>
                    <a:lnTo>
                      <a:pt x="6447" y="1300"/>
                    </a:lnTo>
                    <a:cubicBezTo>
                      <a:pt x="5736" y="467"/>
                      <a:pt x="4731" y="1"/>
                      <a:pt x="3653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9" name="Google Shape;2869;p27"/>
              <p:cNvSpPr/>
              <p:nvPr/>
            </p:nvSpPr>
            <p:spPr>
              <a:xfrm>
                <a:off x="1384850" y="814675"/>
                <a:ext cx="724250" cy="222450"/>
              </a:xfrm>
              <a:custGeom>
                <a:avLst/>
                <a:gdLst/>
                <a:ahLst/>
                <a:cxnLst/>
                <a:rect l="l" t="t" r="r" b="b"/>
                <a:pathLst>
                  <a:path w="28970" h="8898" extrusionOk="0">
                    <a:moveTo>
                      <a:pt x="10564" y="1"/>
                    </a:moveTo>
                    <a:cubicBezTo>
                      <a:pt x="5564" y="687"/>
                      <a:pt x="1471" y="4216"/>
                      <a:pt x="0" y="8897"/>
                    </a:cubicBezTo>
                    <a:lnTo>
                      <a:pt x="4436" y="8897"/>
                    </a:lnTo>
                    <a:cubicBezTo>
                      <a:pt x="4779" y="5760"/>
                      <a:pt x="7451" y="3285"/>
                      <a:pt x="10711" y="3285"/>
                    </a:cubicBezTo>
                    <a:cubicBezTo>
                      <a:pt x="12083" y="3285"/>
                      <a:pt x="13407" y="3726"/>
                      <a:pt x="14485" y="4535"/>
                    </a:cubicBezTo>
                    <a:cubicBezTo>
                      <a:pt x="15563" y="3726"/>
                      <a:pt x="16887" y="3285"/>
                      <a:pt x="18284" y="3285"/>
                    </a:cubicBezTo>
                    <a:cubicBezTo>
                      <a:pt x="21519" y="3285"/>
                      <a:pt x="24215" y="5760"/>
                      <a:pt x="24558" y="8897"/>
                    </a:cubicBezTo>
                    <a:lnTo>
                      <a:pt x="28970" y="8897"/>
                    </a:lnTo>
                    <a:cubicBezTo>
                      <a:pt x="27499" y="4216"/>
                      <a:pt x="23406" y="687"/>
                      <a:pt x="18431" y="1"/>
                    </a:cubicBezTo>
                    <a:cubicBezTo>
                      <a:pt x="17303" y="785"/>
                      <a:pt x="15955" y="1226"/>
                      <a:pt x="14485" y="1226"/>
                    </a:cubicBezTo>
                    <a:cubicBezTo>
                      <a:pt x="13039" y="1226"/>
                      <a:pt x="11666" y="785"/>
                      <a:pt x="10564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0" name="Google Shape;2870;p27"/>
              <p:cNvSpPr/>
              <p:nvPr/>
            </p:nvSpPr>
            <p:spPr>
              <a:xfrm>
                <a:off x="1620125" y="238125"/>
                <a:ext cx="253700" cy="144000"/>
              </a:xfrm>
              <a:custGeom>
                <a:avLst/>
                <a:gdLst/>
                <a:ahLst/>
                <a:cxnLst/>
                <a:rect l="l" t="t" r="r" b="b"/>
                <a:pathLst>
                  <a:path w="10148" h="5760" extrusionOk="0">
                    <a:moveTo>
                      <a:pt x="1" y="0"/>
                    </a:moveTo>
                    <a:lnTo>
                      <a:pt x="834" y="5760"/>
                    </a:lnTo>
                    <a:lnTo>
                      <a:pt x="9338" y="5760"/>
                    </a:lnTo>
                    <a:lnTo>
                      <a:pt x="10147" y="0"/>
                    </a:lnTo>
                    <a:lnTo>
                      <a:pt x="6863" y="1397"/>
                    </a:lnTo>
                    <a:lnTo>
                      <a:pt x="5098" y="0"/>
                    </a:lnTo>
                    <a:lnTo>
                      <a:pt x="3309" y="142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1" name="Google Shape;2871;p27"/>
              <p:cNvSpPr/>
              <p:nvPr/>
            </p:nvSpPr>
            <p:spPr>
              <a:xfrm>
                <a:off x="1190625" y="1100200"/>
                <a:ext cx="1112700" cy="122575"/>
              </a:xfrm>
              <a:custGeom>
                <a:avLst/>
                <a:gdLst/>
                <a:ahLst/>
                <a:cxnLst/>
                <a:rect l="l" t="t" r="r" b="b"/>
                <a:pathLst>
                  <a:path w="44508" h="4903" extrusionOk="0">
                    <a:moveTo>
                      <a:pt x="0" y="1"/>
                    </a:moveTo>
                    <a:lnTo>
                      <a:pt x="0" y="2427"/>
                    </a:lnTo>
                    <a:lnTo>
                      <a:pt x="18553" y="2427"/>
                    </a:lnTo>
                    <a:cubicBezTo>
                      <a:pt x="19926" y="2427"/>
                      <a:pt x="21053" y="3530"/>
                      <a:pt x="21053" y="4903"/>
                    </a:cubicBezTo>
                    <a:lnTo>
                      <a:pt x="23406" y="4903"/>
                    </a:lnTo>
                    <a:cubicBezTo>
                      <a:pt x="23406" y="3530"/>
                      <a:pt x="24533" y="2427"/>
                      <a:pt x="25906" y="2427"/>
                    </a:cubicBezTo>
                    <a:lnTo>
                      <a:pt x="44508" y="2427"/>
                    </a:lnTo>
                    <a:lnTo>
                      <a:pt x="44508" y="1"/>
                    </a:lnTo>
                    <a:lnTo>
                      <a:pt x="26347" y="1"/>
                    </a:lnTo>
                    <a:cubicBezTo>
                      <a:pt x="24729" y="1"/>
                      <a:pt x="23308" y="712"/>
                      <a:pt x="22303" y="1839"/>
                    </a:cubicBezTo>
                    <a:cubicBezTo>
                      <a:pt x="22303" y="1839"/>
                      <a:pt x="22278" y="1864"/>
                      <a:pt x="22278" y="1864"/>
                    </a:cubicBezTo>
                    <a:cubicBezTo>
                      <a:pt x="22254" y="1864"/>
                      <a:pt x="22254" y="1839"/>
                      <a:pt x="22254" y="1839"/>
                    </a:cubicBezTo>
                    <a:cubicBezTo>
                      <a:pt x="21249" y="712"/>
                      <a:pt x="19828" y="1"/>
                      <a:pt x="18210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2" name="Google Shape;2872;p27"/>
              <p:cNvSpPr/>
              <p:nvPr/>
            </p:nvSpPr>
            <p:spPr>
              <a:xfrm>
                <a:off x="1190625" y="1223375"/>
                <a:ext cx="1112700" cy="127450"/>
              </a:xfrm>
              <a:custGeom>
                <a:avLst/>
                <a:gdLst/>
                <a:ahLst/>
                <a:cxnLst/>
                <a:rect l="l" t="t" r="r" b="b"/>
                <a:pathLst>
                  <a:path w="44508" h="5098" extrusionOk="0">
                    <a:moveTo>
                      <a:pt x="0" y="0"/>
                    </a:moveTo>
                    <a:lnTo>
                      <a:pt x="0" y="2623"/>
                    </a:lnTo>
                    <a:lnTo>
                      <a:pt x="15931" y="2623"/>
                    </a:lnTo>
                    <a:lnTo>
                      <a:pt x="15931" y="5098"/>
                    </a:lnTo>
                    <a:lnTo>
                      <a:pt x="28528" y="5098"/>
                    </a:lnTo>
                    <a:lnTo>
                      <a:pt x="28528" y="2623"/>
                    </a:lnTo>
                    <a:lnTo>
                      <a:pt x="44508" y="2623"/>
                    </a:lnTo>
                    <a:lnTo>
                      <a:pt x="44508" y="0"/>
                    </a:lnTo>
                    <a:lnTo>
                      <a:pt x="25930" y="0"/>
                    </a:lnTo>
                    <a:lnTo>
                      <a:pt x="25930" y="2500"/>
                    </a:lnTo>
                    <a:lnTo>
                      <a:pt x="18529" y="2500"/>
                    </a:lnTo>
                    <a:lnTo>
                      <a:pt x="18529" y="0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73" name="Google Shape;2873;p27"/>
          <p:cNvGrpSpPr/>
          <p:nvPr/>
        </p:nvGrpSpPr>
        <p:grpSpPr>
          <a:xfrm>
            <a:off x="4716016" y="2499742"/>
            <a:ext cx="664864" cy="746426"/>
            <a:chOff x="4779917" y="2609452"/>
            <a:chExt cx="664864" cy="746426"/>
          </a:xfrm>
        </p:grpSpPr>
        <p:sp>
          <p:nvSpPr>
            <p:cNvPr id="2874" name="Google Shape;2874;p27"/>
            <p:cNvSpPr/>
            <p:nvPr/>
          </p:nvSpPr>
          <p:spPr>
            <a:xfrm>
              <a:off x="4779917" y="2691014"/>
              <a:ext cx="664864" cy="66486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75" name="Google Shape;2875;p27"/>
            <p:cNvGrpSpPr/>
            <p:nvPr/>
          </p:nvGrpSpPr>
          <p:grpSpPr>
            <a:xfrm>
              <a:off x="4845394" y="2609452"/>
              <a:ext cx="535988" cy="535097"/>
              <a:chOff x="3743825" y="240575"/>
              <a:chExt cx="1112700" cy="1112700"/>
            </a:xfrm>
          </p:grpSpPr>
          <p:sp>
            <p:nvSpPr>
              <p:cNvPr id="2876" name="Google Shape;2876;p27"/>
              <p:cNvSpPr/>
              <p:nvPr/>
            </p:nvSpPr>
            <p:spPr>
              <a:xfrm>
                <a:off x="3743825" y="1102650"/>
                <a:ext cx="1112700" cy="122575"/>
              </a:xfrm>
              <a:custGeom>
                <a:avLst/>
                <a:gdLst/>
                <a:ahLst/>
                <a:cxnLst/>
                <a:rect l="l" t="t" r="r" b="b"/>
                <a:pathLst>
                  <a:path w="44508" h="4903" extrusionOk="0">
                    <a:moveTo>
                      <a:pt x="0" y="1"/>
                    </a:moveTo>
                    <a:lnTo>
                      <a:pt x="0" y="2403"/>
                    </a:lnTo>
                    <a:lnTo>
                      <a:pt x="18553" y="2403"/>
                    </a:lnTo>
                    <a:cubicBezTo>
                      <a:pt x="19926" y="2403"/>
                      <a:pt x="21053" y="3530"/>
                      <a:pt x="21053" y="4903"/>
                    </a:cubicBezTo>
                    <a:lnTo>
                      <a:pt x="23406" y="4903"/>
                    </a:lnTo>
                    <a:cubicBezTo>
                      <a:pt x="23406" y="3530"/>
                      <a:pt x="24509" y="2403"/>
                      <a:pt x="25881" y="2403"/>
                    </a:cubicBezTo>
                    <a:lnTo>
                      <a:pt x="44508" y="2403"/>
                    </a:lnTo>
                    <a:lnTo>
                      <a:pt x="44508" y="1"/>
                    </a:lnTo>
                    <a:lnTo>
                      <a:pt x="26322" y="1"/>
                    </a:lnTo>
                    <a:cubicBezTo>
                      <a:pt x="24705" y="1"/>
                      <a:pt x="23234" y="712"/>
                      <a:pt x="22254" y="1839"/>
                    </a:cubicBezTo>
                    <a:cubicBezTo>
                      <a:pt x="21274" y="712"/>
                      <a:pt x="19828" y="1"/>
                      <a:pt x="18210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7" name="Google Shape;2877;p27"/>
              <p:cNvSpPr/>
              <p:nvPr/>
            </p:nvSpPr>
            <p:spPr>
              <a:xfrm>
                <a:off x="3743825" y="1225825"/>
                <a:ext cx="1112700" cy="127450"/>
              </a:xfrm>
              <a:custGeom>
                <a:avLst/>
                <a:gdLst/>
                <a:ahLst/>
                <a:cxnLst/>
                <a:rect l="l" t="t" r="r" b="b"/>
                <a:pathLst>
                  <a:path w="44508" h="5098" extrusionOk="0">
                    <a:moveTo>
                      <a:pt x="0" y="0"/>
                    </a:moveTo>
                    <a:lnTo>
                      <a:pt x="0" y="2598"/>
                    </a:lnTo>
                    <a:lnTo>
                      <a:pt x="15906" y="2598"/>
                    </a:lnTo>
                    <a:lnTo>
                      <a:pt x="15906" y="5098"/>
                    </a:lnTo>
                    <a:lnTo>
                      <a:pt x="28528" y="5098"/>
                    </a:lnTo>
                    <a:lnTo>
                      <a:pt x="28528" y="2598"/>
                    </a:lnTo>
                    <a:lnTo>
                      <a:pt x="44508" y="2598"/>
                    </a:lnTo>
                    <a:lnTo>
                      <a:pt x="44508" y="0"/>
                    </a:lnTo>
                    <a:lnTo>
                      <a:pt x="25930" y="0"/>
                    </a:lnTo>
                    <a:lnTo>
                      <a:pt x="25930" y="2476"/>
                    </a:lnTo>
                    <a:lnTo>
                      <a:pt x="18529" y="2476"/>
                    </a:lnTo>
                    <a:lnTo>
                      <a:pt x="18529" y="0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8" name="Google Shape;2878;p27"/>
              <p:cNvSpPr/>
              <p:nvPr/>
            </p:nvSpPr>
            <p:spPr>
              <a:xfrm>
                <a:off x="4028725" y="561625"/>
                <a:ext cx="514100" cy="506125"/>
              </a:xfrm>
              <a:custGeom>
                <a:avLst/>
                <a:gdLst/>
                <a:ahLst/>
                <a:cxnLst/>
                <a:rect l="l" t="t" r="r" b="b"/>
                <a:pathLst>
                  <a:path w="20564" h="20245" extrusionOk="0">
                    <a:moveTo>
                      <a:pt x="20563" y="1"/>
                    </a:moveTo>
                    <a:cubicBezTo>
                      <a:pt x="18946" y="1692"/>
                      <a:pt x="16667" y="2746"/>
                      <a:pt x="14142" y="2746"/>
                    </a:cubicBezTo>
                    <a:lnTo>
                      <a:pt x="7574" y="2746"/>
                    </a:lnTo>
                    <a:cubicBezTo>
                      <a:pt x="5098" y="2746"/>
                      <a:pt x="2868" y="1741"/>
                      <a:pt x="1251" y="123"/>
                    </a:cubicBezTo>
                    <a:lnTo>
                      <a:pt x="1251" y="221"/>
                    </a:lnTo>
                    <a:cubicBezTo>
                      <a:pt x="1251" y="4559"/>
                      <a:pt x="4608" y="8089"/>
                      <a:pt x="8726" y="8089"/>
                    </a:cubicBezTo>
                    <a:lnTo>
                      <a:pt x="9584" y="8089"/>
                    </a:lnTo>
                    <a:lnTo>
                      <a:pt x="9584" y="14069"/>
                    </a:lnTo>
                    <a:cubicBezTo>
                      <a:pt x="8848" y="12206"/>
                      <a:pt x="7035" y="10883"/>
                      <a:pt x="4902" y="10883"/>
                    </a:cubicBezTo>
                    <a:lnTo>
                      <a:pt x="1" y="10883"/>
                    </a:lnTo>
                    <a:lnTo>
                      <a:pt x="1" y="11863"/>
                    </a:lnTo>
                    <a:cubicBezTo>
                      <a:pt x="1" y="14632"/>
                      <a:pt x="2255" y="16887"/>
                      <a:pt x="5025" y="16887"/>
                    </a:cubicBezTo>
                    <a:lnTo>
                      <a:pt x="9584" y="16887"/>
                    </a:lnTo>
                    <a:lnTo>
                      <a:pt x="9584" y="19632"/>
                    </a:lnTo>
                    <a:cubicBezTo>
                      <a:pt x="10049" y="19804"/>
                      <a:pt x="10466" y="20000"/>
                      <a:pt x="10883" y="20245"/>
                    </a:cubicBezTo>
                    <a:cubicBezTo>
                      <a:pt x="11299" y="20000"/>
                      <a:pt x="11740" y="19779"/>
                      <a:pt x="12206" y="19608"/>
                    </a:cubicBezTo>
                    <a:lnTo>
                      <a:pt x="12206" y="8089"/>
                    </a:lnTo>
                    <a:lnTo>
                      <a:pt x="13088" y="8089"/>
                    </a:lnTo>
                    <a:cubicBezTo>
                      <a:pt x="17206" y="8089"/>
                      <a:pt x="20563" y="4559"/>
                      <a:pt x="20563" y="221"/>
                    </a:cubicBezTo>
                    <a:lnTo>
                      <a:pt x="20563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9" name="Google Shape;2879;p27"/>
              <p:cNvSpPr/>
              <p:nvPr/>
            </p:nvSpPr>
            <p:spPr>
              <a:xfrm>
                <a:off x="4200300" y="305500"/>
                <a:ext cx="140950" cy="52725"/>
              </a:xfrm>
              <a:custGeom>
                <a:avLst/>
                <a:gdLst/>
                <a:ahLst/>
                <a:cxnLst/>
                <a:rect l="l" t="t" r="r" b="b"/>
                <a:pathLst>
                  <a:path w="5638" h="2109" extrusionOk="0">
                    <a:moveTo>
                      <a:pt x="1054" y="1"/>
                    </a:moveTo>
                    <a:cubicBezTo>
                      <a:pt x="466" y="1"/>
                      <a:pt x="0" y="467"/>
                      <a:pt x="0" y="1055"/>
                    </a:cubicBezTo>
                    <a:cubicBezTo>
                      <a:pt x="0" y="1643"/>
                      <a:pt x="466" y="2109"/>
                      <a:pt x="1054" y="2109"/>
                    </a:cubicBezTo>
                    <a:lnTo>
                      <a:pt x="4583" y="2109"/>
                    </a:lnTo>
                    <a:cubicBezTo>
                      <a:pt x="5171" y="2109"/>
                      <a:pt x="5637" y="1643"/>
                      <a:pt x="5637" y="1055"/>
                    </a:cubicBezTo>
                    <a:cubicBezTo>
                      <a:pt x="5637" y="467"/>
                      <a:pt x="5171" y="1"/>
                      <a:pt x="4583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0" name="Google Shape;2880;p27"/>
              <p:cNvSpPr/>
              <p:nvPr/>
            </p:nvSpPr>
            <p:spPr>
              <a:xfrm>
                <a:off x="4314875" y="240575"/>
                <a:ext cx="226725" cy="326600"/>
              </a:xfrm>
              <a:custGeom>
                <a:avLst/>
                <a:gdLst/>
                <a:ahLst/>
                <a:cxnLst/>
                <a:rect l="l" t="t" r="r" b="b"/>
                <a:pathLst>
                  <a:path w="9069" h="13064" extrusionOk="0">
                    <a:moveTo>
                      <a:pt x="0" y="0"/>
                    </a:moveTo>
                    <a:cubicBezTo>
                      <a:pt x="1912" y="0"/>
                      <a:pt x="3480" y="1446"/>
                      <a:pt x="3652" y="3333"/>
                    </a:cubicBezTo>
                    <a:lnTo>
                      <a:pt x="3652" y="8725"/>
                    </a:lnTo>
                    <a:cubicBezTo>
                      <a:pt x="3652" y="10318"/>
                      <a:pt x="3137" y="11838"/>
                      <a:pt x="2157" y="13063"/>
                    </a:cubicBezTo>
                    <a:lnTo>
                      <a:pt x="2696" y="13063"/>
                    </a:lnTo>
                    <a:cubicBezTo>
                      <a:pt x="6201" y="13063"/>
                      <a:pt x="9068" y="10196"/>
                      <a:pt x="9068" y="6691"/>
                    </a:cubicBezTo>
                    <a:lnTo>
                      <a:pt x="9068" y="6372"/>
                    </a:lnTo>
                    <a:cubicBezTo>
                      <a:pt x="9068" y="2843"/>
                      <a:pt x="6201" y="0"/>
                      <a:pt x="2696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1" name="Google Shape;2881;p27"/>
              <p:cNvSpPr/>
              <p:nvPr/>
            </p:nvSpPr>
            <p:spPr>
              <a:xfrm>
                <a:off x="4058150" y="240575"/>
                <a:ext cx="283100" cy="326600"/>
              </a:xfrm>
              <a:custGeom>
                <a:avLst/>
                <a:gdLst/>
                <a:ahLst/>
                <a:cxnLst/>
                <a:rect l="l" t="t" r="r" b="b"/>
                <a:pathLst>
                  <a:path w="11324" h="13064" extrusionOk="0">
                    <a:moveTo>
                      <a:pt x="6397" y="0"/>
                    </a:moveTo>
                    <a:cubicBezTo>
                      <a:pt x="2868" y="0"/>
                      <a:pt x="0" y="2843"/>
                      <a:pt x="0" y="6372"/>
                    </a:cubicBezTo>
                    <a:lnTo>
                      <a:pt x="0" y="6691"/>
                    </a:lnTo>
                    <a:cubicBezTo>
                      <a:pt x="0" y="10196"/>
                      <a:pt x="2868" y="13063"/>
                      <a:pt x="6397" y="13063"/>
                    </a:cubicBezTo>
                    <a:lnTo>
                      <a:pt x="7475" y="13063"/>
                    </a:lnTo>
                    <a:cubicBezTo>
                      <a:pt x="8456" y="12965"/>
                      <a:pt x="9362" y="12524"/>
                      <a:pt x="10049" y="11813"/>
                    </a:cubicBezTo>
                    <a:cubicBezTo>
                      <a:pt x="10882" y="10980"/>
                      <a:pt x="11323" y="9902"/>
                      <a:pt x="11323" y="8725"/>
                    </a:cubicBezTo>
                    <a:lnTo>
                      <a:pt x="11323" y="7157"/>
                    </a:lnTo>
                    <a:cubicBezTo>
                      <a:pt x="10980" y="7255"/>
                      <a:pt x="10637" y="7304"/>
                      <a:pt x="10269" y="7304"/>
                    </a:cubicBezTo>
                    <a:lnTo>
                      <a:pt x="6740" y="7304"/>
                    </a:lnTo>
                    <a:cubicBezTo>
                      <a:pt x="4706" y="7304"/>
                      <a:pt x="3064" y="5662"/>
                      <a:pt x="3064" y="3652"/>
                    </a:cubicBezTo>
                    <a:cubicBezTo>
                      <a:pt x="3064" y="1642"/>
                      <a:pt x="4706" y="0"/>
                      <a:pt x="6740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82" name="Google Shape;2882;p27"/>
          <p:cNvGrpSpPr/>
          <p:nvPr/>
        </p:nvGrpSpPr>
        <p:grpSpPr>
          <a:xfrm>
            <a:off x="4644008" y="1347614"/>
            <a:ext cx="664864" cy="752036"/>
            <a:chOff x="4779920" y="1433554"/>
            <a:chExt cx="664864" cy="752036"/>
          </a:xfrm>
        </p:grpSpPr>
        <p:sp>
          <p:nvSpPr>
            <p:cNvPr id="2883" name="Google Shape;2883;p27"/>
            <p:cNvSpPr/>
            <p:nvPr/>
          </p:nvSpPr>
          <p:spPr>
            <a:xfrm>
              <a:off x="4779920" y="1520726"/>
              <a:ext cx="664864" cy="66486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84" name="Google Shape;2884;p27"/>
            <p:cNvGrpSpPr/>
            <p:nvPr/>
          </p:nvGrpSpPr>
          <p:grpSpPr>
            <a:xfrm>
              <a:off x="4844479" y="1433554"/>
              <a:ext cx="535410" cy="535097"/>
              <a:chOff x="2466900" y="240575"/>
              <a:chExt cx="1113350" cy="1112700"/>
            </a:xfrm>
          </p:grpSpPr>
          <p:sp>
            <p:nvSpPr>
              <p:cNvPr id="2885" name="Google Shape;2885;p27"/>
              <p:cNvSpPr/>
              <p:nvPr/>
            </p:nvSpPr>
            <p:spPr>
              <a:xfrm>
                <a:off x="3452775" y="367400"/>
                <a:ext cx="65575" cy="61900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2476" extrusionOk="0">
                    <a:moveTo>
                      <a:pt x="0" y="0"/>
                    </a:moveTo>
                    <a:lnTo>
                      <a:pt x="0" y="2476"/>
                    </a:lnTo>
                    <a:lnTo>
                      <a:pt x="2623" y="2476"/>
                    </a:lnTo>
                    <a:lnTo>
                      <a:pt x="2623" y="0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6" name="Google Shape;2886;p27"/>
              <p:cNvSpPr/>
              <p:nvPr/>
            </p:nvSpPr>
            <p:spPr>
              <a:xfrm>
                <a:off x="3452775" y="240575"/>
                <a:ext cx="65575" cy="61275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2451" extrusionOk="0">
                    <a:moveTo>
                      <a:pt x="0" y="0"/>
                    </a:moveTo>
                    <a:lnTo>
                      <a:pt x="0" y="2451"/>
                    </a:lnTo>
                    <a:lnTo>
                      <a:pt x="2623" y="2451"/>
                    </a:lnTo>
                    <a:lnTo>
                      <a:pt x="2623" y="0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7" name="Google Shape;2887;p27"/>
              <p:cNvSpPr/>
              <p:nvPr/>
            </p:nvSpPr>
            <p:spPr>
              <a:xfrm>
                <a:off x="3390900" y="301825"/>
                <a:ext cx="61900" cy="65600"/>
              </a:xfrm>
              <a:custGeom>
                <a:avLst/>
                <a:gdLst/>
                <a:ahLst/>
                <a:cxnLst/>
                <a:rect l="l" t="t" r="r" b="b"/>
                <a:pathLst>
                  <a:path w="2476" h="2624" extrusionOk="0">
                    <a:moveTo>
                      <a:pt x="0" y="1"/>
                    </a:moveTo>
                    <a:lnTo>
                      <a:pt x="0" y="2623"/>
                    </a:lnTo>
                    <a:lnTo>
                      <a:pt x="2475" y="2623"/>
                    </a:lnTo>
                    <a:lnTo>
                      <a:pt x="2475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8" name="Google Shape;2888;p27"/>
              <p:cNvSpPr/>
              <p:nvPr/>
            </p:nvSpPr>
            <p:spPr>
              <a:xfrm>
                <a:off x="3518325" y="301825"/>
                <a:ext cx="61925" cy="65600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2624" extrusionOk="0">
                    <a:moveTo>
                      <a:pt x="1" y="1"/>
                    </a:moveTo>
                    <a:lnTo>
                      <a:pt x="1" y="2623"/>
                    </a:lnTo>
                    <a:lnTo>
                      <a:pt x="2476" y="2623"/>
                    </a:lnTo>
                    <a:lnTo>
                      <a:pt x="2476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9" name="Google Shape;2889;p27"/>
              <p:cNvSpPr/>
              <p:nvPr/>
            </p:nvSpPr>
            <p:spPr>
              <a:xfrm>
                <a:off x="3325325" y="454400"/>
                <a:ext cx="61900" cy="65600"/>
              </a:xfrm>
              <a:custGeom>
                <a:avLst/>
                <a:gdLst/>
                <a:ahLst/>
                <a:cxnLst/>
                <a:rect l="l" t="t" r="r" b="b"/>
                <a:pathLst>
                  <a:path w="2476" h="2624" extrusionOk="0">
                    <a:moveTo>
                      <a:pt x="1" y="1"/>
                    </a:moveTo>
                    <a:lnTo>
                      <a:pt x="1" y="2623"/>
                    </a:lnTo>
                    <a:lnTo>
                      <a:pt x="2476" y="2623"/>
                    </a:lnTo>
                    <a:lnTo>
                      <a:pt x="2476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0" name="Google Shape;2890;p27"/>
              <p:cNvSpPr/>
              <p:nvPr/>
            </p:nvSpPr>
            <p:spPr>
              <a:xfrm>
                <a:off x="2466900" y="1102650"/>
                <a:ext cx="1113350" cy="122575"/>
              </a:xfrm>
              <a:custGeom>
                <a:avLst/>
                <a:gdLst/>
                <a:ahLst/>
                <a:cxnLst/>
                <a:rect l="l" t="t" r="r" b="b"/>
                <a:pathLst>
                  <a:path w="44534" h="4903" extrusionOk="0">
                    <a:moveTo>
                      <a:pt x="1" y="1"/>
                    </a:moveTo>
                    <a:lnTo>
                      <a:pt x="1" y="2403"/>
                    </a:lnTo>
                    <a:lnTo>
                      <a:pt x="18578" y="2403"/>
                    </a:lnTo>
                    <a:cubicBezTo>
                      <a:pt x="19951" y="2403"/>
                      <a:pt x="21054" y="3530"/>
                      <a:pt x="21054" y="4903"/>
                    </a:cubicBezTo>
                    <a:lnTo>
                      <a:pt x="23407" y="4903"/>
                    </a:lnTo>
                    <a:cubicBezTo>
                      <a:pt x="23407" y="3530"/>
                      <a:pt x="24534" y="2403"/>
                      <a:pt x="25907" y="2403"/>
                    </a:cubicBezTo>
                    <a:lnTo>
                      <a:pt x="44533" y="2403"/>
                    </a:lnTo>
                    <a:lnTo>
                      <a:pt x="44533" y="1"/>
                    </a:lnTo>
                    <a:lnTo>
                      <a:pt x="26348" y="1"/>
                    </a:lnTo>
                    <a:cubicBezTo>
                      <a:pt x="24730" y="1"/>
                      <a:pt x="23260" y="712"/>
                      <a:pt x="22279" y="1864"/>
                    </a:cubicBezTo>
                    <a:cubicBezTo>
                      <a:pt x="21299" y="712"/>
                      <a:pt x="19853" y="1"/>
                      <a:pt x="18211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1" name="Google Shape;2891;p27"/>
              <p:cNvSpPr/>
              <p:nvPr/>
            </p:nvSpPr>
            <p:spPr>
              <a:xfrm>
                <a:off x="2466900" y="1225825"/>
                <a:ext cx="1113350" cy="127450"/>
              </a:xfrm>
              <a:custGeom>
                <a:avLst/>
                <a:gdLst/>
                <a:ahLst/>
                <a:cxnLst/>
                <a:rect l="l" t="t" r="r" b="b"/>
                <a:pathLst>
                  <a:path w="44534" h="5098" extrusionOk="0">
                    <a:moveTo>
                      <a:pt x="1" y="0"/>
                    </a:moveTo>
                    <a:lnTo>
                      <a:pt x="1" y="2598"/>
                    </a:lnTo>
                    <a:lnTo>
                      <a:pt x="15931" y="2598"/>
                    </a:lnTo>
                    <a:lnTo>
                      <a:pt x="15931" y="5098"/>
                    </a:lnTo>
                    <a:lnTo>
                      <a:pt x="28553" y="5098"/>
                    </a:lnTo>
                    <a:lnTo>
                      <a:pt x="28553" y="2598"/>
                    </a:lnTo>
                    <a:lnTo>
                      <a:pt x="44533" y="2598"/>
                    </a:lnTo>
                    <a:lnTo>
                      <a:pt x="44533" y="0"/>
                    </a:lnTo>
                    <a:lnTo>
                      <a:pt x="25931" y="0"/>
                    </a:lnTo>
                    <a:lnTo>
                      <a:pt x="25931" y="2476"/>
                    </a:lnTo>
                    <a:lnTo>
                      <a:pt x="18529" y="2476"/>
                    </a:lnTo>
                    <a:lnTo>
                      <a:pt x="18529" y="0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2" name="Google Shape;2892;p27"/>
              <p:cNvSpPr/>
              <p:nvPr/>
            </p:nvSpPr>
            <p:spPr>
              <a:xfrm>
                <a:off x="2539825" y="349339"/>
                <a:ext cx="974250" cy="651950"/>
              </a:xfrm>
              <a:custGeom>
                <a:avLst/>
                <a:gdLst/>
                <a:ahLst/>
                <a:cxnLst/>
                <a:rect l="l" t="t" r="r" b="b"/>
                <a:pathLst>
                  <a:path w="38970" h="26078" extrusionOk="0">
                    <a:moveTo>
                      <a:pt x="6373" y="0"/>
                    </a:moveTo>
                    <a:cubicBezTo>
                      <a:pt x="4608" y="0"/>
                      <a:pt x="2917" y="687"/>
                      <a:pt x="1667" y="1961"/>
                    </a:cubicBezTo>
                    <a:cubicBezTo>
                      <a:pt x="883" y="2745"/>
                      <a:pt x="319" y="3701"/>
                      <a:pt x="0" y="4731"/>
                    </a:cubicBezTo>
                    <a:cubicBezTo>
                      <a:pt x="515" y="5123"/>
                      <a:pt x="8529" y="11225"/>
                      <a:pt x="13407" y="17573"/>
                    </a:cubicBezTo>
                    <a:lnTo>
                      <a:pt x="15882" y="20612"/>
                    </a:lnTo>
                    <a:lnTo>
                      <a:pt x="15907" y="20637"/>
                    </a:lnTo>
                    <a:cubicBezTo>
                      <a:pt x="18602" y="24411"/>
                      <a:pt x="21372" y="26078"/>
                      <a:pt x="24901" y="26078"/>
                    </a:cubicBezTo>
                    <a:lnTo>
                      <a:pt x="38969" y="26078"/>
                    </a:lnTo>
                    <a:cubicBezTo>
                      <a:pt x="38920" y="24607"/>
                      <a:pt x="38455" y="23210"/>
                      <a:pt x="37621" y="21985"/>
                    </a:cubicBezTo>
                    <a:cubicBezTo>
                      <a:pt x="36739" y="20686"/>
                      <a:pt x="35489" y="19730"/>
                      <a:pt x="34018" y="19166"/>
                    </a:cubicBezTo>
                    <a:lnTo>
                      <a:pt x="26494" y="16274"/>
                    </a:lnTo>
                    <a:lnTo>
                      <a:pt x="23725" y="16274"/>
                    </a:lnTo>
                    <a:cubicBezTo>
                      <a:pt x="21960" y="16274"/>
                      <a:pt x="20294" y="15514"/>
                      <a:pt x="19142" y="14166"/>
                    </a:cubicBezTo>
                    <a:lnTo>
                      <a:pt x="6985" y="0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3" name="Google Shape;2893;p27"/>
              <p:cNvSpPr/>
              <p:nvPr/>
            </p:nvSpPr>
            <p:spPr>
              <a:xfrm>
                <a:off x="2539200" y="550314"/>
                <a:ext cx="230425" cy="446075"/>
              </a:xfrm>
              <a:custGeom>
                <a:avLst/>
                <a:gdLst/>
                <a:ahLst/>
                <a:cxnLst/>
                <a:rect l="l" t="t" r="r" b="b"/>
                <a:pathLst>
                  <a:path w="9217" h="17843" extrusionOk="0">
                    <a:moveTo>
                      <a:pt x="1" y="0"/>
                    </a:moveTo>
                    <a:lnTo>
                      <a:pt x="4706" y="17843"/>
                    </a:lnTo>
                    <a:lnTo>
                      <a:pt x="8775" y="17843"/>
                    </a:lnTo>
                    <a:lnTo>
                      <a:pt x="8775" y="10637"/>
                    </a:lnTo>
                    <a:cubicBezTo>
                      <a:pt x="8775" y="9853"/>
                      <a:pt x="8922" y="9166"/>
                      <a:pt x="9216" y="8554"/>
                    </a:cubicBezTo>
                    <a:cubicBezTo>
                      <a:pt x="5981" y="5000"/>
                      <a:pt x="2109" y="1716"/>
                      <a:pt x="1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94" name="Google Shape;2894;p27"/>
          <p:cNvGrpSpPr/>
          <p:nvPr/>
        </p:nvGrpSpPr>
        <p:grpSpPr>
          <a:xfrm rot="5400000">
            <a:off x="-1824900" y="384200"/>
            <a:ext cx="4492050" cy="842275"/>
            <a:chOff x="1666400" y="1267425"/>
            <a:chExt cx="4492050" cy="842275"/>
          </a:xfrm>
        </p:grpSpPr>
        <p:sp>
          <p:nvSpPr>
            <p:cNvPr id="2895" name="Google Shape;2895;p27"/>
            <p:cNvSpPr/>
            <p:nvPr/>
          </p:nvSpPr>
          <p:spPr>
            <a:xfrm>
              <a:off x="6070550" y="1314225"/>
              <a:ext cx="87900" cy="105000"/>
            </a:xfrm>
            <a:custGeom>
              <a:avLst/>
              <a:gdLst/>
              <a:ahLst/>
              <a:cxnLst/>
              <a:rect l="l" t="t" r="r" b="b"/>
              <a:pathLst>
                <a:path w="3516" h="4200" extrusionOk="0">
                  <a:moveTo>
                    <a:pt x="1758" y="0"/>
                  </a:moveTo>
                  <a:cubicBezTo>
                    <a:pt x="1758" y="1621"/>
                    <a:pt x="0" y="2100"/>
                    <a:pt x="0" y="2100"/>
                  </a:cubicBezTo>
                  <a:cubicBezTo>
                    <a:pt x="0" y="2100"/>
                    <a:pt x="1758" y="2602"/>
                    <a:pt x="1758" y="4200"/>
                  </a:cubicBezTo>
                  <a:cubicBezTo>
                    <a:pt x="1758" y="2579"/>
                    <a:pt x="3516" y="2100"/>
                    <a:pt x="3516" y="2100"/>
                  </a:cubicBezTo>
                  <a:cubicBezTo>
                    <a:pt x="3516" y="2100"/>
                    <a:pt x="1758" y="1598"/>
                    <a:pt x="1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27"/>
            <p:cNvSpPr/>
            <p:nvPr/>
          </p:nvSpPr>
          <p:spPr>
            <a:xfrm>
              <a:off x="3325225" y="1642900"/>
              <a:ext cx="87900" cy="105025"/>
            </a:xfrm>
            <a:custGeom>
              <a:avLst/>
              <a:gdLst/>
              <a:ahLst/>
              <a:cxnLst/>
              <a:rect l="l" t="t" r="r" b="b"/>
              <a:pathLst>
                <a:path w="3516" h="4201" extrusionOk="0">
                  <a:moveTo>
                    <a:pt x="1758" y="0"/>
                  </a:moveTo>
                  <a:cubicBezTo>
                    <a:pt x="1758" y="1621"/>
                    <a:pt x="1" y="2100"/>
                    <a:pt x="1" y="2100"/>
                  </a:cubicBezTo>
                  <a:cubicBezTo>
                    <a:pt x="1" y="2100"/>
                    <a:pt x="1758" y="2625"/>
                    <a:pt x="1758" y="4200"/>
                  </a:cubicBezTo>
                  <a:cubicBezTo>
                    <a:pt x="1758" y="2603"/>
                    <a:pt x="3516" y="2100"/>
                    <a:pt x="3516" y="2100"/>
                  </a:cubicBezTo>
                  <a:cubicBezTo>
                    <a:pt x="3516" y="2100"/>
                    <a:pt x="1758" y="1598"/>
                    <a:pt x="1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27"/>
            <p:cNvSpPr/>
            <p:nvPr/>
          </p:nvSpPr>
          <p:spPr>
            <a:xfrm>
              <a:off x="1666400" y="1403225"/>
              <a:ext cx="41125" cy="49675"/>
            </a:xfrm>
            <a:custGeom>
              <a:avLst/>
              <a:gdLst/>
              <a:ahLst/>
              <a:cxnLst/>
              <a:rect l="l" t="t" r="r" b="b"/>
              <a:pathLst>
                <a:path w="1645" h="1987" extrusionOk="0">
                  <a:moveTo>
                    <a:pt x="822" y="1"/>
                  </a:moveTo>
                  <a:cubicBezTo>
                    <a:pt x="822" y="754"/>
                    <a:pt x="1" y="982"/>
                    <a:pt x="1" y="982"/>
                  </a:cubicBezTo>
                  <a:cubicBezTo>
                    <a:pt x="1" y="982"/>
                    <a:pt x="822" y="1233"/>
                    <a:pt x="822" y="1987"/>
                  </a:cubicBezTo>
                  <a:cubicBezTo>
                    <a:pt x="822" y="1233"/>
                    <a:pt x="1644" y="982"/>
                    <a:pt x="1644" y="982"/>
                  </a:cubicBezTo>
                  <a:cubicBezTo>
                    <a:pt x="1644" y="982"/>
                    <a:pt x="822" y="754"/>
                    <a:pt x="8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27"/>
            <p:cNvSpPr/>
            <p:nvPr/>
          </p:nvSpPr>
          <p:spPr>
            <a:xfrm>
              <a:off x="6042025" y="1759300"/>
              <a:ext cx="72475" cy="86200"/>
            </a:xfrm>
            <a:custGeom>
              <a:avLst/>
              <a:gdLst/>
              <a:ahLst/>
              <a:cxnLst/>
              <a:rect l="l" t="t" r="r" b="b"/>
              <a:pathLst>
                <a:path w="2899" h="3448" extrusionOk="0">
                  <a:moveTo>
                    <a:pt x="1438" y="1"/>
                  </a:moveTo>
                  <a:cubicBezTo>
                    <a:pt x="1438" y="1325"/>
                    <a:pt x="0" y="1736"/>
                    <a:pt x="0" y="1736"/>
                  </a:cubicBezTo>
                  <a:cubicBezTo>
                    <a:pt x="0" y="1736"/>
                    <a:pt x="1438" y="2146"/>
                    <a:pt x="1438" y="3447"/>
                  </a:cubicBezTo>
                  <a:cubicBezTo>
                    <a:pt x="1438" y="2124"/>
                    <a:pt x="2899" y="1736"/>
                    <a:pt x="2899" y="1736"/>
                  </a:cubicBezTo>
                  <a:cubicBezTo>
                    <a:pt x="2899" y="1736"/>
                    <a:pt x="1438" y="1302"/>
                    <a:pt x="14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27"/>
            <p:cNvSpPr/>
            <p:nvPr/>
          </p:nvSpPr>
          <p:spPr>
            <a:xfrm>
              <a:off x="5947875" y="2060600"/>
              <a:ext cx="41675" cy="49100"/>
            </a:xfrm>
            <a:custGeom>
              <a:avLst/>
              <a:gdLst/>
              <a:ahLst/>
              <a:cxnLst/>
              <a:rect l="l" t="t" r="r" b="b"/>
              <a:pathLst>
                <a:path w="1667" h="1964" extrusionOk="0">
                  <a:moveTo>
                    <a:pt x="822" y="1"/>
                  </a:moveTo>
                  <a:cubicBezTo>
                    <a:pt x="822" y="754"/>
                    <a:pt x="0" y="982"/>
                    <a:pt x="0" y="982"/>
                  </a:cubicBezTo>
                  <a:cubicBezTo>
                    <a:pt x="0" y="982"/>
                    <a:pt x="822" y="1233"/>
                    <a:pt x="822" y="1964"/>
                  </a:cubicBezTo>
                  <a:cubicBezTo>
                    <a:pt x="822" y="1210"/>
                    <a:pt x="1666" y="982"/>
                    <a:pt x="1666" y="982"/>
                  </a:cubicBezTo>
                  <a:cubicBezTo>
                    <a:pt x="1666" y="982"/>
                    <a:pt x="822" y="754"/>
                    <a:pt x="8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27"/>
            <p:cNvSpPr/>
            <p:nvPr/>
          </p:nvSpPr>
          <p:spPr>
            <a:xfrm>
              <a:off x="3550075" y="2028650"/>
              <a:ext cx="41100" cy="49675"/>
            </a:xfrm>
            <a:custGeom>
              <a:avLst/>
              <a:gdLst/>
              <a:ahLst/>
              <a:cxnLst/>
              <a:rect l="l" t="t" r="r" b="b"/>
              <a:pathLst>
                <a:path w="1644" h="1987" extrusionOk="0">
                  <a:moveTo>
                    <a:pt x="822" y="0"/>
                  </a:moveTo>
                  <a:cubicBezTo>
                    <a:pt x="822" y="776"/>
                    <a:pt x="0" y="1005"/>
                    <a:pt x="0" y="1005"/>
                  </a:cubicBezTo>
                  <a:cubicBezTo>
                    <a:pt x="0" y="1005"/>
                    <a:pt x="822" y="1233"/>
                    <a:pt x="822" y="1986"/>
                  </a:cubicBezTo>
                  <a:cubicBezTo>
                    <a:pt x="822" y="1233"/>
                    <a:pt x="1644" y="1005"/>
                    <a:pt x="1644" y="1005"/>
                  </a:cubicBezTo>
                  <a:cubicBezTo>
                    <a:pt x="1644" y="1005"/>
                    <a:pt x="822" y="754"/>
                    <a:pt x="8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27"/>
            <p:cNvSpPr/>
            <p:nvPr/>
          </p:nvSpPr>
          <p:spPr>
            <a:xfrm>
              <a:off x="4411725" y="1517925"/>
              <a:ext cx="41675" cy="49675"/>
            </a:xfrm>
            <a:custGeom>
              <a:avLst/>
              <a:gdLst/>
              <a:ahLst/>
              <a:cxnLst/>
              <a:rect l="l" t="t" r="r" b="b"/>
              <a:pathLst>
                <a:path w="1667" h="1987" extrusionOk="0">
                  <a:moveTo>
                    <a:pt x="845" y="1"/>
                  </a:moveTo>
                  <a:cubicBezTo>
                    <a:pt x="845" y="754"/>
                    <a:pt x="0" y="982"/>
                    <a:pt x="0" y="982"/>
                  </a:cubicBezTo>
                  <a:cubicBezTo>
                    <a:pt x="0" y="982"/>
                    <a:pt x="845" y="1233"/>
                    <a:pt x="845" y="1987"/>
                  </a:cubicBezTo>
                  <a:cubicBezTo>
                    <a:pt x="845" y="1210"/>
                    <a:pt x="1667" y="982"/>
                    <a:pt x="1667" y="982"/>
                  </a:cubicBezTo>
                  <a:cubicBezTo>
                    <a:pt x="1667" y="982"/>
                    <a:pt x="845" y="754"/>
                    <a:pt x="8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27"/>
            <p:cNvSpPr/>
            <p:nvPr/>
          </p:nvSpPr>
          <p:spPr>
            <a:xfrm>
              <a:off x="5317325" y="1425500"/>
              <a:ext cx="41100" cy="49650"/>
            </a:xfrm>
            <a:custGeom>
              <a:avLst/>
              <a:gdLst/>
              <a:ahLst/>
              <a:cxnLst/>
              <a:rect l="l" t="t" r="r" b="b"/>
              <a:pathLst>
                <a:path w="1644" h="1986" extrusionOk="0">
                  <a:moveTo>
                    <a:pt x="822" y="0"/>
                  </a:moveTo>
                  <a:cubicBezTo>
                    <a:pt x="822" y="776"/>
                    <a:pt x="0" y="1004"/>
                    <a:pt x="0" y="1004"/>
                  </a:cubicBezTo>
                  <a:cubicBezTo>
                    <a:pt x="0" y="1004"/>
                    <a:pt x="822" y="1233"/>
                    <a:pt x="822" y="1986"/>
                  </a:cubicBezTo>
                  <a:cubicBezTo>
                    <a:pt x="822" y="1233"/>
                    <a:pt x="1643" y="1004"/>
                    <a:pt x="1643" y="1004"/>
                  </a:cubicBezTo>
                  <a:cubicBezTo>
                    <a:pt x="1643" y="1004"/>
                    <a:pt x="822" y="753"/>
                    <a:pt x="8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27"/>
            <p:cNvSpPr/>
            <p:nvPr/>
          </p:nvSpPr>
          <p:spPr>
            <a:xfrm>
              <a:off x="4319850" y="1854025"/>
              <a:ext cx="41675" cy="49675"/>
            </a:xfrm>
            <a:custGeom>
              <a:avLst/>
              <a:gdLst/>
              <a:ahLst/>
              <a:cxnLst/>
              <a:rect l="l" t="t" r="r" b="b"/>
              <a:pathLst>
                <a:path w="1667" h="1987" extrusionOk="0">
                  <a:moveTo>
                    <a:pt x="822" y="1"/>
                  </a:moveTo>
                  <a:cubicBezTo>
                    <a:pt x="822" y="754"/>
                    <a:pt x="0" y="982"/>
                    <a:pt x="0" y="982"/>
                  </a:cubicBezTo>
                  <a:cubicBezTo>
                    <a:pt x="0" y="982"/>
                    <a:pt x="822" y="1233"/>
                    <a:pt x="822" y="1987"/>
                  </a:cubicBezTo>
                  <a:cubicBezTo>
                    <a:pt x="822" y="1233"/>
                    <a:pt x="1667" y="982"/>
                    <a:pt x="1667" y="982"/>
                  </a:cubicBezTo>
                  <a:cubicBezTo>
                    <a:pt x="1667" y="982"/>
                    <a:pt x="822" y="754"/>
                    <a:pt x="8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27"/>
            <p:cNvSpPr/>
            <p:nvPr/>
          </p:nvSpPr>
          <p:spPr>
            <a:xfrm>
              <a:off x="3483875" y="1267425"/>
              <a:ext cx="41675" cy="49675"/>
            </a:xfrm>
            <a:custGeom>
              <a:avLst/>
              <a:gdLst/>
              <a:ahLst/>
              <a:cxnLst/>
              <a:rect l="l" t="t" r="r" b="b"/>
              <a:pathLst>
                <a:path w="1667" h="1987" extrusionOk="0">
                  <a:moveTo>
                    <a:pt x="845" y="0"/>
                  </a:moveTo>
                  <a:cubicBezTo>
                    <a:pt x="845" y="754"/>
                    <a:pt x="0" y="982"/>
                    <a:pt x="0" y="982"/>
                  </a:cubicBezTo>
                  <a:cubicBezTo>
                    <a:pt x="0" y="982"/>
                    <a:pt x="845" y="1233"/>
                    <a:pt x="845" y="1986"/>
                  </a:cubicBezTo>
                  <a:cubicBezTo>
                    <a:pt x="845" y="1233"/>
                    <a:pt x="1667" y="982"/>
                    <a:pt x="1667" y="982"/>
                  </a:cubicBezTo>
                  <a:cubicBezTo>
                    <a:pt x="1667" y="982"/>
                    <a:pt x="845" y="754"/>
                    <a:pt x="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05" name="Google Shape;2905;p27"/>
          <p:cNvSpPr/>
          <p:nvPr/>
        </p:nvSpPr>
        <p:spPr>
          <a:xfrm flipH="1">
            <a:off x="1922413" y="3760716"/>
            <a:ext cx="1591264" cy="1288805"/>
          </a:xfrm>
          <a:custGeom>
            <a:avLst/>
            <a:gdLst/>
            <a:ahLst/>
            <a:cxnLst/>
            <a:rect l="l" t="t" r="r" b="b"/>
            <a:pathLst>
              <a:path w="45703" h="37016" extrusionOk="0">
                <a:moveTo>
                  <a:pt x="13803" y="14372"/>
                </a:moveTo>
                <a:cubicBezTo>
                  <a:pt x="13844" y="14372"/>
                  <a:pt x="13886" y="14381"/>
                  <a:pt x="13929" y="14401"/>
                </a:cubicBezTo>
                <a:lnTo>
                  <a:pt x="27442" y="20039"/>
                </a:lnTo>
                <a:cubicBezTo>
                  <a:pt x="27647" y="20130"/>
                  <a:pt x="27670" y="20450"/>
                  <a:pt x="27465" y="20564"/>
                </a:cubicBezTo>
                <a:lnTo>
                  <a:pt x="25342" y="21819"/>
                </a:lnTo>
                <a:lnTo>
                  <a:pt x="18403" y="25882"/>
                </a:lnTo>
                <a:cubicBezTo>
                  <a:pt x="18354" y="25910"/>
                  <a:pt x="18303" y="25923"/>
                  <a:pt x="18254" y="25923"/>
                </a:cubicBezTo>
                <a:cubicBezTo>
                  <a:pt x="18142" y="25923"/>
                  <a:pt x="18040" y="25856"/>
                  <a:pt x="17992" y="25745"/>
                </a:cubicBezTo>
                <a:lnTo>
                  <a:pt x="14568" y="17322"/>
                </a:lnTo>
                <a:lnTo>
                  <a:pt x="13541" y="14766"/>
                </a:lnTo>
                <a:cubicBezTo>
                  <a:pt x="13466" y="14577"/>
                  <a:pt x="13609" y="14372"/>
                  <a:pt x="13803" y="14372"/>
                </a:cubicBezTo>
                <a:close/>
                <a:moveTo>
                  <a:pt x="356" y="0"/>
                </a:moveTo>
                <a:cubicBezTo>
                  <a:pt x="165" y="0"/>
                  <a:pt x="1" y="193"/>
                  <a:pt x="97" y="386"/>
                </a:cubicBezTo>
                <a:lnTo>
                  <a:pt x="15048" y="36838"/>
                </a:lnTo>
                <a:cubicBezTo>
                  <a:pt x="15095" y="36949"/>
                  <a:pt x="15198" y="37016"/>
                  <a:pt x="15309" y="37016"/>
                </a:cubicBezTo>
                <a:cubicBezTo>
                  <a:pt x="15359" y="37016"/>
                  <a:pt x="15410" y="37003"/>
                  <a:pt x="15458" y="36975"/>
                </a:cubicBezTo>
                <a:lnTo>
                  <a:pt x="17832" y="35583"/>
                </a:lnTo>
                <a:lnTo>
                  <a:pt x="18334" y="35286"/>
                </a:lnTo>
                <a:lnTo>
                  <a:pt x="19864" y="34396"/>
                </a:lnTo>
                <a:lnTo>
                  <a:pt x="20366" y="34099"/>
                </a:lnTo>
                <a:lnTo>
                  <a:pt x="21918" y="33186"/>
                </a:lnTo>
                <a:lnTo>
                  <a:pt x="22420" y="32889"/>
                </a:lnTo>
                <a:lnTo>
                  <a:pt x="23950" y="31999"/>
                </a:lnTo>
                <a:lnTo>
                  <a:pt x="24452" y="31702"/>
                </a:lnTo>
                <a:lnTo>
                  <a:pt x="26004" y="30789"/>
                </a:lnTo>
                <a:lnTo>
                  <a:pt x="26483" y="30493"/>
                </a:lnTo>
                <a:lnTo>
                  <a:pt x="28035" y="29580"/>
                </a:lnTo>
                <a:lnTo>
                  <a:pt x="28537" y="29306"/>
                </a:lnTo>
                <a:lnTo>
                  <a:pt x="30067" y="28393"/>
                </a:lnTo>
                <a:lnTo>
                  <a:pt x="30569" y="28096"/>
                </a:lnTo>
                <a:lnTo>
                  <a:pt x="32121" y="27206"/>
                </a:lnTo>
                <a:lnTo>
                  <a:pt x="32623" y="26909"/>
                </a:lnTo>
                <a:lnTo>
                  <a:pt x="34152" y="25996"/>
                </a:lnTo>
                <a:lnTo>
                  <a:pt x="34655" y="25699"/>
                </a:lnTo>
                <a:lnTo>
                  <a:pt x="36207" y="24809"/>
                </a:lnTo>
                <a:lnTo>
                  <a:pt x="36686" y="24512"/>
                </a:lnTo>
                <a:lnTo>
                  <a:pt x="38238" y="23599"/>
                </a:lnTo>
                <a:lnTo>
                  <a:pt x="38740" y="23303"/>
                </a:lnTo>
                <a:lnTo>
                  <a:pt x="40270" y="22412"/>
                </a:lnTo>
                <a:lnTo>
                  <a:pt x="40772" y="22116"/>
                </a:lnTo>
                <a:lnTo>
                  <a:pt x="42324" y="21203"/>
                </a:lnTo>
                <a:lnTo>
                  <a:pt x="42826" y="20906"/>
                </a:lnTo>
                <a:lnTo>
                  <a:pt x="43351" y="20609"/>
                </a:lnTo>
                <a:lnTo>
                  <a:pt x="44355" y="19993"/>
                </a:lnTo>
                <a:lnTo>
                  <a:pt x="44857" y="19719"/>
                </a:lnTo>
                <a:lnTo>
                  <a:pt x="45497" y="19354"/>
                </a:lnTo>
                <a:cubicBezTo>
                  <a:pt x="45702" y="19217"/>
                  <a:pt x="45679" y="18920"/>
                  <a:pt x="45451" y="18829"/>
                </a:cubicBezTo>
                <a:lnTo>
                  <a:pt x="462" y="21"/>
                </a:lnTo>
                <a:cubicBezTo>
                  <a:pt x="427" y="7"/>
                  <a:pt x="391" y="0"/>
                  <a:pt x="356" y="0"/>
                </a:cubicBezTo>
                <a:close/>
              </a:path>
            </a:pathLst>
          </a:custGeom>
          <a:solidFill>
            <a:srgbClr val="FBCF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6" name="Google Shape;2906;p27"/>
          <p:cNvSpPr/>
          <p:nvPr/>
        </p:nvSpPr>
        <p:spPr>
          <a:xfrm flipH="1">
            <a:off x="1923214" y="3760716"/>
            <a:ext cx="1590463" cy="716057"/>
          </a:xfrm>
          <a:custGeom>
            <a:avLst/>
            <a:gdLst/>
            <a:ahLst/>
            <a:cxnLst/>
            <a:rect l="l" t="t" r="r" b="b"/>
            <a:pathLst>
              <a:path w="45680" h="20566" extrusionOk="0">
                <a:moveTo>
                  <a:pt x="356" y="0"/>
                </a:moveTo>
                <a:cubicBezTo>
                  <a:pt x="165" y="0"/>
                  <a:pt x="1" y="193"/>
                  <a:pt x="97" y="386"/>
                </a:cubicBezTo>
                <a:lnTo>
                  <a:pt x="1101" y="2828"/>
                </a:lnTo>
                <a:cubicBezTo>
                  <a:pt x="1124" y="2920"/>
                  <a:pt x="1170" y="2965"/>
                  <a:pt x="1238" y="2988"/>
                </a:cubicBezTo>
                <a:lnTo>
                  <a:pt x="43214" y="20541"/>
                </a:lnTo>
                <a:cubicBezTo>
                  <a:pt x="43249" y="20558"/>
                  <a:pt x="43284" y="20566"/>
                  <a:pt x="43317" y="20566"/>
                </a:cubicBezTo>
                <a:cubicBezTo>
                  <a:pt x="43372" y="20566"/>
                  <a:pt x="43423" y="20546"/>
                  <a:pt x="43465" y="20518"/>
                </a:cubicBezTo>
                <a:lnTo>
                  <a:pt x="45474" y="19354"/>
                </a:lnTo>
                <a:cubicBezTo>
                  <a:pt x="45679" y="19217"/>
                  <a:pt x="45679" y="18920"/>
                  <a:pt x="45451" y="18829"/>
                </a:cubicBezTo>
                <a:lnTo>
                  <a:pt x="462" y="21"/>
                </a:lnTo>
                <a:cubicBezTo>
                  <a:pt x="427" y="7"/>
                  <a:pt x="391" y="0"/>
                  <a:pt x="356" y="0"/>
                </a:cubicBez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7" name="Google Shape;2907;p27"/>
          <p:cNvSpPr/>
          <p:nvPr/>
        </p:nvSpPr>
        <p:spPr>
          <a:xfrm flipH="1">
            <a:off x="3414900" y="3809913"/>
            <a:ext cx="70784" cy="44532"/>
          </a:xfrm>
          <a:custGeom>
            <a:avLst/>
            <a:gdLst/>
            <a:ahLst/>
            <a:cxnLst/>
            <a:rect l="l" t="t" r="r" b="b"/>
            <a:pathLst>
              <a:path w="2033" h="1279" extrusionOk="0">
                <a:moveTo>
                  <a:pt x="1804" y="0"/>
                </a:moveTo>
                <a:lnTo>
                  <a:pt x="1" y="753"/>
                </a:lnTo>
                <a:lnTo>
                  <a:pt x="229" y="1278"/>
                </a:lnTo>
                <a:lnTo>
                  <a:pt x="2032" y="548"/>
                </a:lnTo>
                <a:lnTo>
                  <a:pt x="1804" y="0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8" name="Google Shape;2908;p27"/>
          <p:cNvSpPr/>
          <p:nvPr/>
        </p:nvSpPr>
        <p:spPr>
          <a:xfrm flipH="1">
            <a:off x="3383913" y="3886199"/>
            <a:ext cx="69983" cy="44532"/>
          </a:xfrm>
          <a:custGeom>
            <a:avLst/>
            <a:gdLst/>
            <a:ahLst/>
            <a:cxnLst/>
            <a:rect l="l" t="t" r="r" b="b"/>
            <a:pathLst>
              <a:path w="2010" h="1279" extrusionOk="0">
                <a:moveTo>
                  <a:pt x="1804" y="0"/>
                </a:moveTo>
                <a:lnTo>
                  <a:pt x="1" y="754"/>
                </a:lnTo>
                <a:lnTo>
                  <a:pt x="206" y="1279"/>
                </a:lnTo>
                <a:lnTo>
                  <a:pt x="2009" y="525"/>
                </a:lnTo>
                <a:lnTo>
                  <a:pt x="1804" y="0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9" name="Google Shape;2909;p27"/>
          <p:cNvSpPr/>
          <p:nvPr/>
        </p:nvSpPr>
        <p:spPr>
          <a:xfrm flipH="1">
            <a:off x="3352124" y="3962484"/>
            <a:ext cx="70784" cy="44532"/>
          </a:xfrm>
          <a:custGeom>
            <a:avLst/>
            <a:gdLst/>
            <a:ahLst/>
            <a:cxnLst/>
            <a:rect l="l" t="t" r="r" b="b"/>
            <a:pathLst>
              <a:path w="2033" h="1279" extrusionOk="0">
                <a:moveTo>
                  <a:pt x="1804" y="1"/>
                </a:moveTo>
                <a:lnTo>
                  <a:pt x="1" y="731"/>
                </a:lnTo>
                <a:lnTo>
                  <a:pt x="229" y="1279"/>
                </a:lnTo>
                <a:lnTo>
                  <a:pt x="2032" y="526"/>
                </a:lnTo>
                <a:lnTo>
                  <a:pt x="1804" y="1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0" name="Google Shape;2910;p27"/>
          <p:cNvSpPr/>
          <p:nvPr/>
        </p:nvSpPr>
        <p:spPr>
          <a:xfrm flipH="1">
            <a:off x="3321137" y="4038769"/>
            <a:ext cx="70749" cy="44566"/>
          </a:xfrm>
          <a:custGeom>
            <a:avLst/>
            <a:gdLst/>
            <a:ahLst/>
            <a:cxnLst/>
            <a:rect l="l" t="t" r="r" b="b"/>
            <a:pathLst>
              <a:path w="2032" h="1280" extrusionOk="0">
                <a:moveTo>
                  <a:pt x="1826" y="1"/>
                </a:moveTo>
                <a:lnTo>
                  <a:pt x="0" y="731"/>
                </a:lnTo>
                <a:lnTo>
                  <a:pt x="228" y="1279"/>
                </a:lnTo>
                <a:lnTo>
                  <a:pt x="2031" y="526"/>
                </a:lnTo>
                <a:lnTo>
                  <a:pt x="1826" y="1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1" name="Google Shape;2911;p27"/>
          <p:cNvSpPr/>
          <p:nvPr/>
        </p:nvSpPr>
        <p:spPr>
          <a:xfrm flipH="1">
            <a:off x="3290149" y="4115089"/>
            <a:ext cx="69948" cy="44532"/>
          </a:xfrm>
          <a:custGeom>
            <a:avLst/>
            <a:gdLst/>
            <a:ahLst/>
            <a:cxnLst/>
            <a:rect l="l" t="t" r="r" b="b"/>
            <a:pathLst>
              <a:path w="2009" h="1279" extrusionOk="0">
                <a:moveTo>
                  <a:pt x="1803" y="0"/>
                </a:moveTo>
                <a:lnTo>
                  <a:pt x="0" y="731"/>
                </a:lnTo>
                <a:lnTo>
                  <a:pt x="205" y="1278"/>
                </a:lnTo>
                <a:lnTo>
                  <a:pt x="2009" y="525"/>
                </a:lnTo>
                <a:lnTo>
                  <a:pt x="1803" y="0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2" name="Google Shape;2912;p27"/>
          <p:cNvSpPr/>
          <p:nvPr/>
        </p:nvSpPr>
        <p:spPr>
          <a:xfrm flipH="1">
            <a:off x="3258361" y="4191374"/>
            <a:ext cx="70749" cy="44532"/>
          </a:xfrm>
          <a:custGeom>
            <a:avLst/>
            <a:gdLst/>
            <a:ahLst/>
            <a:cxnLst/>
            <a:rect l="l" t="t" r="r" b="b"/>
            <a:pathLst>
              <a:path w="2032" h="1279" extrusionOk="0">
                <a:moveTo>
                  <a:pt x="1803" y="0"/>
                </a:moveTo>
                <a:lnTo>
                  <a:pt x="0" y="731"/>
                </a:lnTo>
                <a:lnTo>
                  <a:pt x="228" y="1279"/>
                </a:lnTo>
                <a:lnTo>
                  <a:pt x="2032" y="525"/>
                </a:lnTo>
                <a:lnTo>
                  <a:pt x="1803" y="0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3" name="Google Shape;2913;p27"/>
          <p:cNvSpPr/>
          <p:nvPr/>
        </p:nvSpPr>
        <p:spPr>
          <a:xfrm flipH="1">
            <a:off x="3227373" y="4267659"/>
            <a:ext cx="69948" cy="43731"/>
          </a:xfrm>
          <a:custGeom>
            <a:avLst/>
            <a:gdLst/>
            <a:ahLst/>
            <a:cxnLst/>
            <a:rect l="l" t="t" r="r" b="b"/>
            <a:pathLst>
              <a:path w="2009" h="1256" extrusionOk="0">
                <a:moveTo>
                  <a:pt x="1803" y="1"/>
                </a:moveTo>
                <a:lnTo>
                  <a:pt x="0" y="731"/>
                </a:lnTo>
                <a:lnTo>
                  <a:pt x="206" y="1256"/>
                </a:lnTo>
                <a:lnTo>
                  <a:pt x="2009" y="526"/>
                </a:lnTo>
                <a:lnTo>
                  <a:pt x="1803" y="1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4" name="Google Shape;2914;p27"/>
          <p:cNvSpPr/>
          <p:nvPr/>
        </p:nvSpPr>
        <p:spPr>
          <a:xfrm flipH="1">
            <a:off x="3195585" y="4343944"/>
            <a:ext cx="70749" cy="43766"/>
          </a:xfrm>
          <a:custGeom>
            <a:avLst/>
            <a:gdLst/>
            <a:ahLst/>
            <a:cxnLst/>
            <a:rect l="l" t="t" r="r" b="b"/>
            <a:pathLst>
              <a:path w="2032" h="1257" extrusionOk="0">
                <a:moveTo>
                  <a:pt x="1804" y="1"/>
                </a:moveTo>
                <a:lnTo>
                  <a:pt x="0" y="731"/>
                </a:lnTo>
                <a:lnTo>
                  <a:pt x="206" y="1256"/>
                </a:lnTo>
                <a:lnTo>
                  <a:pt x="2032" y="526"/>
                </a:lnTo>
                <a:lnTo>
                  <a:pt x="1804" y="1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5" name="Google Shape;2915;p27"/>
          <p:cNvSpPr/>
          <p:nvPr/>
        </p:nvSpPr>
        <p:spPr>
          <a:xfrm flipH="1">
            <a:off x="3164562" y="4419463"/>
            <a:ext cx="70784" cy="44532"/>
          </a:xfrm>
          <a:custGeom>
            <a:avLst/>
            <a:gdLst/>
            <a:ahLst/>
            <a:cxnLst/>
            <a:rect l="l" t="t" r="r" b="b"/>
            <a:pathLst>
              <a:path w="2033" h="1279" extrusionOk="0">
                <a:moveTo>
                  <a:pt x="1804" y="0"/>
                </a:moveTo>
                <a:lnTo>
                  <a:pt x="1" y="753"/>
                </a:lnTo>
                <a:lnTo>
                  <a:pt x="229" y="1278"/>
                </a:lnTo>
                <a:lnTo>
                  <a:pt x="2032" y="548"/>
                </a:lnTo>
                <a:lnTo>
                  <a:pt x="1804" y="0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6" name="Google Shape;2916;p27"/>
          <p:cNvSpPr/>
          <p:nvPr/>
        </p:nvSpPr>
        <p:spPr>
          <a:xfrm flipH="1">
            <a:off x="3133575" y="4495749"/>
            <a:ext cx="69983" cy="44532"/>
          </a:xfrm>
          <a:custGeom>
            <a:avLst/>
            <a:gdLst/>
            <a:ahLst/>
            <a:cxnLst/>
            <a:rect l="l" t="t" r="r" b="b"/>
            <a:pathLst>
              <a:path w="2010" h="1279" extrusionOk="0">
                <a:moveTo>
                  <a:pt x="1804" y="0"/>
                </a:moveTo>
                <a:lnTo>
                  <a:pt x="1" y="754"/>
                </a:lnTo>
                <a:lnTo>
                  <a:pt x="206" y="1279"/>
                </a:lnTo>
                <a:lnTo>
                  <a:pt x="2009" y="548"/>
                </a:lnTo>
                <a:lnTo>
                  <a:pt x="1804" y="0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7" name="Google Shape;2917;p27"/>
          <p:cNvSpPr/>
          <p:nvPr/>
        </p:nvSpPr>
        <p:spPr>
          <a:xfrm flipH="1">
            <a:off x="3101786" y="4572034"/>
            <a:ext cx="70784" cy="44532"/>
          </a:xfrm>
          <a:custGeom>
            <a:avLst/>
            <a:gdLst/>
            <a:ahLst/>
            <a:cxnLst/>
            <a:rect l="l" t="t" r="r" b="b"/>
            <a:pathLst>
              <a:path w="2033" h="1279" extrusionOk="0">
                <a:moveTo>
                  <a:pt x="1804" y="1"/>
                </a:moveTo>
                <a:lnTo>
                  <a:pt x="1" y="754"/>
                </a:lnTo>
                <a:lnTo>
                  <a:pt x="206" y="1279"/>
                </a:lnTo>
                <a:lnTo>
                  <a:pt x="2032" y="548"/>
                </a:lnTo>
                <a:lnTo>
                  <a:pt x="1804" y="1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8" name="Google Shape;2918;p27"/>
          <p:cNvSpPr/>
          <p:nvPr/>
        </p:nvSpPr>
        <p:spPr>
          <a:xfrm flipH="1">
            <a:off x="3070799" y="4648319"/>
            <a:ext cx="70749" cy="44566"/>
          </a:xfrm>
          <a:custGeom>
            <a:avLst/>
            <a:gdLst/>
            <a:ahLst/>
            <a:cxnLst/>
            <a:rect l="l" t="t" r="r" b="b"/>
            <a:pathLst>
              <a:path w="2032" h="1280" extrusionOk="0">
                <a:moveTo>
                  <a:pt x="1803" y="1"/>
                </a:moveTo>
                <a:lnTo>
                  <a:pt x="0" y="754"/>
                </a:lnTo>
                <a:lnTo>
                  <a:pt x="228" y="1279"/>
                </a:lnTo>
                <a:lnTo>
                  <a:pt x="2031" y="549"/>
                </a:lnTo>
                <a:lnTo>
                  <a:pt x="1803" y="1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9" name="Google Shape;2919;p27"/>
          <p:cNvSpPr/>
          <p:nvPr/>
        </p:nvSpPr>
        <p:spPr>
          <a:xfrm flipH="1">
            <a:off x="3039811" y="4724639"/>
            <a:ext cx="69948" cy="44532"/>
          </a:xfrm>
          <a:custGeom>
            <a:avLst/>
            <a:gdLst/>
            <a:ahLst/>
            <a:cxnLst/>
            <a:rect l="l" t="t" r="r" b="b"/>
            <a:pathLst>
              <a:path w="2009" h="1279" extrusionOk="0">
                <a:moveTo>
                  <a:pt x="1803" y="0"/>
                </a:moveTo>
                <a:lnTo>
                  <a:pt x="0" y="753"/>
                </a:lnTo>
                <a:lnTo>
                  <a:pt x="205" y="1278"/>
                </a:lnTo>
                <a:lnTo>
                  <a:pt x="2009" y="525"/>
                </a:lnTo>
                <a:lnTo>
                  <a:pt x="1803" y="0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0" name="Google Shape;2920;p27"/>
          <p:cNvSpPr/>
          <p:nvPr/>
        </p:nvSpPr>
        <p:spPr>
          <a:xfrm flipH="1">
            <a:off x="3008023" y="4800924"/>
            <a:ext cx="70749" cy="44532"/>
          </a:xfrm>
          <a:custGeom>
            <a:avLst/>
            <a:gdLst/>
            <a:ahLst/>
            <a:cxnLst/>
            <a:rect l="l" t="t" r="r" b="b"/>
            <a:pathLst>
              <a:path w="2032" h="1279" extrusionOk="0">
                <a:moveTo>
                  <a:pt x="1803" y="0"/>
                </a:moveTo>
                <a:lnTo>
                  <a:pt x="0" y="731"/>
                </a:lnTo>
                <a:lnTo>
                  <a:pt x="228" y="1279"/>
                </a:lnTo>
                <a:lnTo>
                  <a:pt x="2032" y="525"/>
                </a:lnTo>
                <a:lnTo>
                  <a:pt x="1803" y="0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1" name="Google Shape;2921;p27"/>
          <p:cNvSpPr/>
          <p:nvPr/>
        </p:nvSpPr>
        <p:spPr>
          <a:xfrm flipH="1">
            <a:off x="2977035" y="4877209"/>
            <a:ext cx="70749" cy="44532"/>
          </a:xfrm>
          <a:custGeom>
            <a:avLst/>
            <a:gdLst/>
            <a:ahLst/>
            <a:cxnLst/>
            <a:rect l="l" t="t" r="r" b="b"/>
            <a:pathLst>
              <a:path w="2032" h="1279" extrusionOk="0">
                <a:moveTo>
                  <a:pt x="1804" y="1"/>
                </a:moveTo>
                <a:lnTo>
                  <a:pt x="0" y="731"/>
                </a:lnTo>
                <a:lnTo>
                  <a:pt x="229" y="1279"/>
                </a:lnTo>
                <a:lnTo>
                  <a:pt x="2032" y="526"/>
                </a:lnTo>
                <a:lnTo>
                  <a:pt x="1804" y="1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2" name="Google Shape;2922;p27"/>
          <p:cNvSpPr/>
          <p:nvPr/>
        </p:nvSpPr>
        <p:spPr>
          <a:xfrm flipH="1">
            <a:off x="2946013" y="4953494"/>
            <a:ext cx="69983" cy="44532"/>
          </a:xfrm>
          <a:custGeom>
            <a:avLst/>
            <a:gdLst/>
            <a:ahLst/>
            <a:cxnLst/>
            <a:rect l="l" t="t" r="r" b="b"/>
            <a:pathLst>
              <a:path w="2010" h="1279" extrusionOk="0">
                <a:moveTo>
                  <a:pt x="1804" y="1"/>
                </a:moveTo>
                <a:lnTo>
                  <a:pt x="0" y="731"/>
                </a:lnTo>
                <a:lnTo>
                  <a:pt x="206" y="1279"/>
                </a:lnTo>
                <a:lnTo>
                  <a:pt x="2009" y="526"/>
                </a:lnTo>
                <a:lnTo>
                  <a:pt x="1804" y="1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3" name="Google Shape;2923;p27"/>
          <p:cNvSpPr/>
          <p:nvPr/>
        </p:nvSpPr>
        <p:spPr>
          <a:xfrm flipH="1">
            <a:off x="2875299" y="4935215"/>
            <a:ext cx="48501" cy="64412"/>
          </a:xfrm>
          <a:custGeom>
            <a:avLst/>
            <a:gdLst/>
            <a:ahLst/>
            <a:cxnLst/>
            <a:rect l="l" t="t" r="r" b="b"/>
            <a:pathLst>
              <a:path w="1393" h="1850" extrusionOk="0">
                <a:moveTo>
                  <a:pt x="479" y="1"/>
                </a:moveTo>
                <a:lnTo>
                  <a:pt x="0" y="298"/>
                </a:lnTo>
                <a:lnTo>
                  <a:pt x="890" y="1850"/>
                </a:lnTo>
                <a:lnTo>
                  <a:pt x="1392" y="1553"/>
                </a:lnTo>
                <a:lnTo>
                  <a:pt x="479" y="1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4" name="Google Shape;2924;p27"/>
          <p:cNvSpPr/>
          <p:nvPr/>
        </p:nvSpPr>
        <p:spPr>
          <a:xfrm flipH="1">
            <a:off x="2804584" y="4893887"/>
            <a:ext cx="48501" cy="64412"/>
          </a:xfrm>
          <a:custGeom>
            <a:avLst/>
            <a:gdLst/>
            <a:ahLst/>
            <a:cxnLst/>
            <a:rect l="l" t="t" r="r" b="b"/>
            <a:pathLst>
              <a:path w="1393" h="1850" extrusionOk="0">
                <a:moveTo>
                  <a:pt x="503" y="1"/>
                </a:moveTo>
                <a:lnTo>
                  <a:pt x="1" y="298"/>
                </a:lnTo>
                <a:lnTo>
                  <a:pt x="891" y="1850"/>
                </a:lnTo>
                <a:lnTo>
                  <a:pt x="1393" y="1553"/>
                </a:lnTo>
                <a:lnTo>
                  <a:pt x="503" y="1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5" name="Google Shape;2925;p27"/>
          <p:cNvSpPr/>
          <p:nvPr/>
        </p:nvSpPr>
        <p:spPr>
          <a:xfrm flipH="1">
            <a:off x="2733034" y="4852558"/>
            <a:ext cx="48536" cy="63612"/>
          </a:xfrm>
          <a:custGeom>
            <a:avLst/>
            <a:gdLst/>
            <a:ahLst/>
            <a:cxnLst/>
            <a:rect l="l" t="t" r="r" b="b"/>
            <a:pathLst>
              <a:path w="1394" h="1827" extrusionOk="0">
                <a:moveTo>
                  <a:pt x="503" y="1"/>
                </a:moveTo>
                <a:lnTo>
                  <a:pt x="1" y="298"/>
                </a:lnTo>
                <a:lnTo>
                  <a:pt x="891" y="1827"/>
                </a:lnTo>
                <a:lnTo>
                  <a:pt x="1393" y="1530"/>
                </a:lnTo>
                <a:lnTo>
                  <a:pt x="503" y="1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6" name="Google Shape;2926;p27"/>
          <p:cNvSpPr/>
          <p:nvPr/>
        </p:nvSpPr>
        <p:spPr>
          <a:xfrm flipH="1">
            <a:off x="2662320" y="4811265"/>
            <a:ext cx="48501" cy="63612"/>
          </a:xfrm>
          <a:custGeom>
            <a:avLst/>
            <a:gdLst/>
            <a:ahLst/>
            <a:cxnLst/>
            <a:rect l="l" t="t" r="r" b="b"/>
            <a:pathLst>
              <a:path w="1393" h="1827" extrusionOk="0">
                <a:moveTo>
                  <a:pt x="502" y="0"/>
                </a:moveTo>
                <a:lnTo>
                  <a:pt x="0" y="297"/>
                </a:lnTo>
                <a:lnTo>
                  <a:pt x="891" y="1826"/>
                </a:lnTo>
                <a:lnTo>
                  <a:pt x="1393" y="1529"/>
                </a:lnTo>
                <a:lnTo>
                  <a:pt x="502" y="0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7" name="Google Shape;2927;p27"/>
          <p:cNvSpPr/>
          <p:nvPr/>
        </p:nvSpPr>
        <p:spPr>
          <a:xfrm flipH="1">
            <a:off x="2591571" y="4769936"/>
            <a:ext cx="47735" cy="62811"/>
          </a:xfrm>
          <a:custGeom>
            <a:avLst/>
            <a:gdLst/>
            <a:ahLst/>
            <a:cxnLst/>
            <a:rect l="l" t="t" r="r" b="b"/>
            <a:pathLst>
              <a:path w="1371" h="1804" extrusionOk="0">
                <a:moveTo>
                  <a:pt x="503" y="0"/>
                </a:moveTo>
                <a:lnTo>
                  <a:pt x="1" y="297"/>
                </a:lnTo>
                <a:lnTo>
                  <a:pt x="891" y="1803"/>
                </a:lnTo>
                <a:lnTo>
                  <a:pt x="1370" y="1507"/>
                </a:lnTo>
                <a:lnTo>
                  <a:pt x="503" y="0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8" name="Google Shape;2928;p27"/>
          <p:cNvSpPr/>
          <p:nvPr/>
        </p:nvSpPr>
        <p:spPr>
          <a:xfrm flipH="1">
            <a:off x="2520056" y="4728608"/>
            <a:ext cx="47735" cy="62010"/>
          </a:xfrm>
          <a:custGeom>
            <a:avLst/>
            <a:gdLst/>
            <a:ahLst/>
            <a:cxnLst/>
            <a:rect l="l" t="t" r="r" b="b"/>
            <a:pathLst>
              <a:path w="1371" h="1781" extrusionOk="0">
                <a:moveTo>
                  <a:pt x="503" y="0"/>
                </a:moveTo>
                <a:lnTo>
                  <a:pt x="1" y="297"/>
                </a:lnTo>
                <a:lnTo>
                  <a:pt x="868" y="1781"/>
                </a:lnTo>
                <a:lnTo>
                  <a:pt x="1370" y="1507"/>
                </a:lnTo>
                <a:lnTo>
                  <a:pt x="503" y="0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9" name="Google Shape;2929;p27"/>
          <p:cNvSpPr/>
          <p:nvPr/>
        </p:nvSpPr>
        <p:spPr>
          <a:xfrm flipH="1">
            <a:off x="2449341" y="4687280"/>
            <a:ext cx="47700" cy="62010"/>
          </a:xfrm>
          <a:custGeom>
            <a:avLst/>
            <a:gdLst/>
            <a:ahLst/>
            <a:cxnLst/>
            <a:rect l="l" t="t" r="r" b="b"/>
            <a:pathLst>
              <a:path w="1370" h="1781" extrusionOk="0">
                <a:moveTo>
                  <a:pt x="502" y="0"/>
                </a:moveTo>
                <a:lnTo>
                  <a:pt x="0" y="274"/>
                </a:lnTo>
                <a:lnTo>
                  <a:pt x="868" y="1781"/>
                </a:lnTo>
                <a:lnTo>
                  <a:pt x="1370" y="1484"/>
                </a:lnTo>
                <a:lnTo>
                  <a:pt x="502" y="0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0" name="Google Shape;2930;p27"/>
          <p:cNvSpPr/>
          <p:nvPr/>
        </p:nvSpPr>
        <p:spPr>
          <a:xfrm flipH="1">
            <a:off x="2377791" y="4645951"/>
            <a:ext cx="47735" cy="62010"/>
          </a:xfrm>
          <a:custGeom>
            <a:avLst/>
            <a:gdLst/>
            <a:ahLst/>
            <a:cxnLst/>
            <a:rect l="l" t="t" r="r" b="b"/>
            <a:pathLst>
              <a:path w="1371" h="1781" extrusionOk="0">
                <a:moveTo>
                  <a:pt x="503" y="0"/>
                </a:moveTo>
                <a:lnTo>
                  <a:pt x="1" y="274"/>
                </a:lnTo>
                <a:lnTo>
                  <a:pt x="868" y="1781"/>
                </a:lnTo>
                <a:lnTo>
                  <a:pt x="1370" y="1484"/>
                </a:lnTo>
                <a:lnTo>
                  <a:pt x="503" y="0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1" name="Google Shape;2931;p27"/>
          <p:cNvSpPr/>
          <p:nvPr/>
        </p:nvSpPr>
        <p:spPr>
          <a:xfrm flipH="1">
            <a:off x="2307077" y="4604623"/>
            <a:ext cx="46934" cy="61244"/>
          </a:xfrm>
          <a:custGeom>
            <a:avLst/>
            <a:gdLst/>
            <a:ahLst/>
            <a:cxnLst/>
            <a:rect l="l" t="t" r="r" b="b"/>
            <a:pathLst>
              <a:path w="1348" h="1759" extrusionOk="0">
                <a:moveTo>
                  <a:pt x="480" y="0"/>
                </a:moveTo>
                <a:lnTo>
                  <a:pt x="1" y="274"/>
                </a:lnTo>
                <a:lnTo>
                  <a:pt x="845" y="1758"/>
                </a:lnTo>
                <a:lnTo>
                  <a:pt x="1348" y="1461"/>
                </a:lnTo>
                <a:lnTo>
                  <a:pt x="480" y="0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2" name="Google Shape;2932;p27"/>
          <p:cNvSpPr/>
          <p:nvPr/>
        </p:nvSpPr>
        <p:spPr>
          <a:xfrm flipH="1">
            <a:off x="2236328" y="4562494"/>
            <a:ext cx="46934" cy="62045"/>
          </a:xfrm>
          <a:custGeom>
            <a:avLst/>
            <a:gdLst/>
            <a:ahLst/>
            <a:cxnLst/>
            <a:rect l="l" t="t" r="r" b="b"/>
            <a:pathLst>
              <a:path w="1348" h="1782" extrusionOk="0">
                <a:moveTo>
                  <a:pt x="502" y="1"/>
                </a:moveTo>
                <a:lnTo>
                  <a:pt x="0" y="297"/>
                </a:lnTo>
                <a:lnTo>
                  <a:pt x="868" y="1781"/>
                </a:lnTo>
                <a:lnTo>
                  <a:pt x="1347" y="1484"/>
                </a:lnTo>
                <a:lnTo>
                  <a:pt x="502" y="1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3" name="Google Shape;2933;p27"/>
          <p:cNvSpPr/>
          <p:nvPr/>
        </p:nvSpPr>
        <p:spPr>
          <a:xfrm flipH="1">
            <a:off x="2164813" y="4521165"/>
            <a:ext cx="46934" cy="61244"/>
          </a:xfrm>
          <a:custGeom>
            <a:avLst/>
            <a:gdLst/>
            <a:ahLst/>
            <a:cxnLst/>
            <a:rect l="l" t="t" r="r" b="b"/>
            <a:pathLst>
              <a:path w="1348" h="1759" extrusionOk="0">
                <a:moveTo>
                  <a:pt x="503" y="1"/>
                </a:moveTo>
                <a:lnTo>
                  <a:pt x="1" y="298"/>
                </a:lnTo>
                <a:lnTo>
                  <a:pt x="845" y="1758"/>
                </a:lnTo>
                <a:lnTo>
                  <a:pt x="1347" y="1462"/>
                </a:lnTo>
                <a:lnTo>
                  <a:pt x="503" y="1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4" name="Google Shape;2934;p27"/>
          <p:cNvSpPr/>
          <p:nvPr/>
        </p:nvSpPr>
        <p:spPr>
          <a:xfrm flipH="1">
            <a:off x="2094098" y="4479837"/>
            <a:ext cx="46899" cy="61244"/>
          </a:xfrm>
          <a:custGeom>
            <a:avLst/>
            <a:gdLst/>
            <a:ahLst/>
            <a:cxnLst/>
            <a:rect l="l" t="t" r="r" b="b"/>
            <a:pathLst>
              <a:path w="1347" h="1759" extrusionOk="0">
                <a:moveTo>
                  <a:pt x="502" y="1"/>
                </a:moveTo>
                <a:lnTo>
                  <a:pt x="0" y="298"/>
                </a:lnTo>
                <a:lnTo>
                  <a:pt x="845" y="1758"/>
                </a:lnTo>
                <a:lnTo>
                  <a:pt x="1347" y="1462"/>
                </a:lnTo>
                <a:lnTo>
                  <a:pt x="502" y="1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5" name="Google Shape;2935;p27"/>
          <p:cNvSpPr/>
          <p:nvPr/>
        </p:nvSpPr>
        <p:spPr>
          <a:xfrm flipH="1">
            <a:off x="2022548" y="4438543"/>
            <a:ext cx="46934" cy="60408"/>
          </a:xfrm>
          <a:custGeom>
            <a:avLst/>
            <a:gdLst/>
            <a:ahLst/>
            <a:cxnLst/>
            <a:rect l="l" t="t" r="r" b="b"/>
            <a:pathLst>
              <a:path w="1348" h="1735" extrusionOk="0">
                <a:moveTo>
                  <a:pt x="502" y="0"/>
                </a:moveTo>
                <a:lnTo>
                  <a:pt x="0" y="297"/>
                </a:lnTo>
                <a:lnTo>
                  <a:pt x="845" y="1735"/>
                </a:lnTo>
                <a:lnTo>
                  <a:pt x="1347" y="1438"/>
                </a:lnTo>
                <a:lnTo>
                  <a:pt x="502" y="0"/>
                </a:ln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6" name="Google Shape;2936;p27"/>
          <p:cNvSpPr/>
          <p:nvPr/>
        </p:nvSpPr>
        <p:spPr>
          <a:xfrm flipH="1">
            <a:off x="-511783" y="1289335"/>
            <a:ext cx="279759" cy="246055"/>
          </a:xfrm>
          <a:custGeom>
            <a:avLst/>
            <a:gdLst/>
            <a:ahLst/>
            <a:cxnLst/>
            <a:rect l="l" t="t" r="r" b="b"/>
            <a:pathLst>
              <a:path w="8035" h="7067" extrusionOk="0">
                <a:moveTo>
                  <a:pt x="4022" y="0"/>
                </a:moveTo>
                <a:cubicBezTo>
                  <a:pt x="2900" y="0"/>
                  <a:pt x="1796" y="534"/>
                  <a:pt x="1119" y="1522"/>
                </a:cubicBezTo>
                <a:cubicBezTo>
                  <a:pt x="0" y="3120"/>
                  <a:pt x="411" y="5334"/>
                  <a:pt x="2009" y="6429"/>
                </a:cubicBezTo>
                <a:cubicBezTo>
                  <a:pt x="2624" y="6859"/>
                  <a:pt x="3329" y="7067"/>
                  <a:pt x="4028" y="7067"/>
                </a:cubicBezTo>
                <a:cubicBezTo>
                  <a:pt x="5145" y="7067"/>
                  <a:pt x="6242" y="6536"/>
                  <a:pt x="6916" y="5539"/>
                </a:cubicBezTo>
                <a:cubicBezTo>
                  <a:pt x="8035" y="3941"/>
                  <a:pt x="7624" y="1750"/>
                  <a:pt x="6026" y="632"/>
                </a:cubicBezTo>
                <a:cubicBezTo>
                  <a:pt x="5416" y="204"/>
                  <a:pt x="4716" y="0"/>
                  <a:pt x="40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7" name="Google Shape;2937;p27"/>
          <p:cNvSpPr/>
          <p:nvPr/>
        </p:nvSpPr>
        <p:spPr>
          <a:xfrm flipH="1">
            <a:off x="-441068" y="1289753"/>
            <a:ext cx="209044" cy="245603"/>
          </a:xfrm>
          <a:custGeom>
            <a:avLst/>
            <a:gdLst/>
            <a:ahLst/>
            <a:cxnLst/>
            <a:rect l="l" t="t" r="r" b="b"/>
            <a:pathLst>
              <a:path w="6004" h="7054" extrusionOk="0">
                <a:moveTo>
                  <a:pt x="3992" y="1"/>
                </a:moveTo>
                <a:cubicBezTo>
                  <a:pt x="2877" y="1"/>
                  <a:pt x="1798" y="524"/>
                  <a:pt x="1119" y="1510"/>
                </a:cubicBezTo>
                <a:cubicBezTo>
                  <a:pt x="0" y="3108"/>
                  <a:pt x="411" y="5322"/>
                  <a:pt x="2009" y="6417"/>
                </a:cubicBezTo>
                <a:cubicBezTo>
                  <a:pt x="2621" y="6848"/>
                  <a:pt x="3318" y="7054"/>
                  <a:pt x="4009" y="7054"/>
                </a:cubicBezTo>
                <a:cubicBezTo>
                  <a:pt x="4710" y="7054"/>
                  <a:pt x="5406" y="6842"/>
                  <a:pt x="6003" y="6440"/>
                </a:cubicBezTo>
                <a:cubicBezTo>
                  <a:pt x="5342" y="6440"/>
                  <a:pt x="4680" y="6235"/>
                  <a:pt x="4086" y="5824"/>
                </a:cubicBezTo>
                <a:cubicBezTo>
                  <a:pt x="2488" y="4705"/>
                  <a:pt x="2100" y="2514"/>
                  <a:pt x="3196" y="916"/>
                </a:cubicBezTo>
                <a:cubicBezTo>
                  <a:pt x="3470" y="528"/>
                  <a:pt x="3767" y="232"/>
                  <a:pt x="4132" y="3"/>
                </a:cubicBezTo>
                <a:cubicBezTo>
                  <a:pt x="4085" y="2"/>
                  <a:pt x="4038" y="1"/>
                  <a:pt x="3992" y="1"/>
                </a:cubicBez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8" name="Google Shape;2938;p27"/>
          <p:cNvSpPr/>
          <p:nvPr/>
        </p:nvSpPr>
        <p:spPr>
          <a:xfrm flipH="1">
            <a:off x="-744642" y="918738"/>
            <a:ext cx="183593" cy="161309"/>
          </a:xfrm>
          <a:custGeom>
            <a:avLst/>
            <a:gdLst/>
            <a:ahLst/>
            <a:cxnLst/>
            <a:rect l="l" t="t" r="r" b="b"/>
            <a:pathLst>
              <a:path w="5273" h="4633" extrusionOk="0">
                <a:moveTo>
                  <a:pt x="2644" y="1"/>
                </a:moveTo>
                <a:cubicBezTo>
                  <a:pt x="1908" y="1"/>
                  <a:pt x="1183" y="353"/>
                  <a:pt x="731" y="1004"/>
                </a:cubicBezTo>
                <a:cubicBezTo>
                  <a:pt x="0" y="2054"/>
                  <a:pt x="274" y="3492"/>
                  <a:pt x="1324" y="4223"/>
                </a:cubicBezTo>
                <a:cubicBezTo>
                  <a:pt x="1723" y="4500"/>
                  <a:pt x="2178" y="4633"/>
                  <a:pt x="2629" y="4633"/>
                </a:cubicBezTo>
                <a:cubicBezTo>
                  <a:pt x="3365" y="4633"/>
                  <a:pt x="4090" y="4280"/>
                  <a:pt x="4542" y="3629"/>
                </a:cubicBezTo>
                <a:cubicBezTo>
                  <a:pt x="5273" y="2579"/>
                  <a:pt x="4999" y="1141"/>
                  <a:pt x="3949" y="411"/>
                </a:cubicBezTo>
                <a:cubicBezTo>
                  <a:pt x="3550" y="133"/>
                  <a:pt x="3095" y="1"/>
                  <a:pt x="26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9" name="Google Shape;2939;p27"/>
          <p:cNvSpPr/>
          <p:nvPr/>
        </p:nvSpPr>
        <p:spPr>
          <a:xfrm flipH="1">
            <a:off x="-697778" y="918668"/>
            <a:ext cx="136728" cy="161205"/>
          </a:xfrm>
          <a:custGeom>
            <a:avLst/>
            <a:gdLst/>
            <a:ahLst/>
            <a:cxnLst/>
            <a:rect l="l" t="t" r="r" b="b"/>
            <a:pathLst>
              <a:path w="3927" h="4630" extrusionOk="0">
                <a:moveTo>
                  <a:pt x="2644" y="1"/>
                </a:moveTo>
                <a:cubicBezTo>
                  <a:pt x="1893" y="1"/>
                  <a:pt x="1173" y="343"/>
                  <a:pt x="731" y="1006"/>
                </a:cubicBezTo>
                <a:cubicBezTo>
                  <a:pt x="0" y="2056"/>
                  <a:pt x="274" y="3494"/>
                  <a:pt x="1324" y="4225"/>
                </a:cubicBezTo>
                <a:cubicBezTo>
                  <a:pt x="1723" y="4499"/>
                  <a:pt x="2186" y="4630"/>
                  <a:pt x="2642" y="4630"/>
                </a:cubicBezTo>
                <a:cubicBezTo>
                  <a:pt x="3099" y="4630"/>
                  <a:pt x="3549" y="4499"/>
                  <a:pt x="3926" y="4247"/>
                </a:cubicBezTo>
                <a:cubicBezTo>
                  <a:pt x="3515" y="4225"/>
                  <a:pt x="3082" y="4088"/>
                  <a:pt x="2693" y="3814"/>
                </a:cubicBezTo>
                <a:cubicBezTo>
                  <a:pt x="1644" y="3106"/>
                  <a:pt x="1370" y="1645"/>
                  <a:pt x="2100" y="595"/>
                </a:cubicBezTo>
                <a:cubicBezTo>
                  <a:pt x="2260" y="367"/>
                  <a:pt x="2488" y="162"/>
                  <a:pt x="2716" y="2"/>
                </a:cubicBezTo>
                <a:cubicBezTo>
                  <a:pt x="2692" y="1"/>
                  <a:pt x="2668" y="1"/>
                  <a:pt x="2644" y="1"/>
                </a:cubicBez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0" name="Google Shape;2940;p27"/>
          <p:cNvSpPr/>
          <p:nvPr/>
        </p:nvSpPr>
        <p:spPr>
          <a:xfrm flipH="1">
            <a:off x="-127154" y="1738829"/>
            <a:ext cx="136728" cy="161101"/>
          </a:xfrm>
          <a:custGeom>
            <a:avLst/>
            <a:gdLst/>
            <a:ahLst/>
            <a:cxnLst/>
            <a:rect l="l" t="t" r="r" b="b"/>
            <a:pathLst>
              <a:path w="3927" h="4627" extrusionOk="0">
                <a:moveTo>
                  <a:pt x="2623" y="1"/>
                </a:moveTo>
                <a:cubicBezTo>
                  <a:pt x="1894" y="1"/>
                  <a:pt x="1173" y="342"/>
                  <a:pt x="731" y="983"/>
                </a:cubicBezTo>
                <a:cubicBezTo>
                  <a:pt x="1" y="2056"/>
                  <a:pt x="252" y="3494"/>
                  <a:pt x="1302" y="4224"/>
                </a:cubicBezTo>
                <a:cubicBezTo>
                  <a:pt x="1708" y="4495"/>
                  <a:pt x="2165" y="4627"/>
                  <a:pt x="2617" y="4627"/>
                </a:cubicBezTo>
                <a:cubicBezTo>
                  <a:pt x="3078" y="4627"/>
                  <a:pt x="3534" y="4490"/>
                  <a:pt x="3926" y="4224"/>
                </a:cubicBezTo>
                <a:cubicBezTo>
                  <a:pt x="3493" y="4224"/>
                  <a:pt x="3059" y="4087"/>
                  <a:pt x="2671" y="3813"/>
                </a:cubicBezTo>
                <a:cubicBezTo>
                  <a:pt x="1621" y="3083"/>
                  <a:pt x="1370" y="1645"/>
                  <a:pt x="2100" y="595"/>
                </a:cubicBezTo>
                <a:cubicBezTo>
                  <a:pt x="2260" y="344"/>
                  <a:pt x="2466" y="161"/>
                  <a:pt x="2694" y="2"/>
                </a:cubicBezTo>
                <a:cubicBezTo>
                  <a:pt x="2670" y="1"/>
                  <a:pt x="2647" y="1"/>
                  <a:pt x="2623" y="1"/>
                </a:cubicBez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1" name="Google Shape;2941;p27"/>
          <p:cNvSpPr/>
          <p:nvPr/>
        </p:nvSpPr>
        <p:spPr>
          <a:xfrm flipH="1">
            <a:off x="-880535" y="1184953"/>
            <a:ext cx="1018064" cy="455413"/>
          </a:xfrm>
          <a:custGeom>
            <a:avLst/>
            <a:gdLst/>
            <a:ahLst/>
            <a:cxnLst/>
            <a:rect l="l" t="t" r="r" b="b"/>
            <a:pathLst>
              <a:path w="29240" h="13080" fill="none" extrusionOk="0">
                <a:moveTo>
                  <a:pt x="13947" y="12121"/>
                </a:moveTo>
                <a:cubicBezTo>
                  <a:pt x="6095" y="11162"/>
                  <a:pt x="1" y="7898"/>
                  <a:pt x="389" y="4817"/>
                </a:cubicBezTo>
                <a:cubicBezTo>
                  <a:pt x="754" y="1735"/>
                  <a:pt x="7442" y="0"/>
                  <a:pt x="15316" y="959"/>
                </a:cubicBezTo>
                <a:cubicBezTo>
                  <a:pt x="23168" y="1895"/>
                  <a:pt x="29240" y="5182"/>
                  <a:pt x="28875" y="8263"/>
                </a:cubicBezTo>
                <a:cubicBezTo>
                  <a:pt x="28509" y="11345"/>
                  <a:pt x="21822" y="13079"/>
                  <a:pt x="13947" y="12121"/>
                </a:cubicBezTo>
                <a:close/>
              </a:path>
            </a:pathLst>
          </a:custGeom>
          <a:noFill/>
          <a:ln w="18825" cap="flat" cmpd="sng">
            <a:solidFill>
              <a:srgbClr val="FFFFFF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2" name="Google Shape;2942;p27"/>
          <p:cNvSpPr/>
          <p:nvPr/>
        </p:nvSpPr>
        <p:spPr>
          <a:xfrm flipH="1">
            <a:off x="-953652" y="1387764"/>
            <a:ext cx="170884" cy="161031"/>
          </a:xfrm>
          <a:custGeom>
            <a:avLst/>
            <a:gdLst/>
            <a:ahLst/>
            <a:cxnLst/>
            <a:rect l="l" t="t" r="r" b="b"/>
            <a:pathLst>
              <a:path w="4908" h="4625" extrusionOk="0">
                <a:moveTo>
                  <a:pt x="2449" y="1"/>
                </a:moveTo>
                <a:cubicBezTo>
                  <a:pt x="1292" y="1"/>
                  <a:pt x="308" y="868"/>
                  <a:pt x="160" y="2027"/>
                </a:cubicBezTo>
                <a:cubicBezTo>
                  <a:pt x="0" y="3306"/>
                  <a:pt x="913" y="4470"/>
                  <a:pt x="2169" y="4607"/>
                </a:cubicBezTo>
                <a:cubicBezTo>
                  <a:pt x="2266" y="4619"/>
                  <a:pt x="2364" y="4625"/>
                  <a:pt x="2460" y="4625"/>
                </a:cubicBezTo>
                <a:cubicBezTo>
                  <a:pt x="3619" y="4625"/>
                  <a:pt x="4622" y="3757"/>
                  <a:pt x="4748" y="2598"/>
                </a:cubicBezTo>
                <a:cubicBezTo>
                  <a:pt x="4908" y="1320"/>
                  <a:pt x="4018" y="156"/>
                  <a:pt x="2739" y="19"/>
                </a:cubicBezTo>
                <a:cubicBezTo>
                  <a:pt x="2642" y="6"/>
                  <a:pt x="2545" y="1"/>
                  <a:pt x="244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3" name="Google Shape;2943;p27"/>
          <p:cNvSpPr/>
          <p:nvPr/>
        </p:nvSpPr>
        <p:spPr>
          <a:xfrm flipH="1">
            <a:off x="-940943" y="1387764"/>
            <a:ext cx="156574" cy="151665"/>
          </a:xfrm>
          <a:custGeom>
            <a:avLst/>
            <a:gdLst/>
            <a:ahLst/>
            <a:cxnLst/>
            <a:rect l="l" t="t" r="r" b="b"/>
            <a:pathLst>
              <a:path w="4497" h="4356" extrusionOk="0">
                <a:moveTo>
                  <a:pt x="2403" y="1"/>
                </a:moveTo>
                <a:cubicBezTo>
                  <a:pt x="1246" y="1"/>
                  <a:pt x="262" y="868"/>
                  <a:pt x="114" y="2027"/>
                </a:cubicBezTo>
                <a:cubicBezTo>
                  <a:pt x="0" y="3009"/>
                  <a:pt x="502" y="3922"/>
                  <a:pt x="1324" y="4355"/>
                </a:cubicBezTo>
                <a:cubicBezTo>
                  <a:pt x="1141" y="3967"/>
                  <a:pt x="1050" y="3534"/>
                  <a:pt x="1096" y="3054"/>
                </a:cubicBezTo>
                <a:cubicBezTo>
                  <a:pt x="1243" y="1895"/>
                  <a:pt x="2247" y="1028"/>
                  <a:pt x="3389" y="1028"/>
                </a:cubicBezTo>
                <a:cubicBezTo>
                  <a:pt x="3483" y="1028"/>
                  <a:pt x="3579" y="1034"/>
                  <a:pt x="3675" y="1046"/>
                </a:cubicBezTo>
                <a:cubicBezTo>
                  <a:pt x="3972" y="1069"/>
                  <a:pt x="4246" y="1160"/>
                  <a:pt x="4497" y="1297"/>
                </a:cubicBezTo>
                <a:cubicBezTo>
                  <a:pt x="4154" y="612"/>
                  <a:pt x="3492" y="110"/>
                  <a:pt x="2693" y="19"/>
                </a:cubicBezTo>
                <a:cubicBezTo>
                  <a:pt x="2596" y="6"/>
                  <a:pt x="2499" y="1"/>
                  <a:pt x="2403" y="1"/>
                </a:cubicBez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4" name="Google Shape;2944;p27"/>
          <p:cNvSpPr/>
          <p:nvPr/>
        </p:nvSpPr>
        <p:spPr>
          <a:xfrm flipH="1">
            <a:off x="38160" y="1264719"/>
            <a:ext cx="170884" cy="161692"/>
          </a:xfrm>
          <a:custGeom>
            <a:avLst/>
            <a:gdLst/>
            <a:ahLst/>
            <a:cxnLst/>
            <a:rect l="l" t="t" r="r" b="b"/>
            <a:pathLst>
              <a:path w="4908" h="4644" extrusionOk="0">
                <a:moveTo>
                  <a:pt x="2480" y="1"/>
                </a:moveTo>
                <a:cubicBezTo>
                  <a:pt x="1310" y="1"/>
                  <a:pt x="309" y="855"/>
                  <a:pt x="160" y="2046"/>
                </a:cubicBezTo>
                <a:cubicBezTo>
                  <a:pt x="0" y="3324"/>
                  <a:pt x="913" y="4466"/>
                  <a:pt x="2192" y="4625"/>
                </a:cubicBezTo>
                <a:cubicBezTo>
                  <a:pt x="2288" y="4638"/>
                  <a:pt x="2383" y="4644"/>
                  <a:pt x="2477" y="4644"/>
                </a:cubicBezTo>
                <a:cubicBezTo>
                  <a:pt x="3619" y="4644"/>
                  <a:pt x="4623" y="3775"/>
                  <a:pt x="4771" y="2594"/>
                </a:cubicBezTo>
                <a:cubicBezTo>
                  <a:pt x="4908" y="1339"/>
                  <a:pt x="4018" y="175"/>
                  <a:pt x="2739" y="15"/>
                </a:cubicBezTo>
                <a:cubicBezTo>
                  <a:pt x="2652" y="5"/>
                  <a:pt x="2566" y="1"/>
                  <a:pt x="248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5" name="Google Shape;2945;p27"/>
          <p:cNvSpPr/>
          <p:nvPr/>
        </p:nvSpPr>
        <p:spPr>
          <a:xfrm flipH="1">
            <a:off x="50868" y="1264719"/>
            <a:ext cx="156574" cy="152327"/>
          </a:xfrm>
          <a:custGeom>
            <a:avLst/>
            <a:gdLst/>
            <a:ahLst/>
            <a:cxnLst/>
            <a:rect l="l" t="t" r="r" b="b"/>
            <a:pathLst>
              <a:path w="4497" h="4375" extrusionOk="0">
                <a:moveTo>
                  <a:pt x="2434" y="1"/>
                </a:moveTo>
                <a:cubicBezTo>
                  <a:pt x="1264" y="1"/>
                  <a:pt x="263" y="855"/>
                  <a:pt x="114" y="2046"/>
                </a:cubicBezTo>
                <a:cubicBezTo>
                  <a:pt x="0" y="3028"/>
                  <a:pt x="502" y="3941"/>
                  <a:pt x="1324" y="4374"/>
                </a:cubicBezTo>
                <a:cubicBezTo>
                  <a:pt x="1141" y="3986"/>
                  <a:pt x="1050" y="3530"/>
                  <a:pt x="1118" y="3073"/>
                </a:cubicBezTo>
                <a:cubicBezTo>
                  <a:pt x="1245" y="1895"/>
                  <a:pt x="2244" y="1046"/>
                  <a:pt x="3383" y="1046"/>
                </a:cubicBezTo>
                <a:cubicBezTo>
                  <a:pt x="3480" y="1046"/>
                  <a:pt x="3577" y="1052"/>
                  <a:pt x="3675" y="1065"/>
                </a:cubicBezTo>
                <a:cubicBezTo>
                  <a:pt x="3972" y="1088"/>
                  <a:pt x="4246" y="1179"/>
                  <a:pt x="4497" y="1316"/>
                </a:cubicBezTo>
                <a:cubicBezTo>
                  <a:pt x="4154" y="631"/>
                  <a:pt x="3515" y="129"/>
                  <a:pt x="2693" y="15"/>
                </a:cubicBezTo>
                <a:cubicBezTo>
                  <a:pt x="2606" y="5"/>
                  <a:pt x="2520" y="1"/>
                  <a:pt x="2434" y="1"/>
                </a:cubicBez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6" name="Google Shape;2946;p27"/>
          <p:cNvSpPr/>
          <p:nvPr/>
        </p:nvSpPr>
        <p:spPr>
          <a:xfrm flipH="1">
            <a:off x="-694575" y="916336"/>
            <a:ext cx="653281" cy="986275"/>
          </a:xfrm>
          <a:custGeom>
            <a:avLst/>
            <a:gdLst/>
            <a:ahLst/>
            <a:cxnLst/>
            <a:rect l="l" t="t" r="r" b="b"/>
            <a:pathLst>
              <a:path w="18763" h="28327" fill="none" extrusionOk="0">
                <a:moveTo>
                  <a:pt x="4383" y="16754"/>
                </a:moveTo>
                <a:cubicBezTo>
                  <a:pt x="8035" y="23784"/>
                  <a:pt x="13239" y="28327"/>
                  <a:pt x="16001" y="26889"/>
                </a:cubicBezTo>
                <a:cubicBezTo>
                  <a:pt x="18763" y="25451"/>
                  <a:pt x="18032" y="18603"/>
                  <a:pt x="14357" y="11573"/>
                </a:cubicBezTo>
                <a:cubicBezTo>
                  <a:pt x="10705" y="4543"/>
                  <a:pt x="5501" y="0"/>
                  <a:pt x="2739" y="1438"/>
                </a:cubicBezTo>
                <a:cubicBezTo>
                  <a:pt x="0" y="2876"/>
                  <a:pt x="731" y="9724"/>
                  <a:pt x="4383" y="16754"/>
                </a:cubicBezTo>
                <a:close/>
              </a:path>
            </a:pathLst>
          </a:custGeom>
          <a:noFill/>
          <a:ln w="18825" cap="flat" cmpd="sng">
            <a:solidFill>
              <a:srgbClr val="FFFFFF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7" name="Google Shape;2947;p27"/>
          <p:cNvSpPr/>
          <p:nvPr/>
        </p:nvSpPr>
        <p:spPr>
          <a:xfrm flipH="1">
            <a:off x="-232860" y="884060"/>
            <a:ext cx="184428" cy="161379"/>
          </a:xfrm>
          <a:custGeom>
            <a:avLst/>
            <a:gdLst/>
            <a:ahLst/>
            <a:cxnLst/>
            <a:rect l="l" t="t" r="r" b="b"/>
            <a:pathLst>
              <a:path w="5297" h="4635" extrusionOk="0">
                <a:moveTo>
                  <a:pt x="2654" y="0"/>
                </a:moveTo>
                <a:cubicBezTo>
                  <a:pt x="2291" y="0"/>
                  <a:pt x="1922" y="86"/>
                  <a:pt x="1576" y="266"/>
                </a:cubicBezTo>
                <a:cubicBezTo>
                  <a:pt x="434" y="836"/>
                  <a:pt x="1" y="2251"/>
                  <a:pt x="594" y="3370"/>
                </a:cubicBezTo>
                <a:cubicBezTo>
                  <a:pt x="1011" y="4171"/>
                  <a:pt x="1821" y="4635"/>
                  <a:pt x="2662" y="4635"/>
                </a:cubicBezTo>
                <a:cubicBezTo>
                  <a:pt x="3019" y="4635"/>
                  <a:pt x="3381" y="4551"/>
                  <a:pt x="3721" y="4374"/>
                </a:cubicBezTo>
                <a:cubicBezTo>
                  <a:pt x="4863" y="3781"/>
                  <a:pt x="5296" y="2365"/>
                  <a:pt x="4703" y="1247"/>
                </a:cubicBezTo>
                <a:cubicBezTo>
                  <a:pt x="4289" y="452"/>
                  <a:pt x="3488" y="0"/>
                  <a:pt x="2654" y="0"/>
                </a:cubicBezTo>
                <a:close/>
              </a:path>
            </a:pathLst>
          </a:custGeom>
          <a:solidFill>
            <a:srgbClr val="FD9A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8" name="Google Shape;2948;p27"/>
          <p:cNvSpPr/>
          <p:nvPr/>
        </p:nvSpPr>
        <p:spPr>
          <a:xfrm flipH="1">
            <a:off x="-232860" y="883746"/>
            <a:ext cx="145468" cy="161762"/>
          </a:xfrm>
          <a:custGeom>
            <a:avLst/>
            <a:gdLst/>
            <a:ahLst/>
            <a:cxnLst/>
            <a:rect l="l" t="t" r="r" b="b"/>
            <a:pathLst>
              <a:path w="4178" h="4646" extrusionOk="0">
                <a:moveTo>
                  <a:pt x="1758" y="1"/>
                </a:moveTo>
                <a:cubicBezTo>
                  <a:pt x="1963" y="206"/>
                  <a:pt x="2146" y="411"/>
                  <a:pt x="2283" y="685"/>
                </a:cubicBezTo>
                <a:cubicBezTo>
                  <a:pt x="2853" y="1827"/>
                  <a:pt x="2420" y="3219"/>
                  <a:pt x="1278" y="3812"/>
                </a:cubicBezTo>
                <a:cubicBezTo>
                  <a:pt x="937" y="3983"/>
                  <a:pt x="580" y="4075"/>
                  <a:pt x="220" y="4075"/>
                </a:cubicBezTo>
                <a:cubicBezTo>
                  <a:pt x="147" y="4075"/>
                  <a:pt x="74" y="4071"/>
                  <a:pt x="0" y="4064"/>
                </a:cubicBezTo>
                <a:lnTo>
                  <a:pt x="0" y="4064"/>
                </a:lnTo>
                <a:cubicBezTo>
                  <a:pt x="418" y="4439"/>
                  <a:pt x="971" y="4645"/>
                  <a:pt x="1536" y="4645"/>
                </a:cubicBezTo>
                <a:cubicBezTo>
                  <a:pt x="1898" y="4645"/>
                  <a:pt x="2264" y="4561"/>
                  <a:pt x="2602" y="4383"/>
                </a:cubicBezTo>
                <a:cubicBezTo>
                  <a:pt x="3744" y="3790"/>
                  <a:pt x="4177" y="2374"/>
                  <a:pt x="3584" y="1256"/>
                </a:cubicBezTo>
                <a:cubicBezTo>
                  <a:pt x="3219" y="526"/>
                  <a:pt x="2511" y="92"/>
                  <a:pt x="1758" y="1"/>
                </a:cubicBez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9" name="Google Shape;2949;p27"/>
          <p:cNvSpPr/>
          <p:nvPr/>
        </p:nvSpPr>
        <p:spPr>
          <a:xfrm flipH="1">
            <a:off x="-696977" y="1768703"/>
            <a:ext cx="184428" cy="161449"/>
          </a:xfrm>
          <a:custGeom>
            <a:avLst/>
            <a:gdLst/>
            <a:ahLst/>
            <a:cxnLst/>
            <a:rect l="l" t="t" r="r" b="b"/>
            <a:pathLst>
              <a:path w="5297" h="4637" extrusionOk="0">
                <a:moveTo>
                  <a:pt x="2629" y="1"/>
                </a:moveTo>
                <a:cubicBezTo>
                  <a:pt x="2271" y="1"/>
                  <a:pt x="1910" y="85"/>
                  <a:pt x="1576" y="262"/>
                </a:cubicBezTo>
                <a:cubicBezTo>
                  <a:pt x="434" y="855"/>
                  <a:pt x="1" y="2248"/>
                  <a:pt x="594" y="3389"/>
                </a:cubicBezTo>
                <a:cubicBezTo>
                  <a:pt x="992" y="4184"/>
                  <a:pt x="1800" y="4636"/>
                  <a:pt x="2631" y="4636"/>
                </a:cubicBezTo>
                <a:cubicBezTo>
                  <a:pt x="2993" y="4636"/>
                  <a:pt x="3359" y="4551"/>
                  <a:pt x="3698" y="4371"/>
                </a:cubicBezTo>
                <a:cubicBezTo>
                  <a:pt x="4840" y="3777"/>
                  <a:pt x="5296" y="2385"/>
                  <a:pt x="4703" y="1244"/>
                </a:cubicBezTo>
                <a:cubicBezTo>
                  <a:pt x="4287" y="460"/>
                  <a:pt x="3467" y="1"/>
                  <a:pt x="2629" y="1"/>
                </a:cubicBezTo>
                <a:close/>
              </a:path>
            </a:pathLst>
          </a:custGeom>
          <a:solidFill>
            <a:srgbClr val="61D9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0" name="Google Shape;2950;p27"/>
          <p:cNvSpPr/>
          <p:nvPr/>
        </p:nvSpPr>
        <p:spPr>
          <a:xfrm flipH="1">
            <a:off x="-696977" y="1769051"/>
            <a:ext cx="145468" cy="161031"/>
          </a:xfrm>
          <a:custGeom>
            <a:avLst/>
            <a:gdLst/>
            <a:ahLst/>
            <a:cxnLst/>
            <a:rect l="l" t="t" r="r" b="b"/>
            <a:pathLst>
              <a:path w="4178" h="4625" extrusionOk="0">
                <a:moveTo>
                  <a:pt x="1735" y="1"/>
                </a:moveTo>
                <a:lnTo>
                  <a:pt x="1735" y="1"/>
                </a:lnTo>
                <a:cubicBezTo>
                  <a:pt x="1940" y="184"/>
                  <a:pt x="2123" y="412"/>
                  <a:pt x="2260" y="686"/>
                </a:cubicBezTo>
                <a:cubicBezTo>
                  <a:pt x="2853" y="1804"/>
                  <a:pt x="2420" y="3219"/>
                  <a:pt x="1278" y="3790"/>
                </a:cubicBezTo>
                <a:cubicBezTo>
                  <a:pt x="917" y="3991"/>
                  <a:pt x="520" y="4068"/>
                  <a:pt x="149" y="4068"/>
                </a:cubicBezTo>
                <a:cubicBezTo>
                  <a:pt x="99" y="4068"/>
                  <a:pt x="49" y="4067"/>
                  <a:pt x="0" y="4064"/>
                </a:cubicBezTo>
                <a:lnTo>
                  <a:pt x="0" y="4064"/>
                </a:lnTo>
                <a:cubicBezTo>
                  <a:pt x="416" y="4424"/>
                  <a:pt x="957" y="4624"/>
                  <a:pt x="1513" y="4624"/>
                </a:cubicBezTo>
                <a:cubicBezTo>
                  <a:pt x="1873" y="4624"/>
                  <a:pt x="2238" y="4540"/>
                  <a:pt x="2579" y="4361"/>
                </a:cubicBezTo>
                <a:cubicBezTo>
                  <a:pt x="3721" y="3767"/>
                  <a:pt x="4177" y="2375"/>
                  <a:pt x="3584" y="1234"/>
                </a:cubicBezTo>
                <a:cubicBezTo>
                  <a:pt x="3196" y="526"/>
                  <a:pt x="2488" y="69"/>
                  <a:pt x="1735" y="1"/>
                </a:cubicBezTo>
                <a:close/>
              </a:path>
            </a:pathLst>
          </a:custGeom>
          <a:solidFill>
            <a:srgbClr val="0C0044">
              <a:alpha val="227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1" name="Google Shape;2951;p27"/>
          <p:cNvSpPr/>
          <p:nvPr/>
        </p:nvSpPr>
        <p:spPr>
          <a:xfrm flipH="1">
            <a:off x="-162293" y="4734829"/>
            <a:ext cx="192715" cy="217992"/>
          </a:xfrm>
          <a:custGeom>
            <a:avLst/>
            <a:gdLst/>
            <a:ahLst/>
            <a:cxnLst/>
            <a:rect l="l" t="t" r="r" b="b"/>
            <a:pathLst>
              <a:path w="5535" h="6261" extrusionOk="0">
                <a:moveTo>
                  <a:pt x="1532" y="1"/>
                </a:moveTo>
                <a:cubicBezTo>
                  <a:pt x="1523" y="1"/>
                  <a:pt x="1514" y="4"/>
                  <a:pt x="1507" y="10"/>
                </a:cubicBezTo>
                <a:lnTo>
                  <a:pt x="777" y="627"/>
                </a:lnTo>
                <a:lnTo>
                  <a:pt x="24" y="1243"/>
                </a:lnTo>
                <a:cubicBezTo>
                  <a:pt x="1" y="1266"/>
                  <a:pt x="1" y="1311"/>
                  <a:pt x="24" y="1334"/>
                </a:cubicBezTo>
                <a:lnTo>
                  <a:pt x="5410" y="6242"/>
                </a:lnTo>
                <a:cubicBezTo>
                  <a:pt x="5423" y="6254"/>
                  <a:pt x="5439" y="6260"/>
                  <a:pt x="5455" y="6260"/>
                </a:cubicBezTo>
                <a:cubicBezTo>
                  <a:pt x="5496" y="6260"/>
                  <a:pt x="5535" y="6223"/>
                  <a:pt x="5502" y="6173"/>
                </a:cubicBezTo>
                <a:lnTo>
                  <a:pt x="1599" y="33"/>
                </a:lnTo>
                <a:cubicBezTo>
                  <a:pt x="1582" y="17"/>
                  <a:pt x="1555" y="1"/>
                  <a:pt x="153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2" name="Google Shape;2952;p27"/>
          <p:cNvSpPr/>
          <p:nvPr/>
        </p:nvSpPr>
        <p:spPr>
          <a:xfrm flipH="1">
            <a:off x="-75319" y="4541070"/>
            <a:ext cx="278993" cy="279515"/>
          </a:xfrm>
          <a:custGeom>
            <a:avLst/>
            <a:gdLst/>
            <a:ahLst/>
            <a:cxnLst/>
            <a:rect l="l" t="t" r="r" b="b"/>
            <a:pathLst>
              <a:path w="8013" h="8028" extrusionOk="0">
                <a:moveTo>
                  <a:pt x="3275" y="1"/>
                </a:moveTo>
                <a:cubicBezTo>
                  <a:pt x="3161" y="1"/>
                  <a:pt x="3044" y="39"/>
                  <a:pt x="2945" y="120"/>
                </a:cubicBezTo>
                <a:lnTo>
                  <a:pt x="252" y="2403"/>
                </a:lnTo>
                <a:cubicBezTo>
                  <a:pt x="1" y="2608"/>
                  <a:pt x="1" y="2973"/>
                  <a:pt x="252" y="3179"/>
                </a:cubicBezTo>
                <a:lnTo>
                  <a:pt x="3059" y="5530"/>
                </a:lnTo>
                <a:cubicBezTo>
                  <a:pt x="3174" y="5621"/>
                  <a:pt x="3242" y="5758"/>
                  <a:pt x="3242" y="5895"/>
                </a:cubicBezTo>
                <a:lnTo>
                  <a:pt x="3333" y="7538"/>
                </a:lnTo>
                <a:cubicBezTo>
                  <a:pt x="3349" y="7837"/>
                  <a:pt x="3582" y="8028"/>
                  <a:pt x="3829" y="8028"/>
                </a:cubicBezTo>
                <a:cubicBezTo>
                  <a:pt x="3941" y="8028"/>
                  <a:pt x="4056" y="7989"/>
                  <a:pt x="4155" y="7904"/>
                </a:cubicBezTo>
                <a:lnTo>
                  <a:pt x="7693" y="4936"/>
                </a:lnTo>
                <a:cubicBezTo>
                  <a:pt x="8013" y="4662"/>
                  <a:pt x="7898" y="4137"/>
                  <a:pt x="7488" y="4046"/>
                </a:cubicBezTo>
                <a:lnTo>
                  <a:pt x="5867" y="3681"/>
                </a:lnTo>
                <a:cubicBezTo>
                  <a:pt x="5730" y="3658"/>
                  <a:pt x="5616" y="3567"/>
                  <a:pt x="5547" y="3453"/>
                </a:cubicBezTo>
                <a:lnTo>
                  <a:pt x="3699" y="257"/>
                </a:lnTo>
                <a:cubicBezTo>
                  <a:pt x="3616" y="91"/>
                  <a:pt x="3449" y="1"/>
                  <a:pt x="327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3" name="Google Shape;2953;p27"/>
          <p:cNvSpPr/>
          <p:nvPr/>
        </p:nvSpPr>
        <p:spPr>
          <a:xfrm flipH="1">
            <a:off x="-75319" y="4541070"/>
            <a:ext cx="185194" cy="298247"/>
          </a:xfrm>
          <a:custGeom>
            <a:avLst/>
            <a:gdLst/>
            <a:ahLst/>
            <a:cxnLst/>
            <a:rect l="l" t="t" r="r" b="b"/>
            <a:pathLst>
              <a:path w="5319" h="8566" extrusionOk="0">
                <a:moveTo>
                  <a:pt x="581" y="1"/>
                </a:moveTo>
                <a:cubicBezTo>
                  <a:pt x="467" y="1"/>
                  <a:pt x="350" y="39"/>
                  <a:pt x="251" y="120"/>
                </a:cubicBezTo>
                <a:lnTo>
                  <a:pt x="206" y="166"/>
                </a:lnTo>
                <a:cubicBezTo>
                  <a:pt x="46" y="303"/>
                  <a:pt x="0" y="508"/>
                  <a:pt x="69" y="714"/>
                </a:cubicBezTo>
                <a:lnTo>
                  <a:pt x="1256" y="4366"/>
                </a:lnTo>
                <a:cubicBezTo>
                  <a:pt x="1324" y="4548"/>
                  <a:pt x="1507" y="4685"/>
                  <a:pt x="1689" y="4708"/>
                </a:cubicBezTo>
                <a:lnTo>
                  <a:pt x="2990" y="4845"/>
                </a:lnTo>
                <a:cubicBezTo>
                  <a:pt x="3401" y="4891"/>
                  <a:pt x="3584" y="5370"/>
                  <a:pt x="3310" y="5689"/>
                </a:cubicBezTo>
                <a:lnTo>
                  <a:pt x="685" y="8565"/>
                </a:lnTo>
                <a:lnTo>
                  <a:pt x="685" y="8565"/>
                </a:lnTo>
                <a:lnTo>
                  <a:pt x="4999" y="4936"/>
                </a:lnTo>
                <a:cubicBezTo>
                  <a:pt x="5319" y="4662"/>
                  <a:pt x="5204" y="4137"/>
                  <a:pt x="4794" y="4046"/>
                </a:cubicBezTo>
                <a:lnTo>
                  <a:pt x="3173" y="3681"/>
                </a:lnTo>
                <a:cubicBezTo>
                  <a:pt x="3036" y="3658"/>
                  <a:pt x="2922" y="3567"/>
                  <a:pt x="2853" y="3453"/>
                </a:cubicBezTo>
                <a:lnTo>
                  <a:pt x="1005" y="257"/>
                </a:lnTo>
                <a:cubicBezTo>
                  <a:pt x="922" y="91"/>
                  <a:pt x="755" y="1"/>
                  <a:pt x="581" y="1"/>
                </a:cubicBezTo>
                <a:close/>
              </a:path>
            </a:pathLst>
          </a:custGeom>
          <a:solidFill>
            <a:srgbClr val="0C0044">
              <a:alpha val="437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4" name="Google Shape;2954;p27"/>
          <p:cNvSpPr/>
          <p:nvPr/>
        </p:nvSpPr>
        <p:spPr>
          <a:xfrm flipH="1">
            <a:off x="1354366" y="3488827"/>
            <a:ext cx="994875" cy="521427"/>
          </a:xfrm>
          <a:custGeom>
            <a:avLst/>
            <a:gdLst/>
            <a:ahLst/>
            <a:cxnLst/>
            <a:rect l="l" t="t" r="r" b="b"/>
            <a:pathLst>
              <a:path w="28574" h="14976" extrusionOk="0">
                <a:moveTo>
                  <a:pt x="13445" y="1"/>
                </a:moveTo>
                <a:cubicBezTo>
                  <a:pt x="13354" y="1"/>
                  <a:pt x="13285" y="24"/>
                  <a:pt x="13217" y="69"/>
                </a:cubicBezTo>
                <a:lnTo>
                  <a:pt x="183" y="11710"/>
                </a:lnTo>
                <a:cubicBezTo>
                  <a:pt x="1" y="11870"/>
                  <a:pt x="115" y="12167"/>
                  <a:pt x="343" y="12190"/>
                </a:cubicBezTo>
                <a:lnTo>
                  <a:pt x="28213" y="14974"/>
                </a:lnTo>
                <a:cubicBezTo>
                  <a:pt x="28223" y="14975"/>
                  <a:pt x="28234" y="14976"/>
                  <a:pt x="28244" y="14976"/>
                </a:cubicBezTo>
                <a:cubicBezTo>
                  <a:pt x="28434" y="14976"/>
                  <a:pt x="28573" y="14781"/>
                  <a:pt x="28487" y="14586"/>
                </a:cubicBezTo>
                <a:lnTo>
                  <a:pt x="24264" y="5045"/>
                </a:lnTo>
                <a:cubicBezTo>
                  <a:pt x="24224" y="4946"/>
                  <a:pt x="24115" y="4881"/>
                  <a:pt x="23997" y="4881"/>
                </a:cubicBezTo>
                <a:cubicBezTo>
                  <a:pt x="23980" y="4881"/>
                  <a:pt x="23962" y="4882"/>
                  <a:pt x="23945" y="4885"/>
                </a:cubicBezTo>
                <a:lnTo>
                  <a:pt x="21023" y="5502"/>
                </a:lnTo>
                <a:cubicBezTo>
                  <a:pt x="21007" y="5504"/>
                  <a:pt x="20990" y="5505"/>
                  <a:pt x="20974" y="5505"/>
                </a:cubicBezTo>
                <a:cubicBezTo>
                  <a:pt x="20832" y="5505"/>
                  <a:pt x="20701" y="5417"/>
                  <a:pt x="20681" y="5273"/>
                </a:cubicBezTo>
                <a:lnTo>
                  <a:pt x="19813" y="823"/>
                </a:lnTo>
                <a:cubicBezTo>
                  <a:pt x="19790" y="708"/>
                  <a:pt x="19699" y="617"/>
                  <a:pt x="19562" y="594"/>
                </a:cubicBezTo>
                <a:lnTo>
                  <a:pt x="1344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5" name="Google Shape;2955;p27"/>
          <p:cNvSpPr/>
          <p:nvPr/>
        </p:nvSpPr>
        <p:spPr>
          <a:xfrm flipH="1">
            <a:off x="1628379" y="3515845"/>
            <a:ext cx="662507" cy="369414"/>
          </a:xfrm>
          <a:custGeom>
            <a:avLst/>
            <a:gdLst/>
            <a:ahLst/>
            <a:cxnLst/>
            <a:rect l="l" t="t" r="r" b="b"/>
            <a:pathLst>
              <a:path w="19028" h="10610" extrusionOk="0">
                <a:moveTo>
                  <a:pt x="17911" y="1"/>
                </a:moveTo>
                <a:cubicBezTo>
                  <a:pt x="17864" y="1"/>
                  <a:pt x="17816" y="15"/>
                  <a:pt x="17772" y="47"/>
                </a:cubicBezTo>
                <a:lnTo>
                  <a:pt x="265" y="10090"/>
                </a:lnTo>
                <a:cubicBezTo>
                  <a:pt x="1" y="10232"/>
                  <a:pt x="117" y="10610"/>
                  <a:pt x="371" y="10610"/>
                </a:cubicBezTo>
                <a:cubicBezTo>
                  <a:pt x="402" y="10610"/>
                  <a:pt x="436" y="10604"/>
                  <a:pt x="470" y="10592"/>
                </a:cubicBezTo>
                <a:lnTo>
                  <a:pt x="18822" y="4863"/>
                </a:lnTo>
                <a:cubicBezTo>
                  <a:pt x="18959" y="4817"/>
                  <a:pt x="19027" y="4680"/>
                  <a:pt x="19005" y="4543"/>
                </a:cubicBezTo>
                <a:lnTo>
                  <a:pt x="18183" y="229"/>
                </a:lnTo>
                <a:cubicBezTo>
                  <a:pt x="18150" y="97"/>
                  <a:pt x="18033" y="1"/>
                  <a:pt x="17911" y="1"/>
                </a:cubicBezTo>
                <a:close/>
              </a:path>
            </a:pathLst>
          </a:custGeom>
          <a:solidFill>
            <a:srgbClr val="CCD6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6" name="Google Shape;2956;p27"/>
          <p:cNvSpPr/>
          <p:nvPr/>
        </p:nvSpPr>
        <p:spPr>
          <a:xfrm flipH="1">
            <a:off x="-851149" y="2505754"/>
            <a:ext cx="1359797" cy="1768067"/>
          </a:xfrm>
          <a:custGeom>
            <a:avLst/>
            <a:gdLst/>
            <a:ahLst/>
            <a:cxnLst/>
            <a:rect l="l" t="t" r="r" b="b"/>
            <a:pathLst>
              <a:path w="39055" h="50781" extrusionOk="0">
                <a:moveTo>
                  <a:pt x="22164" y="1"/>
                </a:moveTo>
                <a:lnTo>
                  <a:pt x="19196" y="17166"/>
                </a:lnTo>
                <a:cubicBezTo>
                  <a:pt x="19196" y="17166"/>
                  <a:pt x="594" y="39420"/>
                  <a:pt x="297" y="41155"/>
                </a:cubicBezTo>
                <a:cubicBezTo>
                  <a:pt x="0" y="42867"/>
                  <a:pt x="13513" y="49920"/>
                  <a:pt x="18489" y="50422"/>
                </a:cubicBezTo>
                <a:cubicBezTo>
                  <a:pt x="19492" y="50672"/>
                  <a:pt x="20932" y="50780"/>
                  <a:pt x="22589" y="50780"/>
                </a:cubicBezTo>
                <a:cubicBezTo>
                  <a:pt x="28957" y="50780"/>
                  <a:pt x="38522" y="49174"/>
                  <a:pt x="38758" y="47797"/>
                </a:cubicBezTo>
                <a:cubicBezTo>
                  <a:pt x="39054" y="46085"/>
                  <a:pt x="29011" y="18877"/>
                  <a:pt x="29011" y="18877"/>
                </a:cubicBezTo>
                <a:lnTo>
                  <a:pt x="32001" y="1713"/>
                </a:lnTo>
                <a:lnTo>
                  <a:pt x="27071" y="846"/>
                </a:lnTo>
                <a:lnTo>
                  <a:pt x="2216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7" name="Google Shape;2957;p27"/>
          <p:cNvSpPr/>
          <p:nvPr/>
        </p:nvSpPr>
        <p:spPr>
          <a:xfrm flipH="1">
            <a:off x="-739872" y="2610660"/>
            <a:ext cx="1127739" cy="1573020"/>
          </a:xfrm>
          <a:custGeom>
            <a:avLst/>
            <a:gdLst/>
            <a:ahLst/>
            <a:cxnLst/>
            <a:rect l="l" t="t" r="r" b="b"/>
            <a:pathLst>
              <a:path w="32390" h="45179" extrusionOk="0">
                <a:moveTo>
                  <a:pt x="20817" y="1"/>
                </a:moveTo>
                <a:lnTo>
                  <a:pt x="18170" y="15294"/>
                </a:lnTo>
                <a:lnTo>
                  <a:pt x="17713" y="15819"/>
                </a:lnTo>
                <a:cubicBezTo>
                  <a:pt x="15408" y="18581"/>
                  <a:pt x="13057" y="21457"/>
                  <a:pt x="10820" y="24196"/>
                </a:cubicBezTo>
                <a:cubicBezTo>
                  <a:pt x="5958" y="30130"/>
                  <a:pt x="1713" y="35471"/>
                  <a:pt x="1" y="37868"/>
                </a:cubicBezTo>
                <a:cubicBezTo>
                  <a:pt x="2808" y="39922"/>
                  <a:pt x="10797" y="44054"/>
                  <a:pt x="14906" y="44761"/>
                </a:cubicBezTo>
                <a:cubicBezTo>
                  <a:pt x="15043" y="44784"/>
                  <a:pt x="15180" y="44807"/>
                  <a:pt x="15294" y="44830"/>
                </a:cubicBezTo>
                <a:lnTo>
                  <a:pt x="15476" y="44830"/>
                </a:lnTo>
                <a:lnTo>
                  <a:pt x="15659" y="44875"/>
                </a:lnTo>
                <a:cubicBezTo>
                  <a:pt x="15773" y="44921"/>
                  <a:pt x="15887" y="44944"/>
                  <a:pt x="16024" y="44967"/>
                </a:cubicBezTo>
                <a:cubicBezTo>
                  <a:pt x="16883" y="45115"/>
                  <a:pt x="17951" y="45179"/>
                  <a:pt x="19135" y="45179"/>
                </a:cubicBezTo>
                <a:cubicBezTo>
                  <a:pt x="23618" y="45179"/>
                  <a:pt x="29754" y="44259"/>
                  <a:pt x="32390" y="43483"/>
                </a:cubicBezTo>
                <a:cubicBezTo>
                  <a:pt x="31522" y="40402"/>
                  <a:pt x="29012" y="33120"/>
                  <a:pt x="26181" y="25223"/>
                </a:cubicBezTo>
                <a:cubicBezTo>
                  <a:pt x="25177" y="22415"/>
                  <a:pt x="24127" y="19562"/>
                  <a:pt x="23100" y="16755"/>
                </a:cubicBezTo>
                <a:lnTo>
                  <a:pt x="22849" y="16093"/>
                </a:lnTo>
                <a:lnTo>
                  <a:pt x="25497" y="823"/>
                </a:lnTo>
                <a:lnTo>
                  <a:pt x="2081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8" name="Google Shape;2958;p27"/>
          <p:cNvSpPr/>
          <p:nvPr/>
        </p:nvSpPr>
        <p:spPr>
          <a:xfrm flipH="1">
            <a:off x="-689805" y="2425187"/>
            <a:ext cx="495140" cy="264613"/>
          </a:xfrm>
          <a:custGeom>
            <a:avLst/>
            <a:gdLst/>
            <a:ahLst/>
            <a:cxnLst/>
            <a:rect l="l" t="t" r="r" b="b"/>
            <a:pathLst>
              <a:path w="14221" h="7600" extrusionOk="0">
                <a:moveTo>
                  <a:pt x="888" y="1"/>
                </a:moveTo>
                <a:cubicBezTo>
                  <a:pt x="477" y="1"/>
                  <a:pt x="115" y="323"/>
                  <a:pt x="115" y="740"/>
                </a:cubicBezTo>
                <a:lnTo>
                  <a:pt x="1" y="4849"/>
                </a:lnTo>
                <a:cubicBezTo>
                  <a:pt x="1" y="5214"/>
                  <a:pt x="252" y="5556"/>
                  <a:pt x="640" y="5625"/>
                </a:cubicBezTo>
                <a:lnTo>
                  <a:pt x="12030" y="7588"/>
                </a:lnTo>
                <a:cubicBezTo>
                  <a:pt x="12076" y="7596"/>
                  <a:pt x="12122" y="7600"/>
                  <a:pt x="12167" y="7600"/>
                </a:cubicBezTo>
                <a:cubicBezTo>
                  <a:pt x="12501" y="7600"/>
                  <a:pt x="12796" y="7384"/>
                  <a:pt x="12897" y="7063"/>
                </a:cubicBezTo>
                <a:lnTo>
                  <a:pt x="14084" y="3160"/>
                </a:lnTo>
                <a:cubicBezTo>
                  <a:pt x="14221" y="2703"/>
                  <a:pt x="13947" y="2247"/>
                  <a:pt x="13490" y="2178"/>
                </a:cubicBezTo>
                <a:lnTo>
                  <a:pt x="1005" y="10"/>
                </a:lnTo>
                <a:cubicBezTo>
                  <a:pt x="966" y="4"/>
                  <a:pt x="927" y="1"/>
                  <a:pt x="88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9" name="Google Shape;2959;p27"/>
          <p:cNvSpPr/>
          <p:nvPr/>
        </p:nvSpPr>
        <p:spPr>
          <a:xfrm flipH="1">
            <a:off x="-739872" y="3453069"/>
            <a:ext cx="1127739" cy="730610"/>
          </a:xfrm>
          <a:custGeom>
            <a:avLst/>
            <a:gdLst/>
            <a:ahLst/>
            <a:cxnLst/>
            <a:rect l="l" t="t" r="r" b="b"/>
            <a:pathLst>
              <a:path w="32390" h="20984" extrusionOk="0">
                <a:moveTo>
                  <a:pt x="10820" y="1"/>
                </a:moveTo>
                <a:cubicBezTo>
                  <a:pt x="5958" y="5935"/>
                  <a:pt x="1713" y="11276"/>
                  <a:pt x="1" y="13673"/>
                </a:cubicBezTo>
                <a:cubicBezTo>
                  <a:pt x="2808" y="15727"/>
                  <a:pt x="10797" y="19859"/>
                  <a:pt x="14906" y="20566"/>
                </a:cubicBezTo>
                <a:cubicBezTo>
                  <a:pt x="15043" y="20589"/>
                  <a:pt x="15180" y="20612"/>
                  <a:pt x="15294" y="20635"/>
                </a:cubicBezTo>
                <a:lnTo>
                  <a:pt x="15476" y="20635"/>
                </a:lnTo>
                <a:lnTo>
                  <a:pt x="15659" y="20680"/>
                </a:lnTo>
                <a:cubicBezTo>
                  <a:pt x="15773" y="20726"/>
                  <a:pt x="15887" y="20749"/>
                  <a:pt x="16024" y="20772"/>
                </a:cubicBezTo>
                <a:cubicBezTo>
                  <a:pt x="16883" y="20920"/>
                  <a:pt x="17951" y="20984"/>
                  <a:pt x="19135" y="20984"/>
                </a:cubicBezTo>
                <a:cubicBezTo>
                  <a:pt x="23618" y="20984"/>
                  <a:pt x="29754" y="20064"/>
                  <a:pt x="32390" y="19288"/>
                </a:cubicBezTo>
                <a:cubicBezTo>
                  <a:pt x="31522" y="16207"/>
                  <a:pt x="29012" y="8925"/>
                  <a:pt x="26181" y="1028"/>
                </a:cubicBezTo>
                <a:lnTo>
                  <a:pt x="1082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0" name="Google Shape;2960;p27"/>
          <p:cNvSpPr/>
          <p:nvPr/>
        </p:nvSpPr>
        <p:spPr>
          <a:xfrm flipH="1">
            <a:off x="-523725" y="3445026"/>
            <a:ext cx="534901" cy="131541"/>
          </a:xfrm>
          <a:custGeom>
            <a:avLst/>
            <a:gdLst/>
            <a:ahLst/>
            <a:cxnLst/>
            <a:rect l="l" t="t" r="r" b="b"/>
            <a:pathLst>
              <a:path w="15363" h="3778" extrusionOk="0">
                <a:moveTo>
                  <a:pt x="5176" y="0"/>
                </a:moveTo>
                <a:cubicBezTo>
                  <a:pt x="2199" y="0"/>
                  <a:pt x="1" y="232"/>
                  <a:pt x="1" y="232"/>
                </a:cubicBezTo>
                <a:cubicBezTo>
                  <a:pt x="3224" y="2926"/>
                  <a:pt x="6153" y="3778"/>
                  <a:pt x="8570" y="3778"/>
                </a:cubicBezTo>
                <a:cubicBezTo>
                  <a:pt x="12725" y="3778"/>
                  <a:pt x="15362" y="1259"/>
                  <a:pt x="15362" y="1259"/>
                </a:cubicBezTo>
                <a:cubicBezTo>
                  <a:pt x="12180" y="249"/>
                  <a:pt x="8260" y="0"/>
                  <a:pt x="517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1" name="Google Shape;2961;p27"/>
          <p:cNvSpPr/>
          <p:nvPr/>
        </p:nvSpPr>
        <p:spPr>
          <a:xfrm flipH="1">
            <a:off x="-506247" y="3682864"/>
            <a:ext cx="82692" cy="76877"/>
          </a:xfrm>
          <a:custGeom>
            <a:avLst/>
            <a:gdLst/>
            <a:ahLst/>
            <a:cxnLst/>
            <a:rect l="l" t="t" r="r" b="b"/>
            <a:pathLst>
              <a:path w="2375" h="2208" extrusionOk="0">
                <a:moveTo>
                  <a:pt x="1170" y="1"/>
                </a:moveTo>
                <a:cubicBezTo>
                  <a:pt x="653" y="1"/>
                  <a:pt x="193" y="384"/>
                  <a:pt x="92" y="910"/>
                </a:cubicBezTo>
                <a:cubicBezTo>
                  <a:pt x="0" y="1526"/>
                  <a:pt x="411" y="2097"/>
                  <a:pt x="1005" y="2188"/>
                </a:cubicBezTo>
                <a:cubicBezTo>
                  <a:pt x="1072" y="2201"/>
                  <a:pt x="1138" y="2207"/>
                  <a:pt x="1204" y="2207"/>
                </a:cubicBezTo>
                <a:cubicBezTo>
                  <a:pt x="1721" y="2207"/>
                  <a:pt x="2182" y="1825"/>
                  <a:pt x="2283" y="1298"/>
                </a:cubicBezTo>
                <a:cubicBezTo>
                  <a:pt x="2374" y="682"/>
                  <a:pt x="1986" y="111"/>
                  <a:pt x="1370" y="20"/>
                </a:cubicBezTo>
                <a:cubicBezTo>
                  <a:pt x="1303" y="7"/>
                  <a:pt x="1236" y="1"/>
                  <a:pt x="1170" y="1"/>
                </a:cubicBezTo>
                <a:close/>
              </a:path>
            </a:pathLst>
          </a:custGeom>
          <a:solidFill>
            <a:srgbClr val="9F4C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2" name="Google Shape;2962;p27"/>
          <p:cNvSpPr/>
          <p:nvPr/>
        </p:nvSpPr>
        <p:spPr>
          <a:xfrm flipH="1">
            <a:off x="-427176" y="3854097"/>
            <a:ext cx="46133" cy="34052"/>
          </a:xfrm>
          <a:custGeom>
            <a:avLst/>
            <a:gdLst/>
            <a:ahLst/>
            <a:cxnLst/>
            <a:rect l="l" t="t" r="r" b="b"/>
            <a:pathLst>
              <a:path w="1325" h="978" extrusionOk="0">
                <a:moveTo>
                  <a:pt x="643" y="0"/>
                </a:moveTo>
                <a:cubicBezTo>
                  <a:pt x="110" y="0"/>
                  <a:pt x="0" y="860"/>
                  <a:pt x="582" y="968"/>
                </a:cubicBezTo>
                <a:cubicBezTo>
                  <a:pt x="616" y="974"/>
                  <a:pt x="648" y="977"/>
                  <a:pt x="679" y="977"/>
                </a:cubicBezTo>
                <a:cubicBezTo>
                  <a:pt x="1214" y="977"/>
                  <a:pt x="1325" y="96"/>
                  <a:pt x="742" y="9"/>
                </a:cubicBezTo>
                <a:cubicBezTo>
                  <a:pt x="707" y="3"/>
                  <a:pt x="674" y="0"/>
                  <a:pt x="643" y="0"/>
                </a:cubicBezTo>
                <a:close/>
              </a:path>
            </a:pathLst>
          </a:custGeom>
          <a:solidFill>
            <a:srgbClr val="9F4C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3" name="Google Shape;2963;p27"/>
          <p:cNvSpPr/>
          <p:nvPr/>
        </p:nvSpPr>
        <p:spPr>
          <a:xfrm flipH="1">
            <a:off x="-2786" y="3638716"/>
            <a:ext cx="46934" cy="34052"/>
          </a:xfrm>
          <a:custGeom>
            <a:avLst/>
            <a:gdLst/>
            <a:ahLst/>
            <a:cxnLst/>
            <a:rect l="l" t="t" r="r" b="b"/>
            <a:pathLst>
              <a:path w="1348" h="978" extrusionOk="0">
                <a:moveTo>
                  <a:pt x="666" y="0"/>
                </a:moveTo>
                <a:cubicBezTo>
                  <a:pt x="131" y="0"/>
                  <a:pt x="1" y="861"/>
                  <a:pt x="583" y="968"/>
                </a:cubicBezTo>
                <a:cubicBezTo>
                  <a:pt x="618" y="975"/>
                  <a:pt x="653" y="978"/>
                  <a:pt x="685" y="978"/>
                </a:cubicBezTo>
                <a:cubicBezTo>
                  <a:pt x="1237" y="978"/>
                  <a:pt x="1347" y="118"/>
                  <a:pt x="765" y="10"/>
                </a:cubicBezTo>
                <a:cubicBezTo>
                  <a:pt x="731" y="3"/>
                  <a:pt x="698" y="0"/>
                  <a:pt x="666" y="0"/>
                </a:cubicBezTo>
                <a:close/>
              </a:path>
            </a:pathLst>
          </a:custGeom>
          <a:solidFill>
            <a:srgbClr val="9F4C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4" name="Google Shape;2964;p27"/>
          <p:cNvSpPr/>
          <p:nvPr/>
        </p:nvSpPr>
        <p:spPr>
          <a:xfrm flipH="1">
            <a:off x="-20473" y="3988492"/>
            <a:ext cx="47352" cy="34643"/>
          </a:xfrm>
          <a:custGeom>
            <a:avLst/>
            <a:gdLst/>
            <a:ahLst/>
            <a:cxnLst/>
            <a:rect l="l" t="t" r="r" b="b"/>
            <a:pathLst>
              <a:path w="1360" h="995" extrusionOk="0">
                <a:moveTo>
                  <a:pt x="690" y="1"/>
                </a:moveTo>
                <a:cubicBezTo>
                  <a:pt x="140" y="1"/>
                  <a:pt x="0" y="879"/>
                  <a:pt x="589" y="988"/>
                </a:cubicBezTo>
                <a:cubicBezTo>
                  <a:pt x="618" y="993"/>
                  <a:pt x="646" y="995"/>
                  <a:pt x="673" y="995"/>
                </a:cubicBezTo>
                <a:cubicBezTo>
                  <a:pt x="1241" y="995"/>
                  <a:pt x="1360" y="116"/>
                  <a:pt x="771" y="7"/>
                </a:cubicBezTo>
                <a:cubicBezTo>
                  <a:pt x="743" y="3"/>
                  <a:pt x="716" y="1"/>
                  <a:pt x="690" y="1"/>
                </a:cubicBezTo>
                <a:close/>
              </a:path>
            </a:pathLst>
          </a:custGeom>
          <a:solidFill>
            <a:srgbClr val="9F4C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5" name="Google Shape;2965;p27"/>
          <p:cNvSpPr/>
          <p:nvPr/>
        </p:nvSpPr>
        <p:spPr>
          <a:xfrm flipH="1">
            <a:off x="-631625" y="4026652"/>
            <a:ext cx="46586" cy="34643"/>
          </a:xfrm>
          <a:custGeom>
            <a:avLst/>
            <a:gdLst/>
            <a:ahLst/>
            <a:cxnLst/>
            <a:rect l="l" t="t" r="r" b="b"/>
            <a:pathLst>
              <a:path w="1338" h="995" extrusionOk="0">
                <a:moveTo>
                  <a:pt x="668" y="0"/>
                </a:moveTo>
                <a:cubicBezTo>
                  <a:pt x="120" y="0"/>
                  <a:pt x="1" y="879"/>
                  <a:pt x="589" y="988"/>
                </a:cubicBezTo>
                <a:cubicBezTo>
                  <a:pt x="617" y="992"/>
                  <a:pt x="644" y="994"/>
                  <a:pt x="670" y="994"/>
                </a:cubicBezTo>
                <a:cubicBezTo>
                  <a:pt x="1218" y="994"/>
                  <a:pt x="1337" y="115"/>
                  <a:pt x="749" y="7"/>
                </a:cubicBezTo>
                <a:cubicBezTo>
                  <a:pt x="721" y="2"/>
                  <a:pt x="694" y="0"/>
                  <a:pt x="668" y="0"/>
                </a:cubicBezTo>
                <a:close/>
              </a:path>
            </a:pathLst>
          </a:custGeom>
          <a:solidFill>
            <a:srgbClr val="9F4C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6" name="Google Shape;2966;p27"/>
          <p:cNvSpPr/>
          <p:nvPr/>
        </p:nvSpPr>
        <p:spPr>
          <a:xfrm flipH="1">
            <a:off x="-141116" y="3652852"/>
            <a:ext cx="77991" cy="56648"/>
          </a:xfrm>
          <a:custGeom>
            <a:avLst/>
            <a:gdLst/>
            <a:ahLst/>
            <a:cxnLst/>
            <a:rect l="l" t="t" r="r" b="b"/>
            <a:pathLst>
              <a:path w="2240" h="1627" extrusionOk="0">
                <a:moveTo>
                  <a:pt x="1108" y="0"/>
                </a:moveTo>
                <a:cubicBezTo>
                  <a:pt x="213" y="0"/>
                  <a:pt x="1" y="1440"/>
                  <a:pt x="994" y="1612"/>
                </a:cubicBezTo>
                <a:cubicBezTo>
                  <a:pt x="1049" y="1622"/>
                  <a:pt x="1102" y="1627"/>
                  <a:pt x="1153" y="1627"/>
                </a:cubicBezTo>
                <a:cubicBezTo>
                  <a:pt x="2047" y="1627"/>
                  <a:pt x="2240" y="187"/>
                  <a:pt x="1268" y="15"/>
                </a:cubicBezTo>
                <a:cubicBezTo>
                  <a:pt x="1213" y="5"/>
                  <a:pt x="1159" y="0"/>
                  <a:pt x="1108" y="0"/>
                </a:cubicBezTo>
                <a:close/>
              </a:path>
            </a:pathLst>
          </a:custGeom>
          <a:solidFill>
            <a:srgbClr val="9F4C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7" name="Google Shape;2967;p27"/>
          <p:cNvSpPr/>
          <p:nvPr/>
        </p:nvSpPr>
        <p:spPr>
          <a:xfrm flipH="1">
            <a:off x="147417" y="3863463"/>
            <a:ext cx="77991" cy="56648"/>
          </a:xfrm>
          <a:custGeom>
            <a:avLst/>
            <a:gdLst/>
            <a:ahLst/>
            <a:cxnLst/>
            <a:rect l="l" t="t" r="r" b="b"/>
            <a:pathLst>
              <a:path w="2240" h="1627" extrusionOk="0">
                <a:moveTo>
                  <a:pt x="1089" y="0"/>
                </a:moveTo>
                <a:cubicBezTo>
                  <a:pt x="194" y="0"/>
                  <a:pt x="0" y="1461"/>
                  <a:pt x="973" y="1612"/>
                </a:cubicBezTo>
                <a:cubicBezTo>
                  <a:pt x="1028" y="1622"/>
                  <a:pt x="1081" y="1627"/>
                  <a:pt x="1132" y="1627"/>
                </a:cubicBezTo>
                <a:cubicBezTo>
                  <a:pt x="2028" y="1627"/>
                  <a:pt x="2240" y="187"/>
                  <a:pt x="1246" y="14"/>
                </a:cubicBezTo>
                <a:cubicBezTo>
                  <a:pt x="1192" y="5"/>
                  <a:pt x="1139" y="0"/>
                  <a:pt x="1089" y="0"/>
                </a:cubicBezTo>
                <a:close/>
              </a:path>
            </a:pathLst>
          </a:custGeom>
          <a:solidFill>
            <a:srgbClr val="9F4C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8" name="Google Shape;2968;p27"/>
          <p:cNvSpPr/>
          <p:nvPr/>
        </p:nvSpPr>
        <p:spPr>
          <a:xfrm flipH="1">
            <a:off x="-214198" y="3944518"/>
            <a:ext cx="78026" cy="56648"/>
          </a:xfrm>
          <a:custGeom>
            <a:avLst/>
            <a:gdLst/>
            <a:ahLst/>
            <a:cxnLst/>
            <a:rect l="l" t="t" r="r" b="b"/>
            <a:pathLst>
              <a:path w="2241" h="1627" extrusionOk="0">
                <a:moveTo>
                  <a:pt x="1090" y="0"/>
                </a:moveTo>
                <a:cubicBezTo>
                  <a:pt x="194" y="0"/>
                  <a:pt x="1" y="1461"/>
                  <a:pt x="973" y="1612"/>
                </a:cubicBezTo>
                <a:cubicBezTo>
                  <a:pt x="1028" y="1622"/>
                  <a:pt x="1082" y="1627"/>
                  <a:pt x="1133" y="1627"/>
                </a:cubicBezTo>
                <a:cubicBezTo>
                  <a:pt x="2028" y="1627"/>
                  <a:pt x="2240" y="187"/>
                  <a:pt x="1247" y="15"/>
                </a:cubicBezTo>
                <a:cubicBezTo>
                  <a:pt x="1192" y="5"/>
                  <a:pt x="1140" y="0"/>
                  <a:pt x="1090" y="0"/>
                </a:cubicBezTo>
                <a:close/>
              </a:path>
            </a:pathLst>
          </a:custGeom>
          <a:solidFill>
            <a:srgbClr val="9F4C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9" name="Google Shape;2969;p27"/>
          <p:cNvSpPr/>
          <p:nvPr/>
        </p:nvSpPr>
        <p:spPr>
          <a:xfrm flipH="1">
            <a:off x="-508266" y="4013666"/>
            <a:ext cx="78061" cy="57449"/>
          </a:xfrm>
          <a:custGeom>
            <a:avLst/>
            <a:gdLst/>
            <a:ahLst/>
            <a:cxnLst/>
            <a:rect l="l" t="t" r="r" b="b"/>
            <a:pathLst>
              <a:path w="2242" h="1650" extrusionOk="0">
                <a:moveTo>
                  <a:pt x="1090" y="0"/>
                </a:moveTo>
                <a:cubicBezTo>
                  <a:pt x="195" y="0"/>
                  <a:pt x="1" y="1462"/>
                  <a:pt x="973" y="1635"/>
                </a:cubicBezTo>
                <a:cubicBezTo>
                  <a:pt x="1028" y="1645"/>
                  <a:pt x="1081" y="1649"/>
                  <a:pt x="1131" y="1649"/>
                </a:cubicBezTo>
                <a:cubicBezTo>
                  <a:pt x="2028" y="1649"/>
                  <a:pt x="2241" y="187"/>
                  <a:pt x="1247" y="14"/>
                </a:cubicBezTo>
                <a:cubicBezTo>
                  <a:pt x="1193" y="5"/>
                  <a:pt x="1140" y="0"/>
                  <a:pt x="1090" y="0"/>
                </a:cubicBezTo>
                <a:close/>
              </a:path>
            </a:pathLst>
          </a:custGeom>
          <a:solidFill>
            <a:srgbClr val="9F4C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0" name="Google Shape;2970;p27"/>
          <p:cNvSpPr/>
          <p:nvPr/>
        </p:nvSpPr>
        <p:spPr>
          <a:xfrm flipH="1">
            <a:off x="177221" y="1113333"/>
            <a:ext cx="2791876" cy="2129160"/>
          </a:xfrm>
          <a:custGeom>
            <a:avLst/>
            <a:gdLst/>
            <a:ahLst/>
            <a:cxnLst/>
            <a:rect l="l" t="t" r="r" b="b"/>
            <a:pathLst>
              <a:path w="80186" h="61152" extrusionOk="0">
                <a:moveTo>
                  <a:pt x="12597" y="1"/>
                </a:moveTo>
                <a:cubicBezTo>
                  <a:pt x="11984" y="1"/>
                  <a:pt x="11414" y="403"/>
                  <a:pt x="11253" y="1030"/>
                </a:cubicBezTo>
                <a:lnTo>
                  <a:pt x="183" y="43736"/>
                </a:lnTo>
                <a:cubicBezTo>
                  <a:pt x="0" y="44467"/>
                  <a:pt x="434" y="45220"/>
                  <a:pt x="1164" y="45425"/>
                </a:cubicBezTo>
                <a:lnTo>
                  <a:pt x="34877" y="54921"/>
                </a:lnTo>
                <a:lnTo>
                  <a:pt x="35334" y="55012"/>
                </a:lnTo>
                <a:lnTo>
                  <a:pt x="69823" y="61129"/>
                </a:lnTo>
                <a:cubicBezTo>
                  <a:pt x="69906" y="61144"/>
                  <a:pt x="69990" y="61152"/>
                  <a:pt x="70071" y="61152"/>
                </a:cubicBezTo>
                <a:cubicBezTo>
                  <a:pt x="70726" y="61152"/>
                  <a:pt x="71301" y="60683"/>
                  <a:pt x="71443" y="60034"/>
                </a:cubicBezTo>
                <a:lnTo>
                  <a:pt x="80026" y="16757"/>
                </a:lnTo>
                <a:cubicBezTo>
                  <a:pt x="80185" y="15935"/>
                  <a:pt x="79592" y="15159"/>
                  <a:pt x="78770" y="15113"/>
                </a:cubicBezTo>
                <a:lnTo>
                  <a:pt x="45034" y="12443"/>
                </a:lnTo>
                <a:cubicBezTo>
                  <a:pt x="44897" y="12420"/>
                  <a:pt x="44761" y="12397"/>
                  <a:pt x="44646" y="12352"/>
                </a:cubicBezTo>
                <a:lnTo>
                  <a:pt x="13102" y="94"/>
                </a:lnTo>
                <a:cubicBezTo>
                  <a:pt x="12935" y="31"/>
                  <a:pt x="12764" y="1"/>
                  <a:pt x="125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1" name="Google Shape;2971;p27"/>
          <p:cNvSpPr/>
          <p:nvPr/>
        </p:nvSpPr>
        <p:spPr>
          <a:xfrm flipH="1">
            <a:off x="273387" y="1644265"/>
            <a:ext cx="1455163" cy="1504708"/>
          </a:xfrm>
          <a:custGeom>
            <a:avLst/>
            <a:gdLst/>
            <a:ahLst/>
            <a:cxnLst/>
            <a:rect l="l" t="t" r="r" b="b"/>
            <a:pathLst>
              <a:path w="41794" h="43217" extrusionOk="0">
                <a:moveTo>
                  <a:pt x="9515" y="0"/>
                </a:moveTo>
                <a:cubicBezTo>
                  <a:pt x="8920" y="0"/>
                  <a:pt x="8419" y="405"/>
                  <a:pt x="8286" y="983"/>
                </a:cubicBezTo>
                <a:lnTo>
                  <a:pt x="160" y="37526"/>
                </a:lnTo>
                <a:cubicBezTo>
                  <a:pt x="0" y="38234"/>
                  <a:pt x="503" y="38941"/>
                  <a:pt x="1210" y="39033"/>
                </a:cubicBezTo>
                <a:lnTo>
                  <a:pt x="33097" y="43210"/>
                </a:lnTo>
                <a:cubicBezTo>
                  <a:pt x="33143" y="43214"/>
                  <a:pt x="33189" y="43217"/>
                  <a:pt x="33234" y="43217"/>
                </a:cubicBezTo>
                <a:cubicBezTo>
                  <a:pt x="33842" y="43217"/>
                  <a:pt x="34383" y="42798"/>
                  <a:pt x="34489" y="42182"/>
                </a:cubicBezTo>
                <a:lnTo>
                  <a:pt x="41657" y="2992"/>
                </a:lnTo>
                <a:cubicBezTo>
                  <a:pt x="41794" y="2238"/>
                  <a:pt x="41246" y="1554"/>
                  <a:pt x="40492" y="1508"/>
                </a:cubicBezTo>
                <a:lnTo>
                  <a:pt x="9564" y="1"/>
                </a:lnTo>
                <a:cubicBezTo>
                  <a:pt x="9548" y="1"/>
                  <a:pt x="9532" y="0"/>
                  <a:pt x="9515" y="0"/>
                </a:cubicBezTo>
                <a:close/>
              </a:path>
            </a:pathLst>
          </a:custGeom>
          <a:solidFill>
            <a:srgbClr val="58C3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2" name="Google Shape;2972;p27"/>
          <p:cNvSpPr/>
          <p:nvPr/>
        </p:nvSpPr>
        <p:spPr>
          <a:xfrm flipH="1">
            <a:off x="561084" y="2705676"/>
            <a:ext cx="1169067" cy="458964"/>
          </a:xfrm>
          <a:custGeom>
            <a:avLst/>
            <a:gdLst/>
            <a:ahLst/>
            <a:cxnLst/>
            <a:rect l="l" t="t" r="r" b="b"/>
            <a:pathLst>
              <a:path w="33577" h="13182" extrusionOk="0">
                <a:moveTo>
                  <a:pt x="16776" y="1"/>
                </a:moveTo>
                <a:cubicBezTo>
                  <a:pt x="9172" y="1"/>
                  <a:pt x="1" y="6607"/>
                  <a:pt x="1" y="6607"/>
                </a:cubicBezTo>
                <a:lnTo>
                  <a:pt x="33234" y="13181"/>
                </a:lnTo>
                <a:lnTo>
                  <a:pt x="33577" y="11036"/>
                </a:lnTo>
                <a:cubicBezTo>
                  <a:pt x="33577" y="11036"/>
                  <a:pt x="26547" y="1449"/>
                  <a:pt x="18649" y="148"/>
                </a:cubicBezTo>
                <a:cubicBezTo>
                  <a:pt x="18040" y="47"/>
                  <a:pt x="17414" y="1"/>
                  <a:pt x="16776" y="1"/>
                </a:cubicBezTo>
                <a:close/>
              </a:path>
            </a:pathLst>
          </a:custGeom>
          <a:solidFill>
            <a:srgbClr val="B3B0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3" name="Google Shape;2973;p27"/>
          <p:cNvSpPr/>
          <p:nvPr/>
        </p:nvSpPr>
        <p:spPr>
          <a:xfrm flipH="1">
            <a:off x="324255" y="1504055"/>
            <a:ext cx="1405896" cy="1585867"/>
          </a:xfrm>
          <a:custGeom>
            <a:avLst/>
            <a:gdLst/>
            <a:ahLst/>
            <a:cxnLst/>
            <a:rect l="l" t="t" r="r" b="b"/>
            <a:pathLst>
              <a:path w="40379" h="45548" extrusionOk="0">
                <a:moveTo>
                  <a:pt x="19480" y="0"/>
                </a:moveTo>
                <a:cubicBezTo>
                  <a:pt x="12958" y="0"/>
                  <a:pt x="8629" y="3138"/>
                  <a:pt x="8629" y="3138"/>
                </a:cubicBezTo>
                <a:lnTo>
                  <a:pt x="1233" y="35687"/>
                </a:lnTo>
                <a:lnTo>
                  <a:pt x="1" y="41119"/>
                </a:lnTo>
                <a:cubicBezTo>
                  <a:pt x="5884" y="38633"/>
                  <a:pt x="10954" y="37708"/>
                  <a:pt x="15241" y="37708"/>
                </a:cubicBezTo>
                <a:cubicBezTo>
                  <a:pt x="27722" y="37708"/>
                  <a:pt x="33577" y="45548"/>
                  <a:pt x="33577" y="45548"/>
                </a:cubicBezTo>
                <a:lnTo>
                  <a:pt x="40379" y="7338"/>
                </a:lnTo>
                <a:cubicBezTo>
                  <a:pt x="40379" y="7338"/>
                  <a:pt x="39785" y="7019"/>
                  <a:pt x="36339" y="5466"/>
                </a:cubicBezTo>
                <a:cubicBezTo>
                  <a:pt x="34490" y="4645"/>
                  <a:pt x="31842" y="3458"/>
                  <a:pt x="28007" y="1814"/>
                </a:cubicBezTo>
                <a:cubicBezTo>
                  <a:pt x="24915" y="480"/>
                  <a:pt x="22030" y="0"/>
                  <a:pt x="19480" y="0"/>
                </a:cubicBezTo>
                <a:close/>
              </a:path>
            </a:pathLst>
          </a:custGeom>
          <a:solidFill>
            <a:srgbClr val="FAF8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4" name="Google Shape;2974;p27"/>
          <p:cNvSpPr/>
          <p:nvPr/>
        </p:nvSpPr>
        <p:spPr>
          <a:xfrm flipH="1">
            <a:off x="1429711" y="1204346"/>
            <a:ext cx="1456764" cy="1778687"/>
          </a:xfrm>
          <a:custGeom>
            <a:avLst/>
            <a:gdLst/>
            <a:ahLst/>
            <a:cxnLst/>
            <a:rect l="l" t="t" r="r" b="b"/>
            <a:pathLst>
              <a:path w="41840" h="51086" extrusionOk="0">
                <a:moveTo>
                  <a:pt x="11915" y="0"/>
                </a:moveTo>
                <a:cubicBezTo>
                  <a:pt x="11412" y="0"/>
                  <a:pt x="10939" y="321"/>
                  <a:pt x="10797" y="836"/>
                </a:cubicBezTo>
                <a:lnTo>
                  <a:pt x="161" y="39479"/>
                </a:lnTo>
                <a:cubicBezTo>
                  <a:pt x="1" y="40072"/>
                  <a:pt x="320" y="40666"/>
                  <a:pt x="914" y="40871"/>
                </a:cubicBezTo>
                <a:lnTo>
                  <a:pt x="31637" y="51028"/>
                </a:lnTo>
                <a:cubicBezTo>
                  <a:pt x="31757" y="51067"/>
                  <a:pt x="31879" y="51086"/>
                  <a:pt x="31999" y="51086"/>
                </a:cubicBezTo>
                <a:cubicBezTo>
                  <a:pt x="32515" y="51086"/>
                  <a:pt x="32991" y="50744"/>
                  <a:pt x="33120" y="50207"/>
                </a:cubicBezTo>
                <a:lnTo>
                  <a:pt x="41703" y="13572"/>
                </a:lnTo>
                <a:cubicBezTo>
                  <a:pt x="41840" y="13024"/>
                  <a:pt x="41566" y="12477"/>
                  <a:pt x="41041" y="12248"/>
                </a:cubicBezTo>
                <a:lnTo>
                  <a:pt x="12349" y="83"/>
                </a:lnTo>
                <a:cubicBezTo>
                  <a:pt x="12207" y="27"/>
                  <a:pt x="12060" y="0"/>
                  <a:pt x="11915" y="0"/>
                </a:cubicBezTo>
                <a:close/>
              </a:path>
            </a:pathLst>
          </a:custGeom>
          <a:solidFill>
            <a:srgbClr val="58C3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5" name="Google Shape;2975;p27"/>
          <p:cNvSpPr/>
          <p:nvPr/>
        </p:nvSpPr>
        <p:spPr>
          <a:xfrm flipH="1">
            <a:off x="1722178" y="2433787"/>
            <a:ext cx="1141248" cy="503566"/>
          </a:xfrm>
          <a:custGeom>
            <a:avLst/>
            <a:gdLst/>
            <a:ahLst/>
            <a:cxnLst/>
            <a:rect l="l" t="t" r="r" b="b"/>
            <a:pathLst>
              <a:path w="32778" h="14463" extrusionOk="0">
                <a:moveTo>
                  <a:pt x="14741" y="1"/>
                </a:moveTo>
                <a:cubicBezTo>
                  <a:pt x="7877" y="1"/>
                  <a:pt x="594" y="3871"/>
                  <a:pt x="594" y="3871"/>
                </a:cubicBezTo>
                <a:lnTo>
                  <a:pt x="1" y="5948"/>
                </a:lnTo>
                <a:lnTo>
                  <a:pt x="32778" y="14462"/>
                </a:lnTo>
                <a:cubicBezTo>
                  <a:pt x="32778" y="14462"/>
                  <a:pt x="26455" y="2798"/>
                  <a:pt x="18786" y="539"/>
                </a:cubicBezTo>
                <a:cubicBezTo>
                  <a:pt x="17497" y="159"/>
                  <a:pt x="16127" y="1"/>
                  <a:pt x="14741" y="1"/>
                </a:cubicBezTo>
                <a:close/>
              </a:path>
            </a:pathLst>
          </a:custGeom>
          <a:solidFill>
            <a:srgbClr val="B3B0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6" name="Google Shape;2976;p27"/>
          <p:cNvSpPr/>
          <p:nvPr/>
        </p:nvSpPr>
        <p:spPr>
          <a:xfrm flipH="1">
            <a:off x="1418569" y="1267226"/>
            <a:ext cx="1424175" cy="1670126"/>
          </a:xfrm>
          <a:custGeom>
            <a:avLst/>
            <a:gdLst/>
            <a:ahLst/>
            <a:cxnLst/>
            <a:rect l="l" t="t" r="r" b="b"/>
            <a:pathLst>
              <a:path w="40904" h="47968" extrusionOk="0">
                <a:moveTo>
                  <a:pt x="11226" y="0"/>
                </a:moveTo>
                <a:cubicBezTo>
                  <a:pt x="10652" y="0"/>
                  <a:pt x="10500" y="11"/>
                  <a:pt x="10500" y="11"/>
                </a:cubicBezTo>
                <a:lnTo>
                  <a:pt x="1210" y="33085"/>
                </a:lnTo>
                <a:lnTo>
                  <a:pt x="0" y="37376"/>
                </a:lnTo>
                <a:cubicBezTo>
                  <a:pt x="0" y="37376"/>
                  <a:pt x="3398" y="35613"/>
                  <a:pt x="8691" y="35613"/>
                </a:cubicBezTo>
                <a:cubicBezTo>
                  <a:pt x="14777" y="35613"/>
                  <a:pt x="23370" y="37944"/>
                  <a:pt x="32184" y="47967"/>
                </a:cubicBezTo>
                <a:lnTo>
                  <a:pt x="40903" y="10009"/>
                </a:lnTo>
                <a:cubicBezTo>
                  <a:pt x="40903" y="10009"/>
                  <a:pt x="39191" y="6813"/>
                  <a:pt x="35288" y="4097"/>
                </a:cubicBezTo>
                <a:cubicBezTo>
                  <a:pt x="32595" y="2248"/>
                  <a:pt x="28897" y="605"/>
                  <a:pt x="24035" y="399"/>
                </a:cubicBezTo>
                <a:cubicBezTo>
                  <a:pt x="15797" y="54"/>
                  <a:pt x="12489" y="0"/>
                  <a:pt x="11226" y="0"/>
                </a:cubicBezTo>
                <a:close/>
              </a:path>
            </a:pathLst>
          </a:custGeom>
          <a:solidFill>
            <a:srgbClr val="FAF8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7" name="Google Shape;2977;p27"/>
          <p:cNvSpPr/>
          <p:nvPr/>
        </p:nvSpPr>
        <p:spPr>
          <a:xfrm flipH="1">
            <a:off x="1722178" y="2573718"/>
            <a:ext cx="1133275" cy="363634"/>
          </a:xfrm>
          <a:custGeom>
            <a:avLst/>
            <a:gdLst/>
            <a:ahLst/>
            <a:cxnLst/>
            <a:rect l="l" t="t" r="r" b="b"/>
            <a:pathLst>
              <a:path w="32549" h="10444" extrusionOk="0">
                <a:moveTo>
                  <a:pt x="7968" y="0"/>
                </a:moveTo>
                <a:cubicBezTo>
                  <a:pt x="6749" y="0"/>
                  <a:pt x="5539" y="85"/>
                  <a:pt x="4314" y="217"/>
                </a:cubicBezTo>
                <a:cubicBezTo>
                  <a:pt x="2853" y="423"/>
                  <a:pt x="1392" y="651"/>
                  <a:pt x="0" y="1130"/>
                </a:cubicBezTo>
                <a:cubicBezTo>
                  <a:pt x="2202" y="624"/>
                  <a:pt x="4444" y="411"/>
                  <a:pt x="6676" y="411"/>
                </a:cubicBezTo>
                <a:cubicBezTo>
                  <a:pt x="7358" y="411"/>
                  <a:pt x="8040" y="431"/>
                  <a:pt x="8719" y="468"/>
                </a:cubicBezTo>
                <a:cubicBezTo>
                  <a:pt x="11641" y="651"/>
                  <a:pt x="14540" y="1108"/>
                  <a:pt x="17325" y="1998"/>
                </a:cubicBezTo>
                <a:cubicBezTo>
                  <a:pt x="18032" y="2180"/>
                  <a:pt x="18694" y="2454"/>
                  <a:pt x="19379" y="2705"/>
                </a:cubicBezTo>
                <a:lnTo>
                  <a:pt x="20406" y="3071"/>
                </a:lnTo>
                <a:cubicBezTo>
                  <a:pt x="20748" y="3185"/>
                  <a:pt x="21091" y="3344"/>
                  <a:pt x="21410" y="3504"/>
                </a:cubicBezTo>
                <a:lnTo>
                  <a:pt x="23419" y="4394"/>
                </a:lnTo>
                <a:cubicBezTo>
                  <a:pt x="24035" y="4760"/>
                  <a:pt x="24697" y="5102"/>
                  <a:pt x="25336" y="5467"/>
                </a:cubicBezTo>
                <a:lnTo>
                  <a:pt x="26295" y="5992"/>
                </a:lnTo>
                <a:cubicBezTo>
                  <a:pt x="26614" y="6175"/>
                  <a:pt x="26911" y="6380"/>
                  <a:pt x="27208" y="6586"/>
                </a:cubicBezTo>
                <a:lnTo>
                  <a:pt x="29034" y="7795"/>
                </a:lnTo>
                <a:cubicBezTo>
                  <a:pt x="30244" y="8617"/>
                  <a:pt x="31362" y="9576"/>
                  <a:pt x="32549" y="10443"/>
                </a:cubicBezTo>
                <a:lnTo>
                  <a:pt x="30906" y="8982"/>
                </a:lnTo>
                <a:lnTo>
                  <a:pt x="30061" y="8252"/>
                </a:lnTo>
                <a:cubicBezTo>
                  <a:pt x="29787" y="8001"/>
                  <a:pt x="29513" y="7773"/>
                  <a:pt x="29217" y="7567"/>
                </a:cubicBezTo>
                <a:lnTo>
                  <a:pt x="27413" y="6266"/>
                </a:lnTo>
                <a:cubicBezTo>
                  <a:pt x="27117" y="6061"/>
                  <a:pt x="26820" y="5832"/>
                  <a:pt x="26523" y="5627"/>
                </a:cubicBezTo>
                <a:lnTo>
                  <a:pt x="25564" y="5056"/>
                </a:lnTo>
                <a:cubicBezTo>
                  <a:pt x="24925" y="4691"/>
                  <a:pt x="24286" y="4303"/>
                  <a:pt x="23647" y="3938"/>
                </a:cubicBezTo>
                <a:lnTo>
                  <a:pt x="21639" y="3002"/>
                </a:lnTo>
                <a:cubicBezTo>
                  <a:pt x="21296" y="2865"/>
                  <a:pt x="20977" y="2683"/>
                  <a:pt x="20634" y="2546"/>
                </a:cubicBezTo>
                <a:lnTo>
                  <a:pt x="19584" y="2158"/>
                </a:lnTo>
                <a:cubicBezTo>
                  <a:pt x="18877" y="1929"/>
                  <a:pt x="18215" y="1610"/>
                  <a:pt x="17484" y="1427"/>
                </a:cubicBezTo>
                <a:lnTo>
                  <a:pt x="15339" y="856"/>
                </a:lnTo>
                <a:cubicBezTo>
                  <a:pt x="14608" y="697"/>
                  <a:pt x="13878" y="583"/>
                  <a:pt x="13170" y="446"/>
                </a:cubicBezTo>
                <a:lnTo>
                  <a:pt x="12623" y="332"/>
                </a:lnTo>
                <a:lnTo>
                  <a:pt x="12052" y="286"/>
                </a:lnTo>
                <a:lnTo>
                  <a:pt x="10956" y="149"/>
                </a:lnTo>
                <a:cubicBezTo>
                  <a:pt x="10226" y="58"/>
                  <a:pt x="9473" y="58"/>
                  <a:pt x="8742" y="12"/>
                </a:cubicBezTo>
                <a:cubicBezTo>
                  <a:pt x="8484" y="4"/>
                  <a:pt x="8226" y="0"/>
                  <a:pt x="7968" y="0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8" name="Google Shape;2978;p27"/>
          <p:cNvSpPr/>
          <p:nvPr/>
        </p:nvSpPr>
        <p:spPr>
          <a:xfrm flipH="1">
            <a:off x="1921647" y="2639140"/>
            <a:ext cx="727999" cy="218724"/>
          </a:xfrm>
          <a:custGeom>
            <a:avLst/>
            <a:gdLst/>
            <a:ahLst/>
            <a:cxnLst/>
            <a:rect l="l" t="t" r="r" b="b"/>
            <a:pathLst>
              <a:path w="20909" h="6282" extrusionOk="0">
                <a:moveTo>
                  <a:pt x="1651" y="1"/>
                </a:moveTo>
                <a:cubicBezTo>
                  <a:pt x="1101" y="1"/>
                  <a:pt x="551" y="16"/>
                  <a:pt x="1" y="50"/>
                </a:cubicBezTo>
                <a:cubicBezTo>
                  <a:pt x="914" y="119"/>
                  <a:pt x="1850" y="187"/>
                  <a:pt x="2763" y="301"/>
                </a:cubicBezTo>
                <a:cubicBezTo>
                  <a:pt x="3676" y="415"/>
                  <a:pt x="4589" y="552"/>
                  <a:pt x="5479" y="689"/>
                </a:cubicBezTo>
                <a:cubicBezTo>
                  <a:pt x="7305" y="1009"/>
                  <a:pt x="9085" y="1397"/>
                  <a:pt x="10843" y="1899"/>
                </a:cubicBezTo>
                <a:cubicBezTo>
                  <a:pt x="12623" y="2378"/>
                  <a:pt x="14335" y="3018"/>
                  <a:pt x="16024" y="3748"/>
                </a:cubicBezTo>
                <a:lnTo>
                  <a:pt x="17280" y="4296"/>
                </a:lnTo>
                <a:lnTo>
                  <a:pt x="18512" y="4935"/>
                </a:lnTo>
                <a:lnTo>
                  <a:pt x="19128" y="5232"/>
                </a:lnTo>
                <a:lnTo>
                  <a:pt x="19722" y="5597"/>
                </a:lnTo>
                <a:cubicBezTo>
                  <a:pt x="20110" y="5825"/>
                  <a:pt x="20521" y="6053"/>
                  <a:pt x="20909" y="6282"/>
                </a:cubicBezTo>
                <a:cubicBezTo>
                  <a:pt x="19448" y="5163"/>
                  <a:pt x="17896" y="4113"/>
                  <a:pt x="16207" y="3314"/>
                </a:cubicBezTo>
                <a:cubicBezTo>
                  <a:pt x="14541" y="2493"/>
                  <a:pt x="12806" y="1831"/>
                  <a:pt x="11003" y="1328"/>
                </a:cubicBezTo>
                <a:cubicBezTo>
                  <a:pt x="9222" y="849"/>
                  <a:pt x="7396" y="461"/>
                  <a:pt x="5547" y="233"/>
                </a:cubicBezTo>
                <a:cubicBezTo>
                  <a:pt x="4248" y="89"/>
                  <a:pt x="2950" y="1"/>
                  <a:pt x="1651" y="1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9" name="Google Shape;2979;p27"/>
          <p:cNvSpPr/>
          <p:nvPr/>
        </p:nvSpPr>
        <p:spPr>
          <a:xfrm flipH="1">
            <a:off x="568221" y="2866568"/>
            <a:ext cx="1161930" cy="269453"/>
          </a:xfrm>
          <a:custGeom>
            <a:avLst/>
            <a:gdLst/>
            <a:ahLst/>
            <a:cxnLst/>
            <a:rect l="l" t="t" r="r" b="b"/>
            <a:pathLst>
              <a:path w="33372" h="7739" extrusionOk="0">
                <a:moveTo>
                  <a:pt x="10843" y="1"/>
                </a:moveTo>
                <a:cubicBezTo>
                  <a:pt x="10112" y="46"/>
                  <a:pt x="9382" y="115"/>
                  <a:pt x="8629" y="183"/>
                </a:cubicBezTo>
                <a:lnTo>
                  <a:pt x="7533" y="275"/>
                </a:lnTo>
                <a:cubicBezTo>
                  <a:pt x="7168" y="320"/>
                  <a:pt x="6803" y="389"/>
                  <a:pt x="6437" y="457"/>
                </a:cubicBezTo>
                <a:lnTo>
                  <a:pt x="4269" y="822"/>
                </a:lnTo>
                <a:cubicBezTo>
                  <a:pt x="3904" y="891"/>
                  <a:pt x="3539" y="982"/>
                  <a:pt x="3196" y="1096"/>
                </a:cubicBezTo>
                <a:lnTo>
                  <a:pt x="2123" y="1393"/>
                </a:lnTo>
                <a:lnTo>
                  <a:pt x="1" y="1986"/>
                </a:lnTo>
                <a:cubicBezTo>
                  <a:pt x="1439" y="1713"/>
                  <a:pt x="2877" y="1347"/>
                  <a:pt x="4315" y="1119"/>
                </a:cubicBezTo>
                <a:lnTo>
                  <a:pt x="6483" y="822"/>
                </a:lnTo>
                <a:cubicBezTo>
                  <a:pt x="6848" y="777"/>
                  <a:pt x="7214" y="708"/>
                  <a:pt x="7579" y="685"/>
                </a:cubicBezTo>
                <a:lnTo>
                  <a:pt x="8674" y="640"/>
                </a:lnTo>
                <a:cubicBezTo>
                  <a:pt x="9405" y="594"/>
                  <a:pt x="10135" y="548"/>
                  <a:pt x="10866" y="503"/>
                </a:cubicBezTo>
                <a:lnTo>
                  <a:pt x="13057" y="571"/>
                </a:lnTo>
                <a:cubicBezTo>
                  <a:pt x="13422" y="571"/>
                  <a:pt x="13787" y="571"/>
                  <a:pt x="14130" y="594"/>
                </a:cubicBezTo>
                <a:lnTo>
                  <a:pt x="15225" y="731"/>
                </a:lnTo>
                <a:cubicBezTo>
                  <a:pt x="15956" y="822"/>
                  <a:pt x="16686" y="845"/>
                  <a:pt x="17394" y="982"/>
                </a:cubicBezTo>
                <a:cubicBezTo>
                  <a:pt x="20292" y="1393"/>
                  <a:pt x="23100" y="2260"/>
                  <a:pt x="25793" y="3356"/>
                </a:cubicBezTo>
                <a:cubicBezTo>
                  <a:pt x="28487" y="4474"/>
                  <a:pt x="31066" y="5890"/>
                  <a:pt x="33371" y="7738"/>
                </a:cubicBezTo>
                <a:cubicBezTo>
                  <a:pt x="32321" y="6711"/>
                  <a:pt x="31112" y="5844"/>
                  <a:pt x="29879" y="5022"/>
                </a:cubicBezTo>
                <a:cubicBezTo>
                  <a:pt x="28624" y="4246"/>
                  <a:pt x="27323" y="3539"/>
                  <a:pt x="25976" y="2945"/>
                </a:cubicBezTo>
                <a:cubicBezTo>
                  <a:pt x="25291" y="2648"/>
                  <a:pt x="24629" y="2306"/>
                  <a:pt x="23922" y="2101"/>
                </a:cubicBezTo>
                <a:lnTo>
                  <a:pt x="22872" y="1735"/>
                </a:lnTo>
                <a:lnTo>
                  <a:pt x="22347" y="1553"/>
                </a:lnTo>
                <a:lnTo>
                  <a:pt x="21822" y="1393"/>
                </a:lnTo>
                <a:cubicBezTo>
                  <a:pt x="21091" y="1210"/>
                  <a:pt x="20384" y="1005"/>
                  <a:pt x="19676" y="822"/>
                </a:cubicBezTo>
                <a:lnTo>
                  <a:pt x="17485" y="412"/>
                </a:lnTo>
                <a:cubicBezTo>
                  <a:pt x="16755" y="275"/>
                  <a:pt x="16024" y="252"/>
                  <a:pt x="15271" y="160"/>
                </a:cubicBezTo>
                <a:lnTo>
                  <a:pt x="14175" y="46"/>
                </a:lnTo>
                <a:cubicBezTo>
                  <a:pt x="13810" y="23"/>
                  <a:pt x="13445" y="23"/>
                  <a:pt x="13057" y="23"/>
                </a:cubicBezTo>
                <a:lnTo>
                  <a:pt x="10843" y="1"/>
                </a:ln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0" name="Google Shape;2980;p27"/>
          <p:cNvSpPr/>
          <p:nvPr/>
        </p:nvSpPr>
        <p:spPr>
          <a:xfrm flipH="1">
            <a:off x="766124" y="2928508"/>
            <a:ext cx="750247" cy="143135"/>
          </a:xfrm>
          <a:custGeom>
            <a:avLst/>
            <a:gdLst/>
            <a:ahLst/>
            <a:cxnLst/>
            <a:rect l="l" t="t" r="r" b="b"/>
            <a:pathLst>
              <a:path w="21548" h="4111" extrusionOk="0">
                <a:moveTo>
                  <a:pt x="5308" y="1"/>
                </a:moveTo>
                <a:cubicBezTo>
                  <a:pt x="3530" y="1"/>
                  <a:pt x="1734" y="268"/>
                  <a:pt x="1" y="641"/>
                </a:cubicBezTo>
                <a:cubicBezTo>
                  <a:pt x="480" y="595"/>
                  <a:pt x="937" y="573"/>
                  <a:pt x="1393" y="527"/>
                </a:cubicBezTo>
                <a:lnTo>
                  <a:pt x="2078" y="459"/>
                </a:lnTo>
                <a:lnTo>
                  <a:pt x="2763" y="459"/>
                </a:lnTo>
                <a:lnTo>
                  <a:pt x="4155" y="413"/>
                </a:lnTo>
                <a:lnTo>
                  <a:pt x="5524" y="459"/>
                </a:lnTo>
                <a:cubicBezTo>
                  <a:pt x="7351" y="550"/>
                  <a:pt x="9177" y="732"/>
                  <a:pt x="10980" y="1075"/>
                </a:cubicBezTo>
                <a:cubicBezTo>
                  <a:pt x="12783" y="1372"/>
                  <a:pt x="14563" y="1805"/>
                  <a:pt x="16344" y="2307"/>
                </a:cubicBezTo>
                <a:cubicBezTo>
                  <a:pt x="17211" y="2558"/>
                  <a:pt x="18101" y="2832"/>
                  <a:pt x="18969" y="3129"/>
                </a:cubicBezTo>
                <a:cubicBezTo>
                  <a:pt x="19836" y="3426"/>
                  <a:pt x="20703" y="3768"/>
                  <a:pt x="21548" y="4111"/>
                </a:cubicBezTo>
                <a:cubicBezTo>
                  <a:pt x="19950" y="3198"/>
                  <a:pt x="18215" y="2467"/>
                  <a:pt x="16481" y="1874"/>
                </a:cubicBezTo>
                <a:cubicBezTo>
                  <a:pt x="14723" y="1257"/>
                  <a:pt x="12920" y="801"/>
                  <a:pt x="11071" y="481"/>
                </a:cubicBezTo>
                <a:cubicBezTo>
                  <a:pt x="9245" y="162"/>
                  <a:pt x="7396" y="2"/>
                  <a:pt x="5524" y="2"/>
                </a:cubicBezTo>
                <a:cubicBezTo>
                  <a:pt x="5453" y="1"/>
                  <a:pt x="5380" y="1"/>
                  <a:pt x="5308" y="1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1" name="Google Shape;2981;p27"/>
          <p:cNvSpPr/>
          <p:nvPr/>
        </p:nvSpPr>
        <p:spPr>
          <a:xfrm flipH="1">
            <a:off x="1517903" y="1370808"/>
            <a:ext cx="881405" cy="279863"/>
          </a:xfrm>
          <a:custGeom>
            <a:avLst/>
            <a:gdLst/>
            <a:ahLst/>
            <a:cxnLst/>
            <a:rect l="l" t="t" r="r" b="b"/>
            <a:pathLst>
              <a:path w="25315" h="8038" extrusionOk="0">
                <a:moveTo>
                  <a:pt x="6318" y="0"/>
                </a:moveTo>
                <a:cubicBezTo>
                  <a:pt x="4209" y="0"/>
                  <a:pt x="2086" y="102"/>
                  <a:pt x="1" y="392"/>
                </a:cubicBezTo>
                <a:cubicBezTo>
                  <a:pt x="804" y="376"/>
                  <a:pt x="1607" y="349"/>
                  <a:pt x="2410" y="349"/>
                </a:cubicBezTo>
                <a:cubicBezTo>
                  <a:pt x="2771" y="349"/>
                  <a:pt x="3132" y="355"/>
                  <a:pt x="3493" y="369"/>
                </a:cubicBezTo>
                <a:cubicBezTo>
                  <a:pt x="4657" y="369"/>
                  <a:pt x="5798" y="392"/>
                  <a:pt x="6963" y="460"/>
                </a:cubicBezTo>
                <a:cubicBezTo>
                  <a:pt x="9268" y="620"/>
                  <a:pt x="11573" y="825"/>
                  <a:pt x="13810" y="1305"/>
                </a:cubicBezTo>
                <a:cubicBezTo>
                  <a:pt x="16070" y="1715"/>
                  <a:pt x="18307" y="2400"/>
                  <a:pt x="20338" y="3427"/>
                </a:cubicBezTo>
                <a:cubicBezTo>
                  <a:pt x="22370" y="4454"/>
                  <a:pt x="24196" y="5984"/>
                  <a:pt x="25314" y="8038"/>
                </a:cubicBezTo>
                <a:cubicBezTo>
                  <a:pt x="24880" y="6965"/>
                  <a:pt x="24196" y="5984"/>
                  <a:pt x="23374" y="5139"/>
                </a:cubicBezTo>
                <a:cubicBezTo>
                  <a:pt x="22552" y="4295"/>
                  <a:pt x="21594" y="3610"/>
                  <a:pt x="20566" y="3016"/>
                </a:cubicBezTo>
                <a:cubicBezTo>
                  <a:pt x="18489" y="1875"/>
                  <a:pt x="16230" y="1190"/>
                  <a:pt x="13947" y="711"/>
                </a:cubicBezTo>
                <a:cubicBezTo>
                  <a:pt x="11642" y="300"/>
                  <a:pt x="9314" y="49"/>
                  <a:pt x="6985" y="4"/>
                </a:cubicBezTo>
                <a:cubicBezTo>
                  <a:pt x="6763" y="1"/>
                  <a:pt x="6541" y="0"/>
                  <a:pt x="6318" y="0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2" name="Google Shape;2982;p27"/>
          <p:cNvSpPr/>
          <p:nvPr/>
        </p:nvSpPr>
        <p:spPr>
          <a:xfrm flipH="1">
            <a:off x="1548926" y="1490789"/>
            <a:ext cx="880569" cy="279898"/>
          </a:xfrm>
          <a:custGeom>
            <a:avLst/>
            <a:gdLst/>
            <a:ahLst/>
            <a:cxnLst/>
            <a:rect l="l" t="t" r="r" b="b"/>
            <a:pathLst>
              <a:path w="25291" h="8039" extrusionOk="0">
                <a:moveTo>
                  <a:pt x="6296" y="1"/>
                </a:moveTo>
                <a:cubicBezTo>
                  <a:pt x="4190" y="1"/>
                  <a:pt x="2086" y="103"/>
                  <a:pt x="0" y="392"/>
                </a:cubicBezTo>
                <a:cubicBezTo>
                  <a:pt x="942" y="374"/>
                  <a:pt x="1869" y="340"/>
                  <a:pt x="2805" y="340"/>
                </a:cubicBezTo>
                <a:cubicBezTo>
                  <a:pt x="3026" y="340"/>
                  <a:pt x="3248" y="342"/>
                  <a:pt x="3470" y="347"/>
                </a:cubicBezTo>
                <a:cubicBezTo>
                  <a:pt x="4634" y="369"/>
                  <a:pt x="5798" y="392"/>
                  <a:pt x="6939" y="461"/>
                </a:cubicBezTo>
                <a:cubicBezTo>
                  <a:pt x="9245" y="598"/>
                  <a:pt x="11550" y="826"/>
                  <a:pt x="13810" y="1305"/>
                </a:cubicBezTo>
                <a:cubicBezTo>
                  <a:pt x="16069" y="1716"/>
                  <a:pt x="18284" y="2401"/>
                  <a:pt x="20315" y="3428"/>
                </a:cubicBezTo>
                <a:cubicBezTo>
                  <a:pt x="22346" y="4455"/>
                  <a:pt x="24195" y="5984"/>
                  <a:pt x="25291" y="8039"/>
                </a:cubicBezTo>
                <a:cubicBezTo>
                  <a:pt x="24857" y="6966"/>
                  <a:pt x="24172" y="5984"/>
                  <a:pt x="23351" y="5140"/>
                </a:cubicBezTo>
                <a:cubicBezTo>
                  <a:pt x="22529" y="4295"/>
                  <a:pt x="21570" y="3611"/>
                  <a:pt x="20543" y="3017"/>
                </a:cubicBezTo>
                <a:cubicBezTo>
                  <a:pt x="18489" y="1876"/>
                  <a:pt x="16206" y="1191"/>
                  <a:pt x="13924" y="712"/>
                </a:cubicBezTo>
                <a:cubicBezTo>
                  <a:pt x="11619" y="278"/>
                  <a:pt x="9290" y="50"/>
                  <a:pt x="6962" y="4"/>
                </a:cubicBezTo>
                <a:cubicBezTo>
                  <a:pt x="6740" y="2"/>
                  <a:pt x="6518" y="1"/>
                  <a:pt x="6296" y="1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3" name="Google Shape;2983;p27"/>
          <p:cNvSpPr/>
          <p:nvPr/>
        </p:nvSpPr>
        <p:spPr>
          <a:xfrm flipH="1">
            <a:off x="1579913" y="1610805"/>
            <a:ext cx="880569" cy="279898"/>
          </a:xfrm>
          <a:custGeom>
            <a:avLst/>
            <a:gdLst/>
            <a:ahLst/>
            <a:cxnLst/>
            <a:rect l="l" t="t" r="r" b="b"/>
            <a:pathLst>
              <a:path w="25291" h="8039" extrusionOk="0">
                <a:moveTo>
                  <a:pt x="6295" y="0"/>
                </a:moveTo>
                <a:cubicBezTo>
                  <a:pt x="4190" y="0"/>
                  <a:pt x="2086" y="103"/>
                  <a:pt x="0" y="392"/>
                </a:cubicBezTo>
                <a:cubicBezTo>
                  <a:pt x="852" y="358"/>
                  <a:pt x="1705" y="337"/>
                  <a:pt x="2548" y="337"/>
                </a:cubicBezTo>
                <a:cubicBezTo>
                  <a:pt x="2856" y="337"/>
                  <a:pt x="3164" y="340"/>
                  <a:pt x="3470" y="346"/>
                </a:cubicBezTo>
                <a:cubicBezTo>
                  <a:pt x="4634" y="369"/>
                  <a:pt x="5798" y="392"/>
                  <a:pt x="6939" y="460"/>
                </a:cubicBezTo>
                <a:cubicBezTo>
                  <a:pt x="9245" y="597"/>
                  <a:pt x="11550" y="825"/>
                  <a:pt x="13810" y="1305"/>
                </a:cubicBezTo>
                <a:cubicBezTo>
                  <a:pt x="16069" y="1716"/>
                  <a:pt x="18283" y="2400"/>
                  <a:pt x="20338" y="3428"/>
                </a:cubicBezTo>
                <a:cubicBezTo>
                  <a:pt x="22369" y="4455"/>
                  <a:pt x="24195" y="5984"/>
                  <a:pt x="25291" y="8038"/>
                </a:cubicBezTo>
                <a:cubicBezTo>
                  <a:pt x="24857" y="6965"/>
                  <a:pt x="24172" y="5984"/>
                  <a:pt x="23351" y="5139"/>
                </a:cubicBezTo>
                <a:cubicBezTo>
                  <a:pt x="22529" y="4295"/>
                  <a:pt x="21570" y="3587"/>
                  <a:pt x="20543" y="3017"/>
                </a:cubicBezTo>
                <a:cubicBezTo>
                  <a:pt x="18489" y="1875"/>
                  <a:pt x="16206" y="1191"/>
                  <a:pt x="13924" y="711"/>
                </a:cubicBezTo>
                <a:cubicBezTo>
                  <a:pt x="11618" y="278"/>
                  <a:pt x="9290" y="49"/>
                  <a:pt x="6962" y="4"/>
                </a:cubicBezTo>
                <a:cubicBezTo>
                  <a:pt x="6740" y="2"/>
                  <a:pt x="6518" y="0"/>
                  <a:pt x="6295" y="0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4" name="Google Shape;2984;p27"/>
          <p:cNvSpPr/>
          <p:nvPr/>
        </p:nvSpPr>
        <p:spPr>
          <a:xfrm flipH="1">
            <a:off x="1610100" y="1730821"/>
            <a:ext cx="881370" cy="279863"/>
          </a:xfrm>
          <a:custGeom>
            <a:avLst/>
            <a:gdLst/>
            <a:ahLst/>
            <a:cxnLst/>
            <a:rect l="l" t="t" r="r" b="b"/>
            <a:pathLst>
              <a:path w="25314" h="8038" extrusionOk="0">
                <a:moveTo>
                  <a:pt x="6295" y="0"/>
                </a:moveTo>
                <a:cubicBezTo>
                  <a:pt x="4189" y="0"/>
                  <a:pt x="2085" y="102"/>
                  <a:pt x="0" y="391"/>
                </a:cubicBezTo>
                <a:cubicBezTo>
                  <a:pt x="852" y="358"/>
                  <a:pt x="1704" y="337"/>
                  <a:pt x="2557" y="337"/>
                </a:cubicBezTo>
                <a:cubicBezTo>
                  <a:pt x="2869" y="337"/>
                  <a:pt x="3180" y="340"/>
                  <a:pt x="3492" y="346"/>
                </a:cubicBezTo>
                <a:cubicBezTo>
                  <a:pt x="4634" y="369"/>
                  <a:pt x="5798" y="391"/>
                  <a:pt x="6962" y="460"/>
                </a:cubicBezTo>
                <a:cubicBezTo>
                  <a:pt x="9267" y="597"/>
                  <a:pt x="11550" y="825"/>
                  <a:pt x="13809" y="1304"/>
                </a:cubicBezTo>
                <a:cubicBezTo>
                  <a:pt x="16069" y="1715"/>
                  <a:pt x="18283" y="2400"/>
                  <a:pt x="20337" y="3427"/>
                </a:cubicBezTo>
                <a:cubicBezTo>
                  <a:pt x="22369" y="4454"/>
                  <a:pt x="24195" y="5984"/>
                  <a:pt x="25313" y="8038"/>
                </a:cubicBezTo>
                <a:cubicBezTo>
                  <a:pt x="24857" y="6942"/>
                  <a:pt x="24172" y="5984"/>
                  <a:pt x="23373" y="5139"/>
                </a:cubicBezTo>
                <a:cubicBezTo>
                  <a:pt x="22529" y="4294"/>
                  <a:pt x="21570" y="3587"/>
                  <a:pt x="20543" y="3016"/>
                </a:cubicBezTo>
                <a:cubicBezTo>
                  <a:pt x="18489" y="1875"/>
                  <a:pt x="16206" y="1190"/>
                  <a:pt x="13924" y="711"/>
                </a:cubicBezTo>
                <a:cubicBezTo>
                  <a:pt x="11618" y="277"/>
                  <a:pt x="9290" y="49"/>
                  <a:pt x="6962" y="3"/>
                </a:cubicBezTo>
                <a:cubicBezTo>
                  <a:pt x="6740" y="1"/>
                  <a:pt x="6517" y="0"/>
                  <a:pt x="6295" y="0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5" name="Google Shape;2985;p27"/>
          <p:cNvSpPr/>
          <p:nvPr/>
        </p:nvSpPr>
        <p:spPr>
          <a:xfrm flipH="1">
            <a:off x="1641088" y="1850802"/>
            <a:ext cx="881405" cy="279898"/>
          </a:xfrm>
          <a:custGeom>
            <a:avLst/>
            <a:gdLst/>
            <a:ahLst/>
            <a:cxnLst/>
            <a:rect l="l" t="t" r="r" b="b"/>
            <a:pathLst>
              <a:path w="25315" h="8039" extrusionOk="0">
                <a:moveTo>
                  <a:pt x="6313" y="1"/>
                </a:moveTo>
                <a:cubicBezTo>
                  <a:pt x="4190" y="1"/>
                  <a:pt x="2086" y="103"/>
                  <a:pt x="1" y="392"/>
                </a:cubicBezTo>
                <a:cubicBezTo>
                  <a:pt x="853" y="359"/>
                  <a:pt x="1705" y="337"/>
                  <a:pt x="2557" y="337"/>
                </a:cubicBezTo>
                <a:cubicBezTo>
                  <a:pt x="2869" y="337"/>
                  <a:pt x="3181" y="340"/>
                  <a:pt x="3493" y="346"/>
                </a:cubicBezTo>
                <a:cubicBezTo>
                  <a:pt x="4657" y="369"/>
                  <a:pt x="5799" y="392"/>
                  <a:pt x="6963" y="460"/>
                </a:cubicBezTo>
                <a:cubicBezTo>
                  <a:pt x="9268" y="597"/>
                  <a:pt x="11573" y="826"/>
                  <a:pt x="13810" y="1305"/>
                </a:cubicBezTo>
                <a:cubicBezTo>
                  <a:pt x="16070" y="1716"/>
                  <a:pt x="18307" y="2401"/>
                  <a:pt x="20338" y="3428"/>
                </a:cubicBezTo>
                <a:cubicBezTo>
                  <a:pt x="22370" y="4455"/>
                  <a:pt x="24196" y="5984"/>
                  <a:pt x="25314" y="8038"/>
                </a:cubicBezTo>
                <a:cubicBezTo>
                  <a:pt x="24880" y="6943"/>
                  <a:pt x="24196" y="5984"/>
                  <a:pt x="23374" y="5140"/>
                </a:cubicBezTo>
                <a:cubicBezTo>
                  <a:pt x="22552" y="4295"/>
                  <a:pt x="21594" y="3588"/>
                  <a:pt x="20567" y="3017"/>
                </a:cubicBezTo>
                <a:cubicBezTo>
                  <a:pt x="18489" y="1876"/>
                  <a:pt x="16230" y="1191"/>
                  <a:pt x="13924" y="712"/>
                </a:cubicBezTo>
                <a:cubicBezTo>
                  <a:pt x="11642" y="278"/>
                  <a:pt x="9314" y="50"/>
                  <a:pt x="6985" y="4"/>
                </a:cubicBezTo>
                <a:cubicBezTo>
                  <a:pt x="6761" y="2"/>
                  <a:pt x="6537" y="1"/>
                  <a:pt x="6313" y="1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6" name="Google Shape;2986;p27"/>
          <p:cNvSpPr/>
          <p:nvPr/>
        </p:nvSpPr>
        <p:spPr>
          <a:xfrm flipH="1">
            <a:off x="1672110" y="1970818"/>
            <a:ext cx="880569" cy="279898"/>
          </a:xfrm>
          <a:custGeom>
            <a:avLst/>
            <a:gdLst/>
            <a:ahLst/>
            <a:cxnLst/>
            <a:rect l="l" t="t" r="r" b="b"/>
            <a:pathLst>
              <a:path w="25291" h="8039" extrusionOk="0">
                <a:moveTo>
                  <a:pt x="6296" y="0"/>
                </a:moveTo>
                <a:cubicBezTo>
                  <a:pt x="4190" y="0"/>
                  <a:pt x="2086" y="103"/>
                  <a:pt x="1" y="392"/>
                </a:cubicBezTo>
                <a:cubicBezTo>
                  <a:pt x="853" y="358"/>
                  <a:pt x="1693" y="337"/>
                  <a:pt x="2538" y="337"/>
                </a:cubicBezTo>
                <a:cubicBezTo>
                  <a:pt x="2848" y="337"/>
                  <a:pt x="3158" y="340"/>
                  <a:pt x="3470" y="346"/>
                </a:cubicBezTo>
                <a:cubicBezTo>
                  <a:pt x="4634" y="346"/>
                  <a:pt x="5775" y="392"/>
                  <a:pt x="6939" y="460"/>
                </a:cubicBezTo>
                <a:cubicBezTo>
                  <a:pt x="9245" y="597"/>
                  <a:pt x="11550" y="825"/>
                  <a:pt x="13810" y="1305"/>
                </a:cubicBezTo>
                <a:cubicBezTo>
                  <a:pt x="16070" y="1715"/>
                  <a:pt x="18284" y="2377"/>
                  <a:pt x="20315" y="3427"/>
                </a:cubicBezTo>
                <a:cubicBezTo>
                  <a:pt x="22347" y="4455"/>
                  <a:pt x="24195" y="5984"/>
                  <a:pt x="25291" y="8038"/>
                </a:cubicBezTo>
                <a:cubicBezTo>
                  <a:pt x="24857" y="6942"/>
                  <a:pt x="24173" y="5984"/>
                  <a:pt x="23351" y="5139"/>
                </a:cubicBezTo>
                <a:cubicBezTo>
                  <a:pt x="22529" y="4295"/>
                  <a:pt x="21570" y="3587"/>
                  <a:pt x="20543" y="3017"/>
                </a:cubicBezTo>
                <a:cubicBezTo>
                  <a:pt x="18489" y="1875"/>
                  <a:pt x="16207" y="1190"/>
                  <a:pt x="13924" y="711"/>
                </a:cubicBezTo>
                <a:cubicBezTo>
                  <a:pt x="11619" y="277"/>
                  <a:pt x="9290" y="49"/>
                  <a:pt x="6962" y="4"/>
                </a:cubicBezTo>
                <a:cubicBezTo>
                  <a:pt x="6740" y="1"/>
                  <a:pt x="6518" y="0"/>
                  <a:pt x="6296" y="0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7" name="Google Shape;2987;p27"/>
          <p:cNvSpPr/>
          <p:nvPr/>
        </p:nvSpPr>
        <p:spPr>
          <a:xfrm flipH="1">
            <a:off x="1703098" y="2090799"/>
            <a:ext cx="880569" cy="279898"/>
          </a:xfrm>
          <a:custGeom>
            <a:avLst/>
            <a:gdLst/>
            <a:ahLst/>
            <a:cxnLst/>
            <a:rect l="l" t="t" r="r" b="b"/>
            <a:pathLst>
              <a:path w="25291" h="8039" extrusionOk="0">
                <a:moveTo>
                  <a:pt x="6295" y="1"/>
                </a:moveTo>
                <a:cubicBezTo>
                  <a:pt x="4190" y="1"/>
                  <a:pt x="2086" y="103"/>
                  <a:pt x="0" y="392"/>
                </a:cubicBezTo>
                <a:cubicBezTo>
                  <a:pt x="853" y="359"/>
                  <a:pt x="1705" y="338"/>
                  <a:pt x="2548" y="338"/>
                </a:cubicBezTo>
                <a:cubicBezTo>
                  <a:pt x="2857" y="338"/>
                  <a:pt x="3164" y="340"/>
                  <a:pt x="3470" y="347"/>
                </a:cubicBezTo>
                <a:cubicBezTo>
                  <a:pt x="4634" y="347"/>
                  <a:pt x="5798" y="392"/>
                  <a:pt x="6939" y="461"/>
                </a:cubicBezTo>
                <a:cubicBezTo>
                  <a:pt x="9245" y="598"/>
                  <a:pt x="11550" y="826"/>
                  <a:pt x="13810" y="1282"/>
                </a:cubicBezTo>
                <a:cubicBezTo>
                  <a:pt x="16069" y="1716"/>
                  <a:pt x="18283" y="2378"/>
                  <a:pt x="20338" y="3405"/>
                </a:cubicBezTo>
                <a:cubicBezTo>
                  <a:pt x="22369" y="4455"/>
                  <a:pt x="24195" y="5984"/>
                  <a:pt x="25291" y="8039"/>
                </a:cubicBezTo>
                <a:cubicBezTo>
                  <a:pt x="24857" y="6943"/>
                  <a:pt x="24172" y="5984"/>
                  <a:pt x="23351" y="5140"/>
                </a:cubicBezTo>
                <a:cubicBezTo>
                  <a:pt x="22529" y="4295"/>
                  <a:pt x="21570" y="3588"/>
                  <a:pt x="20543" y="3017"/>
                </a:cubicBezTo>
                <a:cubicBezTo>
                  <a:pt x="18489" y="1876"/>
                  <a:pt x="16206" y="1191"/>
                  <a:pt x="13924" y="712"/>
                </a:cubicBezTo>
                <a:cubicBezTo>
                  <a:pt x="11618" y="278"/>
                  <a:pt x="9290" y="50"/>
                  <a:pt x="6962" y="4"/>
                </a:cubicBezTo>
                <a:cubicBezTo>
                  <a:pt x="6740" y="2"/>
                  <a:pt x="6518" y="1"/>
                  <a:pt x="6295" y="1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8" name="Google Shape;2988;p27"/>
          <p:cNvSpPr/>
          <p:nvPr/>
        </p:nvSpPr>
        <p:spPr>
          <a:xfrm flipH="1">
            <a:off x="1733285" y="2210606"/>
            <a:ext cx="881370" cy="280107"/>
          </a:xfrm>
          <a:custGeom>
            <a:avLst/>
            <a:gdLst/>
            <a:ahLst/>
            <a:cxnLst/>
            <a:rect l="l" t="t" r="r" b="b"/>
            <a:pathLst>
              <a:path w="25314" h="8045" extrusionOk="0">
                <a:moveTo>
                  <a:pt x="5984" y="0"/>
                </a:moveTo>
                <a:cubicBezTo>
                  <a:pt x="3982" y="0"/>
                  <a:pt x="1983" y="123"/>
                  <a:pt x="0" y="398"/>
                </a:cubicBezTo>
                <a:cubicBezTo>
                  <a:pt x="852" y="364"/>
                  <a:pt x="1705" y="343"/>
                  <a:pt x="2557" y="343"/>
                </a:cubicBezTo>
                <a:cubicBezTo>
                  <a:pt x="2869" y="343"/>
                  <a:pt x="3181" y="346"/>
                  <a:pt x="3492" y="352"/>
                </a:cubicBezTo>
                <a:cubicBezTo>
                  <a:pt x="4634" y="352"/>
                  <a:pt x="5798" y="398"/>
                  <a:pt x="6962" y="466"/>
                </a:cubicBezTo>
                <a:cubicBezTo>
                  <a:pt x="9267" y="603"/>
                  <a:pt x="11550" y="832"/>
                  <a:pt x="13809" y="1288"/>
                </a:cubicBezTo>
                <a:cubicBezTo>
                  <a:pt x="16069" y="1722"/>
                  <a:pt x="18283" y="2384"/>
                  <a:pt x="20338" y="3411"/>
                </a:cubicBezTo>
                <a:cubicBezTo>
                  <a:pt x="22369" y="4461"/>
                  <a:pt x="24195" y="5967"/>
                  <a:pt x="25313" y="8044"/>
                </a:cubicBezTo>
                <a:cubicBezTo>
                  <a:pt x="24857" y="6949"/>
                  <a:pt x="24172" y="5990"/>
                  <a:pt x="23373" y="5145"/>
                </a:cubicBezTo>
                <a:cubicBezTo>
                  <a:pt x="22529" y="4301"/>
                  <a:pt x="21570" y="3593"/>
                  <a:pt x="20543" y="3023"/>
                </a:cubicBezTo>
                <a:cubicBezTo>
                  <a:pt x="18489" y="1881"/>
                  <a:pt x="16206" y="1197"/>
                  <a:pt x="13924" y="717"/>
                </a:cubicBezTo>
                <a:cubicBezTo>
                  <a:pt x="11618" y="284"/>
                  <a:pt x="9290" y="55"/>
                  <a:pt x="6962" y="10"/>
                </a:cubicBezTo>
                <a:cubicBezTo>
                  <a:pt x="6636" y="3"/>
                  <a:pt x="6310" y="0"/>
                  <a:pt x="5984" y="0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9" name="Google Shape;2989;p27"/>
          <p:cNvSpPr/>
          <p:nvPr/>
        </p:nvSpPr>
        <p:spPr>
          <a:xfrm flipH="1">
            <a:off x="1764272" y="2330588"/>
            <a:ext cx="881405" cy="279341"/>
          </a:xfrm>
          <a:custGeom>
            <a:avLst/>
            <a:gdLst/>
            <a:ahLst/>
            <a:cxnLst/>
            <a:rect l="l" t="t" r="r" b="b"/>
            <a:pathLst>
              <a:path w="25315" h="8023" extrusionOk="0">
                <a:moveTo>
                  <a:pt x="5999" y="1"/>
                </a:moveTo>
                <a:cubicBezTo>
                  <a:pt x="3983" y="1"/>
                  <a:pt x="1983" y="124"/>
                  <a:pt x="1" y="398"/>
                </a:cubicBezTo>
                <a:cubicBezTo>
                  <a:pt x="853" y="365"/>
                  <a:pt x="1705" y="344"/>
                  <a:pt x="2558" y="344"/>
                </a:cubicBezTo>
                <a:cubicBezTo>
                  <a:pt x="2869" y="344"/>
                  <a:pt x="3181" y="347"/>
                  <a:pt x="3493" y="353"/>
                </a:cubicBezTo>
                <a:cubicBezTo>
                  <a:pt x="4657" y="353"/>
                  <a:pt x="5799" y="398"/>
                  <a:pt x="6963" y="467"/>
                </a:cubicBezTo>
                <a:cubicBezTo>
                  <a:pt x="9268" y="604"/>
                  <a:pt x="11573" y="832"/>
                  <a:pt x="13810" y="1289"/>
                </a:cubicBezTo>
                <a:cubicBezTo>
                  <a:pt x="16070" y="1722"/>
                  <a:pt x="18307" y="2384"/>
                  <a:pt x="20338" y="3411"/>
                </a:cubicBezTo>
                <a:cubicBezTo>
                  <a:pt x="22370" y="4461"/>
                  <a:pt x="24196" y="5968"/>
                  <a:pt x="25314" y="8022"/>
                </a:cubicBezTo>
                <a:cubicBezTo>
                  <a:pt x="24881" y="6949"/>
                  <a:pt x="24196" y="5991"/>
                  <a:pt x="23374" y="5123"/>
                </a:cubicBezTo>
                <a:cubicBezTo>
                  <a:pt x="22552" y="4302"/>
                  <a:pt x="21594" y="3594"/>
                  <a:pt x="20567" y="3023"/>
                </a:cubicBezTo>
                <a:cubicBezTo>
                  <a:pt x="18489" y="1882"/>
                  <a:pt x="16230" y="1197"/>
                  <a:pt x="13924" y="718"/>
                </a:cubicBezTo>
                <a:cubicBezTo>
                  <a:pt x="11642" y="284"/>
                  <a:pt x="9314" y="56"/>
                  <a:pt x="6986" y="10"/>
                </a:cubicBezTo>
                <a:cubicBezTo>
                  <a:pt x="6656" y="4"/>
                  <a:pt x="6327" y="1"/>
                  <a:pt x="5999" y="1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0" name="Google Shape;2990;p27"/>
          <p:cNvSpPr/>
          <p:nvPr/>
        </p:nvSpPr>
        <p:spPr>
          <a:xfrm flipH="1">
            <a:off x="445838" y="1601231"/>
            <a:ext cx="909189" cy="229865"/>
          </a:xfrm>
          <a:custGeom>
            <a:avLst/>
            <a:gdLst/>
            <a:ahLst/>
            <a:cxnLst/>
            <a:rect l="l" t="t" r="r" b="b"/>
            <a:pathLst>
              <a:path w="26113" h="6602" extrusionOk="0">
                <a:moveTo>
                  <a:pt x="7422" y="0"/>
                </a:moveTo>
                <a:cubicBezTo>
                  <a:pt x="7102" y="0"/>
                  <a:pt x="6781" y="9"/>
                  <a:pt x="6460" y="28"/>
                </a:cubicBezTo>
                <a:cubicBezTo>
                  <a:pt x="5296" y="119"/>
                  <a:pt x="4132" y="324"/>
                  <a:pt x="3013" y="712"/>
                </a:cubicBezTo>
                <a:cubicBezTo>
                  <a:pt x="1918" y="1123"/>
                  <a:pt x="868" y="1717"/>
                  <a:pt x="0" y="2493"/>
                </a:cubicBezTo>
                <a:cubicBezTo>
                  <a:pt x="1895" y="1123"/>
                  <a:pt x="4200" y="553"/>
                  <a:pt x="6483" y="484"/>
                </a:cubicBezTo>
                <a:cubicBezTo>
                  <a:pt x="6554" y="483"/>
                  <a:pt x="6626" y="483"/>
                  <a:pt x="6698" y="483"/>
                </a:cubicBezTo>
                <a:cubicBezTo>
                  <a:pt x="8910" y="483"/>
                  <a:pt x="11140" y="823"/>
                  <a:pt x="13285" y="1420"/>
                </a:cubicBezTo>
                <a:cubicBezTo>
                  <a:pt x="15521" y="1968"/>
                  <a:pt x="17690" y="2767"/>
                  <a:pt x="19835" y="3657"/>
                </a:cubicBezTo>
                <a:cubicBezTo>
                  <a:pt x="20885" y="4091"/>
                  <a:pt x="21958" y="4547"/>
                  <a:pt x="22985" y="5049"/>
                </a:cubicBezTo>
                <a:cubicBezTo>
                  <a:pt x="24058" y="5529"/>
                  <a:pt x="25085" y="6054"/>
                  <a:pt x="26112" y="6601"/>
                </a:cubicBezTo>
                <a:cubicBezTo>
                  <a:pt x="24172" y="5300"/>
                  <a:pt x="22118" y="4205"/>
                  <a:pt x="19995" y="3223"/>
                </a:cubicBezTo>
                <a:cubicBezTo>
                  <a:pt x="17895" y="2265"/>
                  <a:pt x="15681" y="1443"/>
                  <a:pt x="13422" y="849"/>
                </a:cubicBezTo>
                <a:cubicBezTo>
                  <a:pt x="11470" y="357"/>
                  <a:pt x="9451" y="0"/>
                  <a:pt x="7422" y="0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1" name="Google Shape;2991;p27"/>
          <p:cNvSpPr/>
          <p:nvPr/>
        </p:nvSpPr>
        <p:spPr>
          <a:xfrm flipH="1">
            <a:off x="470489" y="1722813"/>
            <a:ext cx="909189" cy="229865"/>
          </a:xfrm>
          <a:custGeom>
            <a:avLst/>
            <a:gdLst/>
            <a:ahLst/>
            <a:cxnLst/>
            <a:rect l="l" t="t" r="r" b="b"/>
            <a:pathLst>
              <a:path w="26113" h="6602" extrusionOk="0">
                <a:moveTo>
                  <a:pt x="7448" y="0"/>
                </a:moveTo>
                <a:cubicBezTo>
                  <a:pt x="7127" y="0"/>
                  <a:pt x="6805" y="9"/>
                  <a:pt x="6483" y="28"/>
                </a:cubicBezTo>
                <a:cubicBezTo>
                  <a:pt x="5296" y="119"/>
                  <a:pt x="4132" y="325"/>
                  <a:pt x="3014" y="713"/>
                </a:cubicBezTo>
                <a:cubicBezTo>
                  <a:pt x="1918" y="1124"/>
                  <a:pt x="868" y="1694"/>
                  <a:pt x="1" y="2493"/>
                </a:cubicBezTo>
                <a:cubicBezTo>
                  <a:pt x="1895" y="1124"/>
                  <a:pt x="4223" y="530"/>
                  <a:pt x="6483" y="484"/>
                </a:cubicBezTo>
                <a:cubicBezTo>
                  <a:pt x="6555" y="484"/>
                  <a:pt x="6628" y="483"/>
                  <a:pt x="6700" y="483"/>
                </a:cubicBezTo>
                <a:cubicBezTo>
                  <a:pt x="8932" y="483"/>
                  <a:pt x="11140" y="823"/>
                  <a:pt x="13285" y="1420"/>
                </a:cubicBezTo>
                <a:cubicBezTo>
                  <a:pt x="15522" y="1968"/>
                  <a:pt x="17690" y="2767"/>
                  <a:pt x="19836" y="3634"/>
                </a:cubicBezTo>
                <a:cubicBezTo>
                  <a:pt x="20909" y="4091"/>
                  <a:pt x="21959" y="4547"/>
                  <a:pt x="23009" y="5049"/>
                </a:cubicBezTo>
                <a:cubicBezTo>
                  <a:pt x="24059" y="5529"/>
                  <a:pt x="25086" y="6054"/>
                  <a:pt x="26113" y="6602"/>
                </a:cubicBezTo>
                <a:cubicBezTo>
                  <a:pt x="24196" y="5301"/>
                  <a:pt x="22118" y="4205"/>
                  <a:pt x="20018" y="3223"/>
                </a:cubicBezTo>
                <a:cubicBezTo>
                  <a:pt x="17896" y="2265"/>
                  <a:pt x="15705" y="1443"/>
                  <a:pt x="13445" y="827"/>
                </a:cubicBezTo>
                <a:cubicBezTo>
                  <a:pt x="11475" y="354"/>
                  <a:pt x="9471" y="0"/>
                  <a:pt x="7448" y="0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2" name="Google Shape;2992;p27"/>
          <p:cNvSpPr/>
          <p:nvPr/>
        </p:nvSpPr>
        <p:spPr>
          <a:xfrm flipH="1">
            <a:off x="494304" y="1844361"/>
            <a:ext cx="909224" cy="229900"/>
          </a:xfrm>
          <a:custGeom>
            <a:avLst/>
            <a:gdLst/>
            <a:ahLst/>
            <a:cxnLst/>
            <a:rect l="l" t="t" r="r" b="b"/>
            <a:pathLst>
              <a:path w="26114" h="6603" extrusionOk="0">
                <a:moveTo>
                  <a:pt x="7464" y="0"/>
                </a:moveTo>
                <a:cubicBezTo>
                  <a:pt x="7130" y="0"/>
                  <a:pt x="6795" y="10"/>
                  <a:pt x="6461" y="29"/>
                </a:cubicBezTo>
                <a:cubicBezTo>
                  <a:pt x="5274" y="98"/>
                  <a:pt x="4110" y="326"/>
                  <a:pt x="3014" y="714"/>
                </a:cubicBezTo>
                <a:cubicBezTo>
                  <a:pt x="1895" y="1125"/>
                  <a:pt x="868" y="1695"/>
                  <a:pt x="1" y="2471"/>
                </a:cubicBezTo>
                <a:cubicBezTo>
                  <a:pt x="1895" y="1102"/>
                  <a:pt x="4201" y="531"/>
                  <a:pt x="6483" y="486"/>
                </a:cubicBezTo>
                <a:cubicBezTo>
                  <a:pt x="6612" y="483"/>
                  <a:pt x="6740" y="482"/>
                  <a:pt x="6869" y="482"/>
                </a:cubicBezTo>
                <a:cubicBezTo>
                  <a:pt x="9023" y="482"/>
                  <a:pt x="11174" y="839"/>
                  <a:pt x="13285" y="1399"/>
                </a:cubicBezTo>
                <a:cubicBezTo>
                  <a:pt x="15499" y="1969"/>
                  <a:pt x="17691" y="2768"/>
                  <a:pt x="19813" y="3636"/>
                </a:cubicBezTo>
                <a:cubicBezTo>
                  <a:pt x="20886" y="4069"/>
                  <a:pt x="21936" y="4549"/>
                  <a:pt x="22986" y="5051"/>
                </a:cubicBezTo>
                <a:cubicBezTo>
                  <a:pt x="24036" y="5530"/>
                  <a:pt x="25086" y="6055"/>
                  <a:pt x="26113" y="6603"/>
                </a:cubicBezTo>
                <a:cubicBezTo>
                  <a:pt x="24173" y="5302"/>
                  <a:pt x="22119" y="4206"/>
                  <a:pt x="19996" y="3225"/>
                </a:cubicBezTo>
                <a:cubicBezTo>
                  <a:pt x="17873" y="2243"/>
                  <a:pt x="15682" y="1444"/>
                  <a:pt x="13422" y="828"/>
                </a:cubicBezTo>
                <a:cubicBezTo>
                  <a:pt x="11484" y="339"/>
                  <a:pt x="9479" y="0"/>
                  <a:pt x="7464" y="0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3" name="Google Shape;2993;p27"/>
          <p:cNvSpPr/>
          <p:nvPr/>
        </p:nvSpPr>
        <p:spPr>
          <a:xfrm flipH="1">
            <a:off x="518955" y="1965944"/>
            <a:ext cx="909189" cy="229134"/>
          </a:xfrm>
          <a:custGeom>
            <a:avLst/>
            <a:gdLst/>
            <a:ahLst/>
            <a:cxnLst/>
            <a:rect l="l" t="t" r="r" b="b"/>
            <a:pathLst>
              <a:path w="26113" h="6581" extrusionOk="0">
                <a:moveTo>
                  <a:pt x="7464" y="1"/>
                </a:moveTo>
                <a:cubicBezTo>
                  <a:pt x="7129" y="1"/>
                  <a:pt x="6795" y="10"/>
                  <a:pt x="6460" y="29"/>
                </a:cubicBezTo>
                <a:cubicBezTo>
                  <a:pt x="5296" y="98"/>
                  <a:pt x="4132" y="326"/>
                  <a:pt x="3013" y="714"/>
                </a:cubicBezTo>
                <a:cubicBezTo>
                  <a:pt x="1918" y="1125"/>
                  <a:pt x="868" y="1696"/>
                  <a:pt x="0" y="2472"/>
                </a:cubicBezTo>
                <a:cubicBezTo>
                  <a:pt x="1895" y="1102"/>
                  <a:pt x="4200" y="532"/>
                  <a:pt x="6483" y="486"/>
                </a:cubicBezTo>
                <a:cubicBezTo>
                  <a:pt x="6611" y="483"/>
                  <a:pt x="6740" y="482"/>
                  <a:pt x="6868" y="482"/>
                </a:cubicBezTo>
                <a:cubicBezTo>
                  <a:pt x="9024" y="482"/>
                  <a:pt x="11195" y="839"/>
                  <a:pt x="13285" y="1399"/>
                </a:cubicBezTo>
                <a:cubicBezTo>
                  <a:pt x="15522" y="1947"/>
                  <a:pt x="17690" y="2768"/>
                  <a:pt x="19836" y="3636"/>
                </a:cubicBezTo>
                <a:cubicBezTo>
                  <a:pt x="20886" y="4070"/>
                  <a:pt x="21958" y="4549"/>
                  <a:pt x="22985" y="5051"/>
                </a:cubicBezTo>
                <a:cubicBezTo>
                  <a:pt x="24058" y="5530"/>
                  <a:pt x="25085" y="6055"/>
                  <a:pt x="26113" y="6580"/>
                </a:cubicBezTo>
                <a:cubicBezTo>
                  <a:pt x="24172" y="5302"/>
                  <a:pt x="22118" y="4206"/>
                  <a:pt x="19995" y="3225"/>
                </a:cubicBezTo>
                <a:cubicBezTo>
                  <a:pt x="17895" y="2244"/>
                  <a:pt x="15681" y="1445"/>
                  <a:pt x="13422" y="828"/>
                </a:cubicBezTo>
                <a:cubicBezTo>
                  <a:pt x="11484" y="339"/>
                  <a:pt x="9478" y="1"/>
                  <a:pt x="7464" y="1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4" name="Google Shape;2994;p27"/>
          <p:cNvSpPr/>
          <p:nvPr/>
        </p:nvSpPr>
        <p:spPr>
          <a:xfrm flipH="1">
            <a:off x="543605" y="2087527"/>
            <a:ext cx="909189" cy="229134"/>
          </a:xfrm>
          <a:custGeom>
            <a:avLst/>
            <a:gdLst/>
            <a:ahLst/>
            <a:cxnLst/>
            <a:rect l="l" t="t" r="r" b="b"/>
            <a:pathLst>
              <a:path w="26113" h="6581" extrusionOk="0">
                <a:moveTo>
                  <a:pt x="7486" y="1"/>
                </a:moveTo>
                <a:cubicBezTo>
                  <a:pt x="7152" y="1"/>
                  <a:pt x="6818" y="10"/>
                  <a:pt x="6483" y="30"/>
                </a:cubicBezTo>
                <a:cubicBezTo>
                  <a:pt x="5296" y="98"/>
                  <a:pt x="4132" y="304"/>
                  <a:pt x="3014" y="714"/>
                </a:cubicBezTo>
                <a:cubicBezTo>
                  <a:pt x="1918" y="1103"/>
                  <a:pt x="868" y="1696"/>
                  <a:pt x="1" y="2472"/>
                </a:cubicBezTo>
                <a:cubicBezTo>
                  <a:pt x="1895" y="1103"/>
                  <a:pt x="4223" y="532"/>
                  <a:pt x="6483" y="486"/>
                </a:cubicBezTo>
                <a:cubicBezTo>
                  <a:pt x="6613" y="484"/>
                  <a:pt x="6742" y="482"/>
                  <a:pt x="6872" y="482"/>
                </a:cubicBezTo>
                <a:cubicBezTo>
                  <a:pt x="9045" y="482"/>
                  <a:pt x="11196" y="839"/>
                  <a:pt x="13285" y="1399"/>
                </a:cubicBezTo>
                <a:cubicBezTo>
                  <a:pt x="15522" y="1947"/>
                  <a:pt x="17690" y="2746"/>
                  <a:pt x="19836" y="3636"/>
                </a:cubicBezTo>
                <a:cubicBezTo>
                  <a:pt x="20909" y="4070"/>
                  <a:pt x="21959" y="4549"/>
                  <a:pt x="23009" y="5028"/>
                </a:cubicBezTo>
                <a:cubicBezTo>
                  <a:pt x="24059" y="5508"/>
                  <a:pt x="25086" y="6056"/>
                  <a:pt x="26113" y="6581"/>
                </a:cubicBezTo>
                <a:cubicBezTo>
                  <a:pt x="24196" y="5302"/>
                  <a:pt x="22118" y="4184"/>
                  <a:pt x="20019" y="3202"/>
                </a:cubicBezTo>
                <a:cubicBezTo>
                  <a:pt x="17896" y="2244"/>
                  <a:pt x="15705" y="1445"/>
                  <a:pt x="13445" y="829"/>
                </a:cubicBezTo>
                <a:cubicBezTo>
                  <a:pt x="11487" y="339"/>
                  <a:pt x="9496" y="1"/>
                  <a:pt x="7486" y="1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5" name="Google Shape;2995;p27"/>
          <p:cNvSpPr/>
          <p:nvPr/>
        </p:nvSpPr>
        <p:spPr>
          <a:xfrm flipH="1">
            <a:off x="567421" y="2208378"/>
            <a:ext cx="909189" cy="229865"/>
          </a:xfrm>
          <a:custGeom>
            <a:avLst/>
            <a:gdLst/>
            <a:ahLst/>
            <a:cxnLst/>
            <a:rect l="l" t="t" r="r" b="b"/>
            <a:pathLst>
              <a:path w="26113" h="6602" extrusionOk="0">
                <a:moveTo>
                  <a:pt x="7422" y="1"/>
                </a:moveTo>
                <a:cubicBezTo>
                  <a:pt x="7101" y="1"/>
                  <a:pt x="6781" y="9"/>
                  <a:pt x="6460" y="28"/>
                </a:cubicBezTo>
                <a:cubicBezTo>
                  <a:pt x="5273" y="119"/>
                  <a:pt x="4109" y="325"/>
                  <a:pt x="3013" y="713"/>
                </a:cubicBezTo>
                <a:cubicBezTo>
                  <a:pt x="1895" y="1124"/>
                  <a:pt x="867" y="1717"/>
                  <a:pt x="0" y="2493"/>
                </a:cubicBezTo>
                <a:cubicBezTo>
                  <a:pt x="1895" y="1124"/>
                  <a:pt x="4200" y="553"/>
                  <a:pt x="6482" y="485"/>
                </a:cubicBezTo>
                <a:cubicBezTo>
                  <a:pt x="6554" y="484"/>
                  <a:pt x="6626" y="484"/>
                  <a:pt x="6697" y="484"/>
                </a:cubicBezTo>
                <a:cubicBezTo>
                  <a:pt x="8908" y="484"/>
                  <a:pt x="11118" y="824"/>
                  <a:pt x="13284" y="1420"/>
                </a:cubicBezTo>
                <a:cubicBezTo>
                  <a:pt x="15498" y="1968"/>
                  <a:pt x="17690" y="2767"/>
                  <a:pt x="19812" y="3657"/>
                </a:cubicBezTo>
                <a:cubicBezTo>
                  <a:pt x="20885" y="4091"/>
                  <a:pt x="21935" y="4548"/>
                  <a:pt x="22985" y="5050"/>
                </a:cubicBezTo>
                <a:cubicBezTo>
                  <a:pt x="24035" y="5529"/>
                  <a:pt x="25085" y="6054"/>
                  <a:pt x="26112" y="6602"/>
                </a:cubicBezTo>
                <a:cubicBezTo>
                  <a:pt x="24172" y="5301"/>
                  <a:pt x="22118" y="4205"/>
                  <a:pt x="19995" y="3224"/>
                </a:cubicBezTo>
                <a:cubicBezTo>
                  <a:pt x="17872" y="2265"/>
                  <a:pt x="15681" y="1443"/>
                  <a:pt x="13421" y="850"/>
                </a:cubicBezTo>
                <a:cubicBezTo>
                  <a:pt x="11470" y="357"/>
                  <a:pt x="9451" y="1"/>
                  <a:pt x="7422" y="1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6" name="Google Shape;2996;p27"/>
          <p:cNvSpPr/>
          <p:nvPr/>
        </p:nvSpPr>
        <p:spPr>
          <a:xfrm flipH="1">
            <a:off x="592071" y="2329961"/>
            <a:ext cx="909189" cy="229900"/>
          </a:xfrm>
          <a:custGeom>
            <a:avLst/>
            <a:gdLst/>
            <a:ahLst/>
            <a:cxnLst/>
            <a:rect l="l" t="t" r="r" b="b"/>
            <a:pathLst>
              <a:path w="26113" h="6603" extrusionOk="0">
                <a:moveTo>
                  <a:pt x="7426" y="1"/>
                </a:moveTo>
                <a:cubicBezTo>
                  <a:pt x="7104" y="1"/>
                  <a:pt x="6782" y="10"/>
                  <a:pt x="6460" y="28"/>
                </a:cubicBezTo>
                <a:cubicBezTo>
                  <a:pt x="5296" y="97"/>
                  <a:pt x="4109" y="325"/>
                  <a:pt x="3013" y="713"/>
                </a:cubicBezTo>
                <a:cubicBezTo>
                  <a:pt x="1918" y="1124"/>
                  <a:pt x="868" y="1695"/>
                  <a:pt x="0" y="2494"/>
                </a:cubicBezTo>
                <a:cubicBezTo>
                  <a:pt x="1895" y="1124"/>
                  <a:pt x="4200" y="531"/>
                  <a:pt x="6483" y="485"/>
                </a:cubicBezTo>
                <a:cubicBezTo>
                  <a:pt x="6611" y="482"/>
                  <a:pt x="6739" y="481"/>
                  <a:pt x="6868" y="481"/>
                </a:cubicBezTo>
                <a:cubicBezTo>
                  <a:pt x="9024" y="481"/>
                  <a:pt x="11195" y="839"/>
                  <a:pt x="13285" y="1421"/>
                </a:cubicBezTo>
                <a:cubicBezTo>
                  <a:pt x="15522" y="1969"/>
                  <a:pt x="17690" y="2767"/>
                  <a:pt x="19836" y="3635"/>
                </a:cubicBezTo>
                <a:cubicBezTo>
                  <a:pt x="20886" y="4068"/>
                  <a:pt x="21958" y="4548"/>
                  <a:pt x="22986" y="5050"/>
                </a:cubicBezTo>
                <a:cubicBezTo>
                  <a:pt x="24058" y="5529"/>
                  <a:pt x="25085" y="6054"/>
                  <a:pt x="26113" y="6602"/>
                </a:cubicBezTo>
                <a:cubicBezTo>
                  <a:pt x="24172" y="5301"/>
                  <a:pt x="22118" y="4205"/>
                  <a:pt x="19995" y="3224"/>
                </a:cubicBezTo>
                <a:cubicBezTo>
                  <a:pt x="17895" y="2242"/>
                  <a:pt x="15681" y="1444"/>
                  <a:pt x="13422" y="827"/>
                </a:cubicBezTo>
                <a:cubicBezTo>
                  <a:pt x="11471" y="355"/>
                  <a:pt x="9453" y="1"/>
                  <a:pt x="7426" y="1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7" name="Google Shape;2997;p27"/>
          <p:cNvSpPr/>
          <p:nvPr/>
        </p:nvSpPr>
        <p:spPr>
          <a:xfrm flipH="1">
            <a:off x="616722" y="2451509"/>
            <a:ext cx="909189" cy="229935"/>
          </a:xfrm>
          <a:custGeom>
            <a:avLst/>
            <a:gdLst/>
            <a:ahLst/>
            <a:cxnLst/>
            <a:rect l="l" t="t" r="r" b="b"/>
            <a:pathLst>
              <a:path w="26113" h="6604" extrusionOk="0">
                <a:moveTo>
                  <a:pt x="7471" y="1"/>
                </a:moveTo>
                <a:cubicBezTo>
                  <a:pt x="7135" y="1"/>
                  <a:pt x="6798" y="10"/>
                  <a:pt x="6460" y="30"/>
                </a:cubicBezTo>
                <a:cubicBezTo>
                  <a:pt x="5296" y="98"/>
                  <a:pt x="4132" y="326"/>
                  <a:pt x="3014" y="714"/>
                </a:cubicBezTo>
                <a:cubicBezTo>
                  <a:pt x="1918" y="1125"/>
                  <a:pt x="868" y="1696"/>
                  <a:pt x="1" y="2472"/>
                </a:cubicBezTo>
                <a:cubicBezTo>
                  <a:pt x="1895" y="1102"/>
                  <a:pt x="4224" y="532"/>
                  <a:pt x="6483" y="486"/>
                </a:cubicBezTo>
                <a:cubicBezTo>
                  <a:pt x="6613" y="484"/>
                  <a:pt x="6743" y="482"/>
                  <a:pt x="6872" y="482"/>
                </a:cubicBezTo>
                <a:cubicBezTo>
                  <a:pt x="9045" y="482"/>
                  <a:pt x="11196" y="839"/>
                  <a:pt x="13285" y="1399"/>
                </a:cubicBezTo>
                <a:cubicBezTo>
                  <a:pt x="15522" y="1970"/>
                  <a:pt x="17690" y="2769"/>
                  <a:pt x="19836" y="3636"/>
                </a:cubicBezTo>
                <a:cubicBezTo>
                  <a:pt x="20909" y="4070"/>
                  <a:pt x="21959" y="4549"/>
                  <a:pt x="23009" y="5051"/>
                </a:cubicBezTo>
                <a:cubicBezTo>
                  <a:pt x="24059" y="5531"/>
                  <a:pt x="25086" y="6056"/>
                  <a:pt x="26113" y="6603"/>
                </a:cubicBezTo>
                <a:cubicBezTo>
                  <a:pt x="24196" y="5302"/>
                  <a:pt x="22119" y="4207"/>
                  <a:pt x="20019" y="3225"/>
                </a:cubicBezTo>
                <a:cubicBezTo>
                  <a:pt x="17896" y="2244"/>
                  <a:pt x="15705" y="1445"/>
                  <a:pt x="13445" y="829"/>
                </a:cubicBezTo>
                <a:cubicBezTo>
                  <a:pt x="11487" y="339"/>
                  <a:pt x="9496" y="1"/>
                  <a:pt x="7471" y="1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8" name="Google Shape;2998;p27"/>
          <p:cNvSpPr/>
          <p:nvPr/>
        </p:nvSpPr>
        <p:spPr>
          <a:xfrm flipH="1">
            <a:off x="640537" y="2573126"/>
            <a:ext cx="909189" cy="229099"/>
          </a:xfrm>
          <a:custGeom>
            <a:avLst/>
            <a:gdLst/>
            <a:ahLst/>
            <a:cxnLst/>
            <a:rect l="l" t="t" r="r" b="b"/>
            <a:pathLst>
              <a:path w="26113" h="6580" extrusionOk="0">
                <a:moveTo>
                  <a:pt x="7463" y="0"/>
                </a:moveTo>
                <a:cubicBezTo>
                  <a:pt x="7129" y="0"/>
                  <a:pt x="6794" y="9"/>
                  <a:pt x="6460" y="29"/>
                </a:cubicBezTo>
                <a:cubicBezTo>
                  <a:pt x="5273" y="97"/>
                  <a:pt x="4109" y="326"/>
                  <a:pt x="3013" y="714"/>
                </a:cubicBezTo>
                <a:cubicBezTo>
                  <a:pt x="1895" y="1125"/>
                  <a:pt x="867" y="1695"/>
                  <a:pt x="0" y="2471"/>
                </a:cubicBezTo>
                <a:cubicBezTo>
                  <a:pt x="1895" y="1102"/>
                  <a:pt x="4200" y="531"/>
                  <a:pt x="6482" y="485"/>
                </a:cubicBezTo>
                <a:cubicBezTo>
                  <a:pt x="6611" y="483"/>
                  <a:pt x="6739" y="482"/>
                  <a:pt x="6868" y="482"/>
                </a:cubicBezTo>
                <a:cubicBezTo>
                  <a:pt x="9022" y="482"/>
                  <a:pt x="11172" y="838"/>
                  <a:pt x="13262" y="1398"/>
                </a:cubicBezTo>
                <a:cubicBezTo>
                  <a:pt x="15498" y="1946"/>
                  <a:pt x="17667" y="2768"/>
                  <a:pt x="19812" y="3635"/>
                </a:cubicBezTo>
                <a:cubicBezTo>
                  <a:pt x="20885" y="4069"/>
                  <a:pt x="21935" y="4548"/>
                  <a:pt x="22985" y="5051"/>
                </a:cubicBezTo>
                <a:cubicBezTo>
                  <a:pt x="24035" y="5530"/>
                  <a:pt x="25085" y="6055"/>
                  <a:pt x="26112" y="6580"/>
                </a:cubicBezTo>
                <a:cubicBezTo>
                  <a:pt x="24172" y="5302"/>
                  <a:pt x="22118" y="4206"/>
                  <a:pt x="19995" y="3224"/>
                </a:cubicBezTo>
                <a:cubicBezTo>
                  <a:pt x="17872" y="2243"/>
                  <a:pt x="15681" y="1444"/>
                  <a:pt x="13421" y="828"/>
                </a:cubicBezTo>
                <a:cubicBezTo>
                  <a:pt x="11483" y="338"/>
                  <a:pt x="9478" y="0"/>
                  <a:pt x="7463" y="0"/>
                </a:cubicBezTo>
                <a:close/>
              </a:path>
            </a:pathLst>
          </a:custGeom>
          <a:solidFill>
            <a:srgbClr val="DAD9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9" name="Google Shape;2999;p27"/>
          <p:cNvSpPr/>
          <p:nvPr/>
        </p:nvSpPr>
        <p:spPr>
          <a:xfrm flipH="1">
            <a:off x="1422538" y="1583891"/>
            <a:ext cx="340968" cy="1324040"/>
          </a:xfrm>
          <a:custGeom>
            <a:avLst/>
            <a:gdLst/>
            <a:ahLst/>
            <a:cxnLst/>
            <a:rect l="l" t="t" r="r" b="b"/>
            <a:pathLst>
              <a:path w="9793" h="38028" extrusionOk="0">
                <a:moveTo>
                  <a:pt x="9336" y="1"/>
                </a:moveTo>
                <a:lnTo>
                  <a:pt x="0" y="37845"/>
                </a:lnTo>
                <a:lnTo>
                  <a:pt x="2853" y="38028"/>
                </a:lnTo>
                <a:lnTo>
                  <a:pt x="9792" y="708"/>
                </a:lnTo>
                <a:lnTo>
                  <a:pt x="93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0" name="Google Shape;3000;p27"/>
          <p:cNvSpPr/>
          <p:nvPr/>
        </p:nvSpPr>
        <p:spPr>
          <a:xfrm flipH="1">
            <a:off x="1626012" y="2901525"/>
            <a:ext cx="137494" cy="285364"/>
          </a:xfrm>
          <a:custGeom>
            <a:avLst/>
            <a:gdLst/>
            <a:ahLst/>
            <a:cxnLst/>
            <a:rect l="l" t="t" r="r" b="b"/>
            <a:pathLst>
              <a:path w="3949" h="8196" extrusionOk="0">
                <a:moveTo>
                  <a:pt x="0" y="1"/>
                </a:moveTo>
                <a:lnTo>
                  <a:pt x="662" y="8195"/>
                </a:lnTo>
                <a:lnTo>
                  <a:pt x="1963" y="5776"/>
                </a:lnTo>
                <a:lnTo>
                  <a:pt x="3949" y="7419"/>
                </a:lnTo>
                <a:lnTo>
                  <a:pt x="2853" y="184"/>
                </a:lnTo>
                <a:lnTo>
                  <a:pt x="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1" name="Google Shape;3001;p27"/>
          <p:cNvSpPr/>
          <p:nvPr/>
        </p:nvSpPr>
        <p:spPr>
          <a:xfrm flipH="1">
            <a:off x="1648260" y="3609643"/>
            <a:ext cx="53271" cy="45332"/>
          </a:xfrm>
          <a:custGeom>
            <a:avLst/>
            <a:gdLst/>
            <a:ahLst/>
            <a:cxnLst/>
            <a:rect l="l" t="t" r="r" b="b"/>
            <a:pathLst>
              <a:path w="1530" h="1302" extrusionOk="0">
                <a:moveTo>
                  <a:pt x="1187" y="0"/>
                </a:moveTo>
                <a:cubicBezTo>
                  <a:pt x="822" y="183"/>
                  <a:pt x="480" y="388"/>
                  <a:pt x="137" y="571"/>
                </a:cubicBezTo>
                <a:lnTo>
                  <a:pt x="0" y="639"/>
                </a:lnTo>
                <a:lnTo>
                  <a:pt x="366" y="1301"/>
                </a:lnTo>
                <a:lnTo>
                  <a:pt x="480" y="1233"/>
                </a:lnTo>
                <a:cubicBezTo>
                  <a:pt x="822" y="1050"/>
                  <a:pt x="1187" y="868"/>
                  <a:pt x="1530" y="685"/>
                </a:cubicBezTo>
                <a:lnTo>
                  <a:pt x="11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2" name="Google Shape;3002;p27"/>
          <p:cNvSpPr/>
          <p:nvPr/>
        </p:nvSpPr>
        <p:spPr>
          <a:xfrm flipH="1">
            <a:off x="-1092748" y="3185253"/>
            <a:ext cx="2669493" cy="1948701"/>
          </a:xfrm>
          <a:custGeom>
            <a:avLst/>
            <a:gdLst/>
            <a:ahLst/>
            <a:cxnLst/>
            <a:rect l="l" t="t" r="r" b="b"/>
            <a:pathLst>
              <a:path w="76671" h="55969" extrusionOk="0">
                <a:moveTo>
                  <a:pt x="76670" y="1"/>
                </a:moveTo>
                <a:cubicBezTo>
                  <a:pt x="76488" y="46"/>
                  <a:pt x="76328" y="69"/>
                  <a:pt x="76145" y="115"/>
                </a:cubicBezTo>
                <a:lnTo>
                  <a:pt x="76328" y="868"/>
                </a:lnTo>
                <a:cubicBezTo>
                  <a:pt x="76442" y="822"/>
                  <a:pt x="76556" y="799"/>
                  <a:pt x="76670" y="777"/>
                </a:cubicBezTo>
                <a:lnTo>
                  <a:pt x="76670" y="1"/>
                </a:lnTo>
                <a:close/>
                <a:moveTo>
                  <a:pt x="73543" y="845"/>
                </a:moveTo>
                <a:cubicBezTo>
                  <a:pt x="72699" y="1142"/>
                  <a:pt x="71854" y="1461"/>
                  <a:pt x="71010" y="1827"/>
                </a:cubicBezTo>
                <a:lnTo>
                  <a:pt x="71329" y="2534"/>
                </a:lnTo>
                <a:cubicBezTo>
                  <a:pt x="72128" y="2169"/>
                  <a:pt x="72973" y="1849"/>
                  <a:pt x="73794" y="1576"/>
                </a:cubicBezTo>
                <a:lnTo>
                  <a:pt x="73543" y="845"/>
                </a:lnTo>
                <a:close/>
                <a:moveTo>
                  <a:pt x="68590" y="3036"/>
                </a:moveTo>
                <a:cubicBezTo>
                  <a:pt x="67814" y="3470"/>
                  <a:pt x="67038" y="3949"/>
                  <a:pt x="66285" y="4474"/>
                </a:cubicBezTo>
                <a:lnTo>
                  <a:pt x="66718" y="5091"/>
                </a:lnTo>
                <a:cubicBezTo>
                  <a:pt x="67449" y="4611"/>
                  <a:pt x="68202" y="4132"/>
                  <a:pt x="68955" y="3698"/>
                </a:cubicBezTo>
                <a:lnTo>
                  <a:pt x="68590" y="3036"/>
                </a:lnTo>
                <a:close/>
                <a:moveTo>
                  <a:pt x="64116" y="6095"/>
                </a:moveTo>
                <a:cubicBezTo>
                  <a:pt x="63409" y="6688"/>
                  <a:pt x="62747" y="7305"/>
                  <a:pt x="62131" y="7921"/>
                </a:cubicBezTo>
                <a:lnTo>
                  <a:pt x="62678" y="8469"/>
                </a:lnTo>
                <a:cubicBezTo>
                  <a:pt x="63272" y="7852"/>
                  <a:pt x="63934" y="7259"/>
                  <a:pt x="64618" y="6688"/>
                </a:cubicBezTo>
                <a:lnTo>
                  <a:pt x="64116" y="6095"/>
                </a:lnTo>
                <a:close/>
                <a:moveTo>
                  <a:pt x="10431" y="8286"/>
                </a:moveTo>
                <a:lnTo>
                  <a:pt x="10408" y="9039"/>
                </a:lnTo>
                <a:cubicBezTo>
                  <a:pt x="11299" y="9062"/>
                  <a:pt x="12166" y="9176"/>
                  <a:pt x="12965" y="9382"/>
                </a:cubicBezTo>
                <a:lnTo>
                  <a:pt x="13147" y="8651"/>
                </a:lnTo>
                <a:cubicBezTo>
                  <a:pt x="12303" y="8446"/>
                  <a:pt x="11367" y="8309"/>
                  <a:pt x="10431" y="8286"/>
                </a:cubicBezTo>
                <a:close/>
                <a:moveTo>
                  <a:pt x="7692" y="8446"/>
                </a:moveTo>
                <a:cubicBezTo>
                  <a:pt x="6825" y="8560"/>
                  <a:pt x="5935" y="8765"/>
                  <a:pt x="5044" y="9017"/>
                </a:cubicBezTo>
                <a:lnTo>
                  <a:pt x="5250" y="9747"/>
                </a:lnTo>
                <a:cubicBezTo>
                  <a:pt x="6117" y="9496"/>
                  <a:pt x="6985" y="9313"/>
                  <a:pt x="7806" y="9199"/>
                </a:cubicBezTo>
                <a:lnTo>
                  <a:pt x="7692" y="8446"/>
                </a:lnTo>
                <a:close/>
                <a:moveTo>
                  <a:pt x="2465" y="9907"/>
                </a:moveTo>
                <a:cubicBezTo>
                  <a:pt x="1689" y="10203"/>
                  <a:pt x="890" y="10569"/>
                  <a:pt x="0" y="10980"/>
                </a:cubicBezTo>
                <a:lnTo>
                  <a:pt x="320" y="11664"/>
                </a:lnTo>
                <a:cubicBezTo>
                  <a:pt x="1210" y="11253"/>
                  <a:pt x="1986" y="10911"/>
                  <a:pt x="2762" y="10592"/>
                </a:cubicBezTo>
                <a:lnTo>
                  <a:pt x="2465" y="9907"/>
                </a:lnTo>
                <a:close/>
                <a:moveTo>
                  <a:pt x="15727" y="9656"/>
                </a:moveTo>
                <a:lnTo>
                  <a:pt x="15361" y="10340"/>
                </a:lnTo>
                <a:cubicBezTo>
                  <a:pt x="16115" y="10751"/>
                  <a:pt x="16799" y="11276"/>
                  <a:pt x="17393" y="11870"/>
                </a:cubicBezTo>
                <a:lnTo>
                  <a:pt x="17941" y="11345"/>
                </a:lnTo>
                <a:cubicBezTo>
                  <a:pt x="17279" y="10683"/>
                  <a:pt x="16548" y="10112"/>
                  <a:pt x="15727" y="9656"/>
                </a:cubicBezTo>
                <a:close/>
                <a:moveTo>
                  <a:pt x="60327" y="9952"/>
                </a:moveTo>
                <a:cubicBezTo>
                  <a:pt x="59757" y="10683"/>
                  <a:pt x="59232" y="11436"/>
                  <a:pt x="58775" y="12212"/>
                </a:cubicBezTo>
                <a:lnTo>
                  <a:pt x="59437" y="12600"/>
                </a:lnTo>
                <a:cubicBezTo>
                  <a:pt x="59871" y="11870"/>
                  <a:pt x="60373" y="11139"/>
                  <a:pt x="60921" y="10432"/>
                </a:cubicBezTo>
                <a:lnTo>
                  <a:pt x="60327" y="9952"/>
                </a:lnTo>
                <a:close/>
                <a:moveTo>
                  <a:pt x="19561" y="13582"/>
                </a:moveTo>
                <a:lnTo>
                  <a:pt x="18899" y="13947"/>
                </a:lnTo>
                <a:cubicBezTo>
                  <a:pt x="19310" y="14677"/>
                  <a:pt x="19607" y="15499"/>
                  <a:pt x="19812" y="16343"/>
                </a:cubicBezTo>
                <a:lnTo>
                  <a:pt x="20566" y="16161"/>
                </a:lnTo>
                <a:cubicBezTo>
                  <a:pt x="20337" y="15248"/>
                  <a:pt x="19995" y="14380"/>
                  <a:pt x="19561" y="13582"/>
                </a:cubicBezTo>
                <a:close/>
                <a:moveTo>
                  <a:pt x="57543" y="14632"/>
                </a:moveTo>
                <a:cubicBezTo>
                  <a:pt x="57177" y="15499"/>
                  <a:pt x="56904" y="16366"/>
                  <a:pt x="56698" y="17234"/>
                </a:cubicBezTo>
                <a:lnTo>
                  <a:pt x="57451" y="17416"/>
                </a:lnTo>
                <a:cubicBezTo>
                  <a:pt x="57634" y="16572"/>
                  <a:pt x="57908" y="15750"/>
                  <a:pt x="58250" y="14928"/>
                </a:cubicBezTo>
                <a:lnTo>
                  <a:pt x="57543" y="14632"/>
                </a:lnTo>
                <a:close/>
                <a:moveTo>
                  <a:pt x="20155" y="18900"/>
                </a:moveTo>
                <a:lnTo>
                  <a:pt x="20155" y="19151"/>
                </a:lnTo>
                <a:cubicBezTo>
                  <a:pt x="20155" y="19927"/>
                  <a:pt x="20086" y="20703"/>
                  <a:pt x="19949" y="21502"/>
                </a:cubicBezTo>
                <a:lnTo>
                  <a:pt x="20703" y="21616"/>
                </a:lnTo>
                <a:cubicBezTo>
                  <a:pt x="20840" y="20794"/>
                  <a:pt x="20908" y="19973"/>
                  <a:pt x="20908" y="19151"/>
                </a:cubicBezTo>
                <a:lnTo>
                  <a:pt x="20908" y="18900"/>
                </a:lnTo>
                <a:close/>
                <a:moveTo>
                  <a:pt x="56333" y="19950"/>
                </a:moveTo>
                <a:cubicBezTo>
                  <a:pt x="56333" y="20132"/>
                  <a:pt x="56333" y="20338"/>
                  <a:pt x="56333" y="20520"/>
                </a:cubicBezTo>
                <a:cubicBezTo>
                  <a:pt x="56333" y="21251"/>
                  <a:pt x="56379" y="21981"/>
                  <a:pt x="56493" y="22689"/>
                </a:cubicBezTo>
                <a:lnTo>
                  <a:pt x="57246" y="22575"/>
                </a:lnTo>
                <a:cubicBezTo>
                  <a:pt x="57132" y="21890"/>
                  <a:pt x="57086" y="21205"/>
                  <a:pt x="57086" y="20520"/>
                </a:cubicBezTo>
                <a:cubicBezTo>
                  <a:pt x="57086" y="20338"/>
                  <a:pt x="57086" y="20155"/>
                  <a:pt x="57109" y="19973"/>
                </a:cubicBezTo>
                <a:lnTo>
                  <a:pt x="56333" y="19950"/>
                </a:lnTo>
                <a:close/>
                <a:moveTo>
                  <a:pt x="19287" y="24013"/>
                </a:moveTo>
                <a:cubicBezTo>
                  <a:pt x="19242" y="24150"/>
                  <a:pt x="19196" y="24264"/>
                  <a:pt x="19150" y="24401"/>
                </a:cubicBezTo>
                <a:cubicBezTo>
                  <a:pt x="18899" y="25063"/>
                  <a:pt x="18603" y="25770"/>
                  <a:pt x="18306" y="26478"/>
                </a:cubicBezTo>
                <a:lnTo>
                  <a:pt x="19014" y="26775"/>
                </a:lnTo>
                <a:cubicBezTo>
                  <a:pt x="19310" y="26044"/>
                  <a:pt x="19607" y="25337"/>
                  <a:pt x="19858" y="24675"/>
                </a:cubicBezTo>
                <a:cubicBezTo>
                  <a:pt x="19904" y="24538"/>
                  <a:pt x="19949" y="24401"/>
                  <a:pt x="19995" y="24264"/>
                </a:cubicBezTo>
                <a:lnTo>
                  <a:pt x="19287" y="24013"/>
                </a:lnTo>
                <a:close/>
                <a:moveTo>
                  <a:pt x="57885" y="25086"/>
                </a:moveTo>
                <a:lnTo>
                  <a:pt x="57177" y="25337"/>
                </a:lnTo>
                <a:cubicBezTo>
                  <a:pt x="57474" y="26181"/>
                  <a:pt x="57839" y="27026"/>
                  <a:pt x="58296" y="27847"/>
                </a:cubicBezTo>
                <a:lnTo>
                  <a:pt x="58958" y="27459"/>
                </a:lnTo>
                <a:cubicBezTo>
                  <a:pt x="58524" y="26683"/>
                  <a:pt x="58159" y="25884"/>
                  <a:pt x="57885" y="25086"/>
                </a:cubicBezTo>
                <a:close/>
                <a:moveTo>
                  <a:pt x="17210" y="28897"/>
                </a:moveTo>
                <a:cubicBezTo>
                  <a:pt x="16868" y="29628"/>
                  <a:pt x="16503" y="30404"/>
                  <a:pt x="16069" y="31317"/>
                </a:cubicBezTo>
                <a:lnTo>
                  <a:pt x="16754" y="31659"/>
                </a:lnTo>
                <a:cubicBezTo>
                  <a:pt x="17187" y="30723"/>
                  <a:pt x="17576" y="29970"/>
                  <a:pt x="17918" y="29240"/>
                </a:cubicBezTo>
                <a:lnTo>
                  <a:pt x="17210" y="28897"/>
                </a:lnTo>
                <a:close/>
                <a:moveTo>
                  <a:pt x="60396" y="29651"/>
                </a:moveTo>
                <a:lnTo>
                  <a:pt x="59780" y="30130"/>
                </a:lnTo>
                <a:cubicBezTo>
                  <a:pt x="60304" y="30815"/>
                  <a:pt x="60898" y="31477"/>
                  <a:pt x="61583" y="32161"/>
                </a:cubicBezTo>
                <a:lnTo>
                  <a:pt x="62131" y="31614"/>
                </a:lnTo>
                <a:cubicBezTo>
                  <a:pt x="61469" y="30952"/>
                  <a:pt x="60898" y="30313"/>
                  <a:pt x="60396" y="29651"/>
                </a:cubicBezTo>
                <a:close/>
                <a:moveTo>
                  <a:pt x="64093" y="33394"/>
                </a:moveTo>
                <a:lnTo>
                  <a:pt x="63614" y="33965"/>
                </a:lnTo>
                <a:cubicBezTo>
                  <a:pt x="64208" y="34490"/>
                  <a:pt x="64847" y="34992"/>
                  <a:pt x="65463" y="35471"/>
                </a:cubicBezTo>
                <a:lnTo>
                  <a:pt x="65691" y="35654"/>
                </a:lnTo>
                <a:lnTo>
                  <a:pt x="66171" y="35060"/>
                </a:lnTo>
                <a:lnTo>
                  <a:pt x="65942" y="34878"/>
                </a:lnTo>
                <a:cubicBezTo>
                  <a:pt x="65326" y="34398"/>
                  <a:pt x="64687" y="33896"/>
                  <a:pt x="64093" y="33394"/>
                </a:cubicBezTo>
                <a:close/>
                <a:moveTo>
                  <a:pt x="14882" y="33713"/>
                </a:moveTo>
                <a:cubicBezTo>
                  <a:pt x="14471" y="34512"/>
                  <a:pt x="14083" y="35311"/>
                  <a:pt x="13695" y="36110"/>
                </a:cubicBezTo>
                <a:lnTo>
                  <a:pt x="14380" y="36453"/>
                </a:lnTo>
                <a:cubicBezTo>
                  <a:pt x="14768" y="35654"/>
                  <a:pt x="15156" y="34855"/>
                  <a:pt x="15567" y="34056"/>
                </a:cubicBezTo>
                <a:lnTo>
                  <a:pt x="14882" y="33713"/>
                </a:lnTo>
                <a:close/>
                <a:moveTo>
                  <a:pt x="68248" y="36772"/>
                </a:moveTo>
                <a:lnTo>
                  <a:pt x="67746" y="37343"/>
                </a:lnTo>
                <a:cubicBezTo>
                  <a:pt x="68499" y="37982"/>
                  <a:pt x="69115" y="38575"/>
                  <a:pt x="69663" y="39146"/>
                </a:cubicBezTo>
                <a:lnTo>
                  <a:pt x="70211" y="38621"/>
                </a:lnTo>
                <a:cubicBezTo>
                  <a:pt x="69663" y="38027"/>
                  <a:pt x="69001" y="37434"/>
                  <a:pt x="68248" y="36772"/>
                </a:cubicBezTo>
                <a:close/>
                <a:moveTo>
                  <a:pt x="12531" y="38530"/>
                </a:moveTo>
                <a:cubicBezTo>
                  <a:pt x="12143" y="39420"/>
                  <a:pt x="11778" y="40219"/>
                  <a:pt x="11458" y="40995"/>
                </a:cubicBezTo>
                <a:lnTo>
                  <a:pt x="12166" y="41291"/>
                </a:lnTo>
                <a:cubicBezTo>
                  <a:pt x="12485" y="40515"/>
                  <a:pt x="12828" y="39717"/>
                  <a:pt x="13239" y="38849"/>
                </a:cubicBezTo>
                <a:lnTo>
                  <a:pt x="12531" y="38530"/>
                </a:lnTo>
                <a:close/>
                <a:moveTo>
                  <a:pt x="71945" y="40744"/>
                </a:moveTo>
                <a:lnTo>
                  <a:pt x="71306" y="41177"/>
                </a:lnTo>
                <a:cubicBezTo>
                  <a:pt x="71808" y="41908"/>
                  <a:pt x="72196" y="42661"/>
                  <a:pt x="72539" y="43460"/>
                </a:cubicBezTo>
                <a:lnTo>
                  <a:pt x="73224" y="43163"/>
                </a:lnTo>
                <a:cubicBezTo>
                  <a:pt x="72881" y="42319"/>
                  <a:pt x="72470" y="41543"/>
                  <a:pt x="71945" y="40744"/>
                </a:cubicBezTo>
                <a:close/>
                <a:moveTo>
                  <a:pt x="10500" y="43506"/>
                </a:moveTo>
                <a:cubicBezTo>
                  <a:pt x="10180" y="44396"/>
                  <a:pt x="9906" y="45263"/>
                  <a:pt x="9678" y="46085"/>
                </a:cubicBezTo>
                <a:lnTo>
                  <a:pt x="10408" y="46290"/>
                </a:lnTo>
                <a:cubicBezTo>
                  <a:pt x="10637" y="45468"/>
                  <a:pt x="10911" y="44624"/>
                  <a:pt x="11207" y="43757"/>
                </a:cubicBezTo>
                <a:lnTo>
                  <a:pt x="10500" y="43506"/>
                </a:lnTo>
                <a:close/>
                <a:moveTo>
                  <a:pt x="74000" y="45811"/>
                </a:moveTo>
                <a:lnTo>
                  <a:pt x="73246" y="45948"/>
                </a:lnTo>
                <a:cubicBezTo>
                  <a:pt x="73383" y="46701"/>
                  <a:pt x="73452" y="47454"/>
                  <a:pt x="73452" y="48253"/>
                </a:cubicBezTo>
                <a:cubicBezTo>
                  <a:pt x="73452" y="48344"/>
                  <a:pt x="73452" y="48436"/>
                  <a:pt x="73452" y="48527"/>
                </a:cubicBezTo>
                <a:lnTo>
                  <a:pt x="74205" y="48550"/>
                </a:lnTo>
                <a:cubicBezTo>
                  <a:pt x="74205" y="48436"/>
                  <a:pt x="74205" y="48344"/>
                  <a:pt x="74205" y="48253"/>
                </a:cubicBezTo>
                <a:cubicBezTo>
                  <a:pt x="74205" y="47409"/>
                  <a:pt x="74137" y="46610"/>
                  <a:pt x="74000" y="45811"/>
                </a:cubicBezTo>
                <a:close/>
                <a:moveTo>
                  <a:pt x="9039" y="48710"/>
                </a:moveTo>
                <a:cubicBezTo>
                  <a:pt x="8879" y="49623"/>
                  <a:pt x="8742" y="50513"/>
                  <a:pt x="8674" y="51403"/>
                </a:cubicBezTo>
                <a:lnTo>
                  <a:pt x="9427" y="51472"/>
                </a:lnTo>
                <a:cubicBezTo>
                  <a:pt x="9495" y="50604"/>
                  <a:pt x="9632" y="49737"/>
                  <a:pt x="9792" y="48869"/>
                </a:cubicBezTo>
                <a:lnTo>
                  <a:pt x="9039" y="48710"/>
                </a:lnTo>
                <a:close/>
                <a:moveTo>
                  <a:pt x="73155" y="51129"/>
                </a:moveTo>
                <a:cubicBezTo>
                  <a:pt x="72995" y="51951"/>
                  <a:pt x="72744" y="52795"/>
                  <a:pt x="72448" y="53640"/>
                </a:cubicBezTo>
                <a:lnTo>
                  <a:pt x="73155" y="53891"/>
                </a:lnTo>
                <a:cubicBezTo>
                  <a:pt x="73475" y="53024"/>
                  <a:pt x="73726" y="52133"/>
                  <a:pt x="73908" y="51266"/>
                </a:cubicBezTo>
                <a:lnTo>
                  <a:pt x="73155" y="51129"/>
                </a:lnTo>
                <a:close/>
                <a:moveTo>
                  <a:pt x="9336" y="54096"/>
                </a:moveTo>
                <a:lnTo>
                  <a:pt x="8560" y="54119"/>
                </a:lnTo>
                <a:cubicBezTo>
                  <a:pt x="8582" y="54736"/>
                  <a:pt x="8605" y="55352"/>
                  <a:pt x="8674" y="55968"/>
                </a:cubicBezTo>
                <a:lnTo>
                  <a:pt x="9427" y="55968"/>
                </a:lnTo>
                <a:cubicBezTo>
                  <a:pt x="9381" y="55352"/>
                  <a:pt x="9336" y="54713"/>
                  <a:pt x="9336" y="5409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3" name="Google Shape;3003;p27"/>
          <p:cNvSpPr/>
          <p:nvPr/>
        </p:nvSpPr>
        <p:spPr>
          <a:xfrm flipH="1">
            <a:off x="721592" y="54080"/>
            <a:ext cx="1499694" cy="797112"/>
          </a:xfrm>
          <a:custGeom>
            <a:avLst/>
            <a:gdLst/>
            <a:ahLst/>
            <a:cxnLst/>
            <a:rect l="l" t="t" r="r" b="b"/>
            <a:pathLst>
              <a:path w="43073" h="22894" extrusionOk="0">
                <a:moveTo>
                  <a:pt x="42456" y="0"/>
                </a:moveTo>
                <a:cubicBezTo>
                  <a:pt x="41954" y="753"/>
                  <a:pt x="41451" y="1507"/>
                  <a:pt x="40949" y="2214"/>
                </a:cubicBezTo>
                <a:lnTo>
                  <a:pt x="41588" y="2648"/>
                </a:lnTo>
                <a:cubicBezTo>
                  <a:pt x="42068" y="1940"/>
                  <a:pt x="42570" y="1187"/>
                  <a:pt x="43072" y="434"/>
                </a:cubicBezTo>
                <a:lnTo>
                  <a:pt x="42456" y="0"/>
                </a:lnTo>
                <a:close/>
                <a:moveTo>
                  <a:pt x="1" y="69"/>
                </a:moveTo>
                <a:lnTo>
                  <a:pt x="1" y="411"/>
                </a:lnTo>
                <a:cubicBezTo>
                  <a:pt x="1" y="1233"/>
                  <a:pt x="24" y="2009"/>
                  <a:pt x="69" y="2762"/>
                </a:cubicBezTo>
                <a:lnTo>
                  <a:pt x="822" y="2716"/>
                </a:lnTo>
                <a:cubicBezTo>
                  <a:pt x="777" y="1986"/>
                  <a:pt x="777" y="1210"/>
                  <a:pt x="777" y="411"/>
                </a:cubicBezTo>
                <a:lnTo>
                  <a:pt x="777" y="69"/>
                </a:lnTo>
                <a:close/>
                <a:moveTo>
                  <a:pt x="39420" y="4360"/>
                </a:moveTo>
                <a:cubicBezTo>
                  <a:pt x="38895" y="5090"/>
                  <a:pt x="38347" y="5798"/>
                  <a:pt x="37822" y="6482"/>
                </a:cubicBezTo>
                <a:lnTo>
                  <a:pt x="38416" y="6939"/>
                </a:lnTo>
                <a:cubicBezTo>
                  <a:pt x="38964" y="6277"/>
                  <a:pt x="39488" y="5547"/>
                  <a:pt x="40036" y="4816"/>
                </a:cubicBezTo>
                <a:lnTo>
                  <a:pt x="39420" y="4360"/>
                </a:lnTo>
                <a:close/>
                <a:moveTo>
                  <a:pt x="1028" y="5341"/>
                </a:moveTo>
                <a:lnTo>
                  <a:pt x="275" y="5432"/>
                </a:lnTo>
                <a:cubicBezTo>
                  <a:pt x="366" y="6345"/>
                  <a:pt x="526" y="7258"/>
                  <a:pt x="685" y="8103"/>
                </a:cubicBezTo>
                <a:lnTo>
                  <a:pt x="1439" y="7943"/>
                </a:lnTo>
                <a:cubicBezTo>
                  <a:pt x="1279" y="7122"/>
                  <a:pt x="1142" y="6254"/>
                  <a:pt x="1028" y="5341"/>
                </a:cubicBezTo>
                <a:close/>
                <a:moveTo>
                  <a:pt x="36156" y="8537"/>
                </a:moveTo>
                <a:cubicBezTo>
                  <a:pt x="35585" y="9221"/>
                  <a:pt x="34992" y="9906"/>
                  <a:pt x="34421" y="10545"/>
                </a:cubicBezTo>
                <a:lnTo>
                  <a:pt x="34992" y="11047"/>
                </a:lnTo>
                <a:cubicBezTo>
                  <a:pt x="35563" y="10408"/>
                  <a:pt x="36156" y="9724"/>
                  <a:pt x="36749" y="9039"/>
                </a:cubicBezTo>
                <a:lnTo>
                  <a:pt x="36156" y="8537"/>
                </a:lnTo>
                <a:close/>
                <a:moveTo>
                  <a:pt x="2078" y="10477"/>
                </a:moveTo>
                <a:lnTo>
                  <a:pt x="1370" y="10705"/>
                </a:lnTo>
                <a:cubicBezTo>
                  <a:pt x="1507" y="11139"/>
                  <a:pt x="1644" y="11550"/>
                  <a:pt x="1781" y="11960"/>
                </a:cubicBezTo>
                <a:cubicBezTo>
                  <a:pt x="1964" y="12394"/>
                  <a:pt x="2146" y="12828"/>
                  <a:pt x="2329" y="13239"/>
                </a:cubicBezTo>
                <a:lnTo>
                  <a:pt x="3014" y="12919"/>
                </a:lnTo>
                <a:cubicBezTo>
                  <a:pt x="2831" y="12531"/>
                  <a:pt x="2648" y="12097"/>
                  <a:pt x="2511" y="11687"/>
                </a:cubicBezTo>
                <a:cubicBezTo>
                  <a:pt x="2352" y="11299"/>
                  <a:pt x="2215" y="10888"/>
                  <a:pt x="2078" y="10477"/>
                </a:cubicBezTo>
                <a:close/>
                <a:moveTo>
                  <a:pt x="32618" y="12463"/>
                </a:moveTo>
                <a:cubicBezTo>
                  <a:pt x="31979" y="13102"/>
                  <a:pt x="31340" y="13718"/>
                  <a:pt x="30724" y="14311"/>
                </a:cubicBezTo>
                <a:lnTo>
                  <a:pt x="31226" y="14882"/>
                </a:lnTo>
                <a:cubicBezTo>
                  <a:pt x="31865" y="14289"/>
                  <a:pt x="32527" y="13650"/>
                  <a:pt x="33143" y="13010"/>
                </a:cubicBezTo>
                <a:lnTo>
                  <a:pt x="32618" y="12463"/>
                </a:lnTo>
                <a:close/>
                <a:moveTo>
                  <a:pt x="4269" y="15202"/>
                </a:moveTo>
                <a:lnTo>
                  <a:pt x="3630" y="15613"/>
                </a:lnTo>
                <a:cubicBezTo>
                  <a:pt x="4132" y="16389"/>
                  <a:pt x="4680" y="17119"/>
                  <a:pt x="5273" y="17804"/>
                </a:cubicBezTo>
                <a:lnTo>
                  <a:pt x="5844" y="17302"/>
                </a:lnTo>
                <a:cubicBezTo>
                  <a:pt x="5273" y="16640"/>
                  <a:pt x="4748" y="15955"/>
                  <a:pt x="4269" y="15202"/>
                </a:cubicBezTo>
                <a:close/>
                <a:moveTo>
                  <a:pt x="28738" y="16069"/>
                </a:moveTo>
                <a:cubicBezTo>
                  <a:pt x="28373" y="16389"/>
                  <a:pt x="28030" y="16685"/>
                  <a:pt x="27665" y="16982"/>
                </a:cubicBezTo>
                <a:cubicBezTo>
                  <a:pt x="27345" y="17233"/>
                  <a:pt x="27003" y="17484"/>
                  <a:pt x="26683" y="17735"/>
                </a:cubicBezTo>
                <a:lnTo>
                  <a:pt x="27140" y="18329"/>
                </a:lnTo>
                <a:cubicBezTo>
                  <a:pt x="27482" y="18078"/>
                  <a:pt x="27802" y="17827"/>
                  <a:pt x="28121" y="17575"/>
                </a:cubicBezTo>
                <a:cubicBezTo>
                  <a:pt x="28510" y="17256"/>
                  <a:pt x="28875" y="16959"/>
                  <a:pt x="29240" y="16662"/>
                </a:cubicBezTo>
                <a:lnTo>
                  <a:pt x="28738" y="16069"/>
                </a:lnTo>
                <a:close/>
                <a:moveTo>
                  <a:pt x="24515" y="19219"/>
                </a:moveTo>
                <a:cubicBezTo>
                  <a:pt x="23739" y="19698"/>
                  <a:pt x="22986" y="20132"/>
                  <a:pt x="22233" y="20497"/>
                </a:cubicBezTo>
                <a:lnTo>
                  <a:pt x="22552" y="21182"/>
                </a:lnTo>
                <a:cubicBezTo>
                  <a:pt x="23328" y="20817"/>
                  <a:pt x="24127" y="20360"/>
                  <a:pt x="24926" y="19858"/>
                </a:cubicBezTo>
                <a:lnTo>
                  <a:pt x="24515" y="19219"/>
                </a:lnTo>
                <a:close/>
                <a:moveTo>
                  <a:pt x="7693" y="19128"/>
                </a:moveTo>
                <a:lnTo>
                  <a:pt x="7214" y="19698"/>
                </a:lnTo>
                <a:cubicBezTo>
                  <a:pt x="7921" y="20292"/>
                  <a:pt x="8674" y="20817"/>
                  <a:pt x="9450" y="21250"/>
                </a:cubicBezTo>
                <a:lnTo>
                  <a:pt x="9816" y="20588"/>
                </a:lnTo>
                <a:cubicBezTo>
                  <a:pt x="9085" y="20178"/>
                  <a:pt x="8378" y="19675"/>
                  <a:pt x="7693" y="19128"/>
                </a:cubicBezTo>
                <a:close/>
                <a:moveTo>
                  <a:pt x="19813" y="21479"/>
                </a:moveTo>
                <a:cubicBezTo>
                  <a:pt x="18969" y="21753"/>
                  <a:pt x="18101" y="21958"/>
                  <a:pt x="17279" y="22049"/>
                </a:cubicBezTo>
                <a:lnTo>
                  <a:pt x="17394" y="22802"/>
                </a:lnTo>
                <a:cubicBezTo>
                  <a:pt x="18261" y="22688"/>
                  <a:pt x="19151" y="22483"/>
                  <a:pt x="20041" y="22209"/>
                </a:cubicBezTo>
                <a:lnTo>
                  <a:pt x="19813" y="21479"/>
                </a:lnTo>
                <a:close/>
                <a:moveTo>
                  <a:pt x="12189" y="21638"/>
                </a:moveTo>
                <a:lnTo>
                  <a:pt x="11961" y="22346"/>
                </a:lnTo>
                <a:cubicBezTo>
                  <a:pt x="12806" y="22620"/>
                  <a:pt x="13673" y="22802"/>
                  <a:pt x="14540" y="22871"/>
                </a:cubicBezTo>
                <a:lnTo>
                  <a:pt x="14655" y="22894"/>
                </a:lnTo>
                <a:lnTo>
                  <a:pt x="14700" y="22141"/>
                </a:lnTo>
                <a:lnTo>
                  <a:pt x="14609" y="22118"/>
                </a:lnTo>
                <a:cubicBezTo>
                  <a:pt x="13787" y="22049"/>
                  <a:pt x="12988" y="21889"/>
                  <a:pt x="12189" y="2163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4" name="Google Shape;3004;p27"/>
          <p:cNvSpPr/>
          <p:nvPr/>
        </p:nvSpPr>
        <p:spPr>
          <a:xfrm flipH="1">
            <a:off x="3425241" y="4783620"/>
            <a:ext cx="974368" cy="350334"/>
          </a:xfrm>
          <a:custGeom>
            <a:avLst/>
            <a:gdLst/>
            <a:ahLst/>
            <a:cxnLst/>
            <a:rect l="l" t="t" r="r" b="b"/>
            <a:pathLst>
              <a:path w="27985" h="10062" extrusionOk="0">
                <a:moveTo>
                  <a:pt x="14147" y="1"/>
                </a:moveTo>
                <a:cubicBezTo>
                  <a:pt x="13690" y="1"/>
                  <a:pt x="13228" y="29"/>
                  <a:pt x="12760" y="86"/>
                </a:cubicBezTo>
                <a:lnTo>
                  <a:pt x="12851" y="840"/>
                </a:lnTo>
                <a:cubicBezTo>
                  <a:pt x="13285" y="794"/>
                  <a:pt x="13719" y="771"/>
                  <a:pt x="14149" y="771"/>
                </a:cubicBezTo>
                <a:cubicBezTo>
                  <a:pt x="14580" y="771"/>
                  <a:pt x="15008" y="794"/>
                  <a:pt x="15430" y="840"/>
                </a:cubicBezTo>
                <a:lnTo>
                  <a:pt x="15499" y="86"/>
                </a:lnTo>
                <a:cubicBezTo>
                  <a:pt x="15054" y="29"/>
                  <a:pt x="14603" y="1"/>
                  <a:pt x="14147" y="1"/>
                </a:cubicBezTo>
                <a:close/>
                <a:moveTo>
                  <a:pt x="10089" y="634"/>
                </a:moveTo>
                <a:cubicBezTo>
                  <a:pt x="9245" y="908"/>
                  <a:pt x="8400" y="1251"/>
                  <a:pt x="7579" y="1661"/>
                </a:cubicBezTo>
                <a:lnTo>
                  <a:pt x="7921" y="2346"/>
                </a:lnTo>
                <a:cubicBezTo>
                  <a:pt x="8697" y="1935"/>
                  <a:pt x="9496" y="1616"/>
                  <a:pt x="10318" y="1365"/>
                </a:cubicBezTo>
                <a:lnTo>
                  <a:pt x="10089" y="634"/>
                </a:lnTo>
                <a:close/>
                <a:moveTo>
                  <a:pt x="18192" y="703"/>
                </a:moveTo>
                <a:lnTo>
                  <a:pt x="17941" y="1410"/>
                </a:lnTo>
                <a:cubicBezTo>
                  <a:pt x="18717" y="1684"/>
                  <a:pt x="19516" y="2049"/>
                  <a:pt x="20269" y="2506"/>
                </a:cubicBezTo>
                <a:lnTo>
                  <a:pt x="20657" y="1844"/>
                </a:lnTo>
                <a:cubicBezTo>
                  <a:pt x="19859" y="1388"/>
                  <a:pt x="19014" y="999"/>
                  <a:pt x="18192" y="703"/>
                </a:cubicBezTo>
                <a:close/>
                <a:moveTo>
                  <a:pt x="5273" y="3122"/>
                </a:moveTo>
                <a:cubicBezTo>
                  <a:pt x="4976" y="3328"/>
                  <a:pt x="4680" y="3579"/>
                  <a:pt x="4406" y="3807"/>
                </a:cubicBezTo>
                <a:cubicBezTo>
                  <a:pt x="3995" y="4149"/>
                  <a:pt x="3607" y="4537"/>
                  <a:pt x="3219" y="4925"/>
                </a:cubicBezTo>
                <a:lnTo>
                  <a:pt x="3767" y="5450"/>
                </a:lnTo>
                <a:cubicBezTo>
                  <a:pt x="4132" y="5085"/>
                  <a:pt x="4520" y="4720"/>
                  <a:pt x="4908" y="4378"/>
                </a:cubicBezTo>
                <a:cubicBezTo>
                  <a:pt x="5159" y="4149"/>
                  <a:pt x="5433" y="3944"/>
                  <a:pt x="5730" y="3739"/>
                </a:cubicBezTo>
                <a:lnTo>
                  <a:pt x="5273" y="3122"/>
                </a:lnTo>
                <a:close/>
                <a:moveTo>
                  <a:pt x="22894" y="3419"/>
                </a:moveTo>
                <a:lnTo>
                  <a:pt x="22392" y="3990"/>
                </a:lnTo>
                <a:cubicBezTo>
                  <a:pt x="23054" y="4537"/>
                  <a:pt x="23693" y="5154"/>
                  <a:pt x="24287" y="5793"/>
                </a:cubicBezTo>
                <a:lnTo>
                  <a:pt x="24857" y="5291"/>
                </a:lnTo>
                <a:cubicBezTo>
                  <a:pt x="24218" y="4606"/>
                  <a:pt x="23556" y="3990"/>
                  <a:pt x="22894" y="3419"/>
                </a:cubicBezTo>
                <a:close/>
                <a:moveTo>
                  <a:pt x="1484" y="6980"/>
                </a:moveTo>
                <a:cubicBezTo>
                  <a:pt x="959" y="7687"/>
                  <a:pt x="457" y="8463"/>
                  <a:pt x="1" y="9262"/>
                </a:cubicBezTo>
                <a:lnTo>
                  <a:pt x="662" y="9627"/>
                </a:lnTo>
                <a:cubicBezTo>
                  <a:pt x="1096" y="8874"/>
                  <a:pt x="1575" y="8121"/>
                  <a:pt x="2078" y="7436"/>
                </a:cubicBezTo>
                <a:lnTo>
                  <a:pt x="1484" y="6980"/>
                </a:lnTo>
                <a:close/>
                <a:moveTo>
                  <a:pt x="26546" y="7413"/>
                </a:moveTo>
                <a:lnTo>
                  <a:pt x="25907" y="7847"/>
                </a:lnTo>
                <a:cubicBezTo>
                  <a:pt x="26409" y="8532"/>
                  <a:pt x="26866" y="9262"/>
                  <a:pt x="27322" y="10061"/>
                </a:cubicBezTo>
                <a:lnTo>
                  <a:pt x="27984" y="9673"/>
                </a:lnTo>
                <a:cubicBezTo>
                  <a:pt x="27528" y="8874"/>
                  <a:pt x="27026" y="8098"/>
                  <a:pt x="26546" y="741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5" name="Google Shape;3005;p27"/>
          <p:cNvSpPr/>
          <p:nvPr/>
        </p:nvSpPr>
        <p:spPr>
          <a:xfrm flipH="1">
            <a:off x="450608" y="831311"/>
            <a:ext cx="502312" cy="437900"/>
          </a:xfrm>
          <a:custGeom>
            <a:avLst/>
            <a:gdLst/>
            <a:ahLst/>
            <a:cxnLst/>
            <a:rect l="l" t="t" r="r" b="b"/>
            <a:pathLst>
              <a:path w="14427" h="12577" extrusionOk="0">
                <a:moveTo>
                  <a:pt x="11299" y="0"/>
                </a:moveTo>
                <a:cubicBezTo>
                  <a:pt x="1" y="3492"/>
                  <a:pt x="5935" y="12577"/>
                  <a:pt x="5935" y="12577"/>
                </a:cubicBezTo>
                <a:cubicBezTo>
                  <a:pt x="5570" y="9975"/>
                  <a:pt x="6803" y="9541"/>
                  <a:pt x="10615" y="7692"/>
                </a:cubicBezTo>
                <a:cubicBezTo>
                  <a:pt x="14426" y="5843"/>
                  <a:pt x="12486" y="2420"/>
                  <a:pt x="12486" y="2420"/>
                </a:cubicBezTo>
                <a:lnTo>
                  <a:pt x="12258" y="1050"/>
                </a:lnTo>
                <a:lnTo>
                  <a:pt x="1129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6" name="Google Shape;3006;p27"/>
          <p:cNvSpPr/>
          <p:nvPr/>
        </p:nvSpPr>
        <p:spPr>
          <a:xfrm flipH="1">
            <a:off x="509415" y="863274"/>
            <a:ext cx="242957" cy="249711"/>
          </a:xfrm>
          <a:custGeom>
            <a:avLst/>
            <a:gdLst/>
            <a:ahLst/>
            <a:cxnLst/>
            <a:rect l="l" t="t" r="r" b="b"/>
            <a:pathLst>
              <a:path w="6978" h="7172" extrusionOk="0">
                <a:moveTo>
                  <a:pt x="4912" y="1"/>
                </a:moveTo>
                <a:cubicBezTo>
                  <a:pt x="4900" y="1"/>
                  <a:pt x="4889" y="7"/>
                  <a:pt x="4877" y="18"/>
                </a:cubicBezTo>
                <a:cubicBezTo>
                  <a:pt x="4444" y="201"/>
                  <a:pt x="906" y="1776"/>
                  <a:pt x="16" y="5131"/>
                </a:cubicBezTo>
                <a:cubicBezTo>
                  <a:pt x="0" y="5208"/>
                  <a:pt x="58" y="5264"/>
                  <a:pt x="111" y="5264"/>
                </a:cubicBezTo>
                <a:cubicBezTo>
                  <a:pt x="136" y="5264"/>
                  <a:pt x="161" y="5252"/>
                  <a:pt x="175" y="5222"/>
                </a:cubicBezTo>
                <a:cubicBezTo>
                  <a:pt x="655" y="4515"/>
                  <a:pt x="1659" y="3214"/>
                  <a:pt x="2892" y="2780"/>
                </a:cubicBezTo>
                <a:cubicBezTo>
                  <a:pt x="2904" y="2776"/>
                  <a:pt x="2916" y="2774"/>
                  <a:pt x="2928" y="2774"/>
                </a:cubicBezTo>
                <a:cubicBezTo>
                  <a:pt x="2982" y="2774"/>
                  <a:pt x="3029" y="2815"/>
                  <a:pt x="3029" y="2871"/>
                </a:cubicBezTo>
                <a:cubicBezTo>
                  <a:pt x="3074" y="3396"/>
                  <a:pt x="3143" y="5610"/>
                  <a:pt x="1317" y="7025"/>
                </a:cubicBezTo>
                <a:cubicBezTo>
                  <a:pt x="1238" y="7065"/>
                  <a:pt x="1278" y="7171"/>
                  <a:pt x="1363" y="7171"/>
                </a:cubicBezTo>
                <a:cubicBezTo>
                  <a:pt x="1377" y="7171"/>
                  <a:pt x="1392" y="7169"/>
                  <a:pt x="1408" y="7162"/>
                </a:cubicBezTo>
                <a:cubicBezTo>
                  <a:pt x="3006" y="6592"/>
                  <a:pt x="6977" y="4766"/>
                  <a:pt x="6407" y="977"/>
                </a:cubicBezTo>
                <a:cubicBezTo>
                  <a:pt x="6407" y="931"/>
                  <a:pt x="6384" y="908"/>
                  <a:pt x="6361" y="908"/>
                </a:cubicBezTo>
                <a:lnTo>
                  <a:pt x="4946" y="18"/>
                </a:lnTo>
                <a:cubicBezTo>
                  <a:pt x="4935" y="7"/>
                  <a:pt x="4923" y="1"/>
                  <a:pt x="4912" y="1"/>
                </a:cubicBezTo>
                <a:close/>
              </a:path>
            </a:pathLst>
          </a:custGeom>
          <a:solidFill>
            <a:srgbClr val="FD9A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7" name="Google Shape;3007;p27"/>
          <p:cNvSpPr/>
          <p:nvPr/>
        </p:nvSpPr>
        <p:spPr>
          <a:xfrm flipH="1">
            <a:off x="-265449" y="9549"/>
            <a:ext cx="835307" cy="851984"/>
          </a:xfrm>
          <a:custGeom>
            <a:avLst/>
            <a:gdLst/>
            <a:ahLst/>
            <a:cxnLst/>
            <a:rect l="l" t="t" r="r" b="b"/>
            <a:pathLst>
              <a:path w="23991" h="24470" extrusionOk="0">
                <a:moveTo>
                  <a:pt x="17097" y="1"/>
                </a:moveTo>
                <a:lnTo>
                  <a:pt x="9564" y="8720"/>
                </a:lnTo>
                <a:lnTo>
                  <a:pt x="1" y="19813"/>
                </a:lnTo>
                <a:lnTo>
                  <a:pt x="2283" y="21822"/>
                </a:lnTo>
                <a:lnTo>
                  <a:pt x="5296" y="24470"/>
                </a:lnTo>
                <a:lnTo>
                  <a:pt x="11687" y="16093"/>
                </a:lnTo>
                <a:lnTo>
                  <a:pt x="14472" y="12463"/>
                </a:lnTo>
                <a:lnTo>
                  <a:pt x="23990" y="1"/>
                </a:lnTo>
                <a:close/>
              </a:path>
            </a:pathLst>
          </a:custGeom>
          <a:solidFill>
            <a:srgbClr val="8D74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8" name="Google Shape;3008;p27"/>
          <p:cNvSpPr/>
          <p:nvPr/>
        </p:nvSpPr>
        <p:spPr>
          <a:xfrm flipH="1">
            <a:off x="-265449" y="9549"/>
            <a:ext cx="427594" cy="433965"/>
          </a:xfrm>
          <a:custGeom>
            <a:avLst/>
            <a:gdLst/>
            <a:ahLst/>
            <a:cxnLst/>
            <a:rect l="l" t="t" r="r" b="b"/>
            <a:pathLst>
              <a:path w="12281" h="12464" extrusionOk="0">
                <a:moveTo>
                  <a:pt x="8560" y="1"/>
                </a:moveTo>
                <a:lnTo>
                  <a:pt x="0" y="10364"/>
                </a:lnTo>
                <a:lnTo>
                  <a:pt x="2762" y="12463"/>
                </a:lnTo>
                <a:lnTo>
                  <a:pt x="12280" y="1"/>
                </a:lnTo>
                <a:close/>
              </a:path>
            </a:pathLst>
          </a:custGeom>
          <a:solidFill>
            <a:srgbClr val="8169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9" name="Google Shape;3009;p27"/>
          <p:cNvSpPr/>
          <p:nvPr/>
        </p:nvSpPr>
        <p:spPr>
          <a:xfrm flipH="1">
            <a:off x="65979" y="313157"/>
            <a:ext cx="538836" cy="600045"/>
          </a:xfrm>
          <a:custGeom>
            <a:avLst/>
            <a:gdLst/>
            <a:ahLst/>
            <a:cxnLst/>
            <a:rect l="l" t="t" r="r" b="b"/>
            <a:pathLst>
              <a:path w="15476" h="17234" extrusionOk="0">
                <a:moveTo>
                  <a:pt x="10568" y="0"/>
                </a:moveTo>
                <a:lnTo>
                  <a:pt x="1005" y="11093"/>
                </a:lnTo>
                <a:lnTo>
                  <a:pt x="0" y="15293"/>
                </a:lnTo>
                <a:lnTo>
                  <a:pt x="1849" y="16685"/>
                </a:lnTo>
                <a:lnTo>
                  <a:pt x="2580" y="17233"/>
                </a:lnTo>
                <a:lnTo>
                  <a:pt x="6300" y="15750"/>
                </a:lnTo>
                <a:lnTo>
                  <a:pt x="15476" y="3743"/>
                </a:lnTo>
                <a:lnTo>
                  <a:pt x="12714" y="1644"/>
                </a:lnTo>
                <a:lnTo>
                  <a:pt x="10568" y="0"/>
                </a:lnTo>
                <a:close/>
              </a:path>
            </a:pathLst>
          </a:custGeom>
          <a:solidFill>
            <a:srgbClr val="E8E6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0" name="Google Shape;3010;p27"/>
          <p:cNvSpPr/>
          <p:nvPr/>
        </p:nvSpPr>
        <p:spPr>
          <a:xfrm flipH="1">
            <a:off x="72316" y="379589"/>
            <a:ext cx="464953" cy="530479"/>
          </a:xfrm>
          <a:custGeom>
            <a:avLst/>
            <a:gdLst/>
            <a:ahLst/>
            <a:cxnLst/>
            <a:rect l="l" t="t" r="r" b="b"/>
            <a:pathLst>
              <a:path w="13354" h="15236" extrusionOk="0">
                <a:moveTo>
                  <a:pt x="10872" y="0"/>
                </a:moveTo>
                <a:cubicBezTo>
                  <a:pt x="10677" y="0"/>
                  <a:pt x="10483" y="82"/>
                  <a:pt x="10340" y="238"/>
                </a:cubicBezTo>
                <a:lnTo>
                  <a:pt x="1393" y="11102"/>
                </a:lnTo>
                <a:lnTo>
                  <a:pt x="1347" y="11194"/>
                </a:lnTo>
                <a:lnTo>
                  <a:pt x="115" y="14298"/>
                </a:lnTo>
                <a:cubicBezTo>
                  <a:pt x="1" y="14572"/>
                  <a:pt x="92" y="14914"/>
                  <a:pt x="320" y="15097"/>
                </a:cubicBezTo>
                <a:cubicBezTo>
                  <a:pt x="453" y="15185"/>
                  <a:pt x="604" y="15236"/>
                  <a:pt x="757" y="15236"/>
                </a:cubicBezTo>
                <a:cubicBezTo>
                  <a:pt x="840" y="15236"/>
                  <a:pt x="924" y="15221"/>
                  <a:pt x="1005" y="15188"/>
                </a:cubicBezTo>
                <a:lnTo>
                  <a:pt x="4178" y="13910"/>
                </a:lnTo>
                <a:cubicBezTo>
                  <a:pt x="4292" y="13864"/>
                  <a:pt x="4406" y="13796"/>
                  <a:pt x="4474" y="13682"/>
                </a:cubicBezTo>
                <a:lnTo>
                  <a:pt x="13102" y="2383"/>
                </a:lnTo>
                <a:cubicBezTo>
                  <a:pt x="13353" y="2087"/>
                  <a:pt x="13285" y="1653"/>
                  <a:pt x="12988" y="1425"/>
                </a:cubicBezTo>
                <a:lnTo>
                  <a:pt x="11299" y="146"/>
                </a:lnTo>
                <a:cubicBezTo>
                  <a:pt x="11171" y="48"/>
                  <a:pt x="11021" y="0"/>
                  <a:pt x="10872" y="0"/>
                </a:cubicBezTo>
                <a:close/>
              </a:path>
            </a:pathLst>
          </a:custGeom>
          <a:solidFill>
            <a:srgbClr val="B3B0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1" name="Google Shape;3011;p27"/>
          <p:cNvSpPr/>
          <p:nvPr/>
        </p:nvSpPr>
        <p:spPr>
          <a:xfrm flipH="1">
            <a:off x="3534916" y="4253349"/>
            <a:ext cx="210646" cy="310781"/>
          </a:xfrm>
          <a:custGeom>
            <a:avLst/>
            <a:gdLst/>
            <a:ahLst/>
            <a:cxnLst/>
            <a:rect l="l" t="t" r="r" b="b"/>
            <a:pathLst>
              <a:path w="6050" h="8926" extrusionOk="0">
                <a:moveTo>
                  <a:pt x="3014" y="1"/>
                </a:moveTo>
                <a:lnTo>
                  <a:pt x="2626" y="1256"/>
                </a:lnTo>
                <a:cubicBezTo>
                  <a:pt x="2192" y="2626"/>
                  <a:pt x="1256" y="3767"/>
                  <a:pt x="1" y="4452"/>
                </a:cubicBezTo>
                <a:cubicBezTo>
                  <a:pt x="1256" y="5159"/>
                  <a:pt x="2192" y="6301"/>
                  <a:pt x="2626" y="7670"/>
                </a:cubicBezTo>
                <a:lnTo>
                  <a:pt x="3014" y="8925"/>
                </a:lnTo>
                <a:lnTo>
                  <a:pt x="3425" y="7670"/>
                </a:lnTo>
                <a:cubicBezTo>
                  <a:pt x="3858" y="6301"/>
                  <a:pt x="4794" y="5159"/>
                  <a:pt x="6049" y="4452"/>
                </a:cubicBezTo>
                <a:cubicBezTo>
                  <a:pt x="4794" y="3767"/>
                  <a:pt x="3858" y="2626"/>
                  <a:pt x="3425" y="1256"/>
                </a:cubicBezTo>
                <a:lnTo>
                  <a:pt x="301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2" name="Google Shape;3012;p27"/>
          <p:cNvSpPr/>
          <p:nvPr/>
        </p:nvSpPr>
        <p:spPr>
          <a:xfrm flipH="1">
            <a:off x="-39727" y="2289607"/>
            <a:ext cx="211412" cy="310781"/>
          </a:xfrm>
          <a:custGeom>
            <a:avLst/>
            <a:gdLst/>
            <a:ahLst/>
            <a:cxnLst/>
            <a:rect l="l" t="t" r="r" b="b"/>
            <a:pathLst>
              <a:path w="6072" h="8926" extrusionOk="0">
                <a:moveTo>
                  <a:pt x="3036" y="1"/>
                </a:moveTo>
                <a:lnTo>
                  <a:pt x="2625" y="1256"/>
                </a:lnTo>
                <a:cubicBezTo>
                  <a:pt x="2191" y="2625"/>
                  <a:pt x="1256" y="3767"/>
                  <a:pt x="0" y="4451"/>
                </a:cubicBezTo>
                <a:cubicBezTo>
                  <a:pt x="1256" y="5159"/>
                  <a:pt x="2191" y="6300"/>
                  <a:pt x="2625" y="7670"/>
                </a:cubicBezTo>
                <a:lnTo>
                  <a:pt x="3036" y="8925"/>
                </a:lnTo>
                <a:lnTo>
                  <a:pt x="3424" y="7670"/>
                </a:lnTo>
                <a:cubicBezTo>
                  <a:pt x="3858" y="6300"/>
                  <a:pt x="4816" y="5159"/>
                  <a:pt x="6072" y="4451"/>
                </a:cubicBezTo>
                <a:cubicBezTo>
                  <a:pt x="4816" y="3767"/>
                  <a:pt x="3858" y="2625"/>
                  <a:pt x="3424" y="1256"/>
                </a:cubicBezTo>
                <a:lnTo>
                  <a:pt x="3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3" name="Google Shape;3013;p27"/>
          <p:cNvSpPr/>
          <p:nvPr/>
        </p:nvSpPr>
        <p:spPr>
          <a:xfrm flipH="1">
            <a:off x="605209" y="4650322"/>
            <a:ext cx="211412" cy="310781"/>
          </a:xfrm>
          <a:custGeom>
            <a:avLst/>
            <a:gdLst/>
            <a:ahLst/>
            <a:cxnLst/>
            <a:rect l="l" t="t" r="r" b="b"/>
            <a:pathLst>
              <a:path w="6072" h="8926" extrusionOk="0">
                <a:moveTo>
                  <a:pt x="3036" y="1"/>
                </a:moveTo>
                <a:lnTo>
                  <a:pt x="2648" y="1256"/>
                </a:lnTo>
                <a:cubicBezTo>
                  <a:pt x="2214" y="2625"/>
                  <a:pt x="1256" y="3767"/>
                  <a:pt x="0" y="4474"/>
                </a:cubicBezTo>
                <a:cubicBezTo>
                  <a:pt x="1256" y="5159"/>
                  <a:pt x="2214" y="6300"/>
                  <a:pt x="2648" y="7670"/>
                </a:cubicBezTo>
                <a:lnTo>
                  <a:pt x="3036" y="8925"/>
                </a:lnTo>
                <a:lnTo>
                  <a:pt x="3424" y="7670"/>
                </a:lnTo>
                <a:cubicBezTo>
                  <a:pt x="3858" y="6300"/>
                  <a:pt x="4817" y="5159"/>
                  <a:pt x="6072" y="4474"/>
                </a:cubicBezTo>
                <a:cubicBezTo>
                  <a:pt x="4817" y="3767"/>
                  <a:pt x="3858" y="2625"/>
                  <a:pt x="3424" y="1256"/>
                </a:cubicBezTo>
                <a:lnTo>
                  <a:pt x="3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4" name="Google Shape;3014;p27"/>
          <p:cNvSpPr/>
          <p:nvPr/>
        </p:nvSpPr>
        <p:spPr>
          <a:xfrm flipH="1">
            <a:off x="3825781" y="4053880"/>
            <a:ext cx="123219" cy="181225"/>
          </a:xfrm>
          <a:custGeom>
            <a:avLst/>
            <a:gdLst/>
            <a:ahLst/>
            <a:cxnLst/>
            <a:rect l="l" t="t" r="r" b="b"/>
            <a:pathLst>
              <a:path w="3539" h="5205" extrusionOk="0">
                <a:moveTo>
                  <a:pt x="1758" y="1"/>
                </a:moveTo>
                <a:lnTo>
                  <a:pt x="1530" y="731"/>
                </a:lnTo>
                <a:cubicBezTo>
                  <a:pt x="1279" y="1530"/>
                  <a:pt x="731" y="2192"/>
                  <a:pt x="0" y="2603"/>
                </a:cubicBezTo>
                <a:cubicBezTo>
                  <a:pt x="731" y="3014"/>
                  <a:pt x="1279" y="3675"/>
                  <a:pt x="1530" y="4474"/>
                </a:cubicBezTo>
                <a:lnTo>
                  <a:pt x="1758" y="5205"/>
                </a:lnTo>
                <a:lnTo>
                  <a:pt x="2009" y="4474"/>
                </a:lnTo>
                <a:cubicBezTo>
                  <a:pt x="2260" y="3675"/>
                  <a:pt x="2808" y="3014"/>
                  <a:pt x="3538" y="2603"/>
                </a:cubicBezTo>
                <a:cubicBezTo>
                  <a:pt x="2808" y="2192"/>
                  <a:pt x="2260" y="1530"/>
                  <a:pt x="2009" y="731"/>
                </a:cubicBezTo>
                <a:lnTo>
                  <a:pt x="17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5" name="Google Shape;3015;p27"/>
          <p:cNvSpPr/>
          <p:nvPr/>
        </p:nvSpPr>
        <p:spPr>
          <a:xfrm flipH="1">
            <a:off x="-341734" y="2082200"/>
            <a:ext cx="124020" cy="182026"/>
          </a:xfrm>
          <a:custGeom>
            <a:avLst/>
            <a:gdLst/>
            <a:ahLst/>
            <a:cxnLst/>
            <a:rect l="l" t="t" r="r" b="b"/>
            <a:pathLst>
              <a:path w="3562" h="5228" extrusionOk="0">
                <a:moveTo>
                  <a:pt x="1781" y="0"/>
                </a:moveTo>
                <a:lnTo>
                  <a:pt x="1553" y="731"/>
                </a:lnTo>
                <a:cubicBezTo>
                  <a:pt x="1302" y="1552"/>
                  <a:pt x="754" y="2214"/>
                  <a:pt x="1" y="2625"/>
                </a:cubicBezTo>
                <a:cubicBezTo>
                  <a:pt x="754" y="3013"/>
                  <a:pt x="1302" y="3698"/>
                  <a:pt x="1553" y="4497"/>
                </a:cubicBezTo>
                <a:lnTo>
                  <a:pt x="1781" y="5227"/>
                </a:lnTo>
                <a:lnTo>
                  <a:pt x="2009" y="4497"/>
                </a:lnTo>
                <a:cubicBezTo>
                  <a:pt x="2260" y="3698"/>
                  <a:pt x="2831" y="3013"/>
                  <a:pt x="3561" y="2625"/>
                </a:cubicBezTo>
                <a:cubicBezTo>
                  <a:pt x="2831" y="2214"/>
                  <a:pt x="2260" y="1552"/>
                  <a:pt x="2009" y="731"/>
                </a:cubicBezTo>
                <a:lnTo>
                  <a:pt x="178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6" name="Google Shape;3016;p27"/>
          <p:cNvSpPr/>
          <p:nvPr/>
        </p:nvSpPr>
        <p:spPr>
          <a:xfrm flipH="1">
            <a:off x="2524025" y="3507106"/>
            <a:ext cx="124020" cy="182026"/>
          </a:xfrm>
          <a:custGeom>
            <a:avLst/>
            <a:gdLst/>
            <a:ahLst/>
            <a:cxnLst/>
            <a:rect l="l" t="t" r="r" b="b"/>
            <a:pathLst>
              <a:path w="3562" h="5228" extrusionOk="0">
                <a:moveTo>
                  <a:pt x="1781" y="1"/>
                </a:moveTo>
                <a:lnTo>
                  <a:pt x="1553" y="754"/>
                </a:lnTo>
                <a:cubicBezTo>
                  <a:pt x="1302" y="1553"/>
                  <a:pt x="731" y="2215"/>
                  <a:pt x="1" y="2626"/>
                </a:cubicBezTo>
                <a:cubicBezTo>
                  <a:pt x="731" y="3014"/>
                  <a:pt x="1302" y="3699"/>
                  <a:pt x="1553" y="4497"/>
                </a:cubicBezTo>
                <a:lnTo>
                  <a:pt x="1781" y="5228"/>
                </a:lnTo>
                <a:lnTo>
                  <a:pt x="2009" y="4497"/>
                </a:lnTo>
                <a:cubicBezTo>
                  <a:pt x="2260" y="3699"/>
                  <a:pt x="2808" y="3014"/>
                  <a:pt x="3561" y="2626"/>
                </a:cubicBezTo>
                <a:cubicBezTo>
                  <a:pt x="2808" y="2215"/>
                  <a:pt x="2260" y="1553"/>
                  <a:pt x="2009" y="754"/>
                </a:cubicBezTo>
                <a:lnTo>
                  <a:pt x="178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7" name="Google Shape;3017;p27"/>
          <p:cNvSpPr/>
          <p:nvPr/>
        </p:nvSpPr>
        <p:spPr>
          <a:xfrm flipH="1">
            <a:off x="338960" y="4309389"/>
            <a:ext cx="124020" cy="181225"/>
          </a:xfrm>
          <a:custGeom>
            <a:avLst/>
            <a:gdLst/>
            <a:ahLst/>
            <a:cxnLst/>
            <a:rect l="l" t="t" r="r" b="b"/>
            <a:pathLst>
              <a:path w="3562" h="5205" extrusionOk="0">
                <a:moveTo>
                  <a:pt x="1781" y="1"/>
                </a:moveTo>
                <a:lnTo>
                  <a:pt x="1553" y="731"/>
                </a:lnTo>
                <a:cubicBezTo>
                  <a:pt x="1302" y="1530"/>
                  <a:pt x="754" y="2192"/>
                  <a:pt x="1" y="2603"/>
                </a:cubicBezTo>
                <a:cubicBezTo>
                  <a:pt x="754" y="3013"/>
                  <a:pt x="1302" y="3675"/>
                  <a:pt x="1553" y="4474"/>
                </a:cubicBezTo>
                <a:lnTo>
                  <a:pt x="1781" y="5205"/>
                </a:lnTo>
                <a:lnTo>
                  <a:pt x="2009" y="4474"/>
                </a:lnTo>
                <a:cubicBezTo>
                  <a:pt x="2260" y="3675"/>
                  <a:pt x="2831" y="3013"/>
                  <a:pt x="3561" y="2603"/>
                </a:cubicBezTo>
                <a:cubicBezTo>
                  <a:pt x="2831" y="2192"/>
                  <a:pt x="2260" y="1530"/>
                  <a:pt x="2009" y="731"/>
                </a:cubicBezTo>
                <a:lnTo>
                  <a:pt x="178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8" name="Google Shape;3018;p27"/>
          <p:cNvSpPr/>
          <p:nvPr/>
        </p:nvSpPr>
        <p:spPr>
          <a:xfrm flipH="1">
            <a:off x="1033139" y="1099127"/>
            <a:ext cx="124020" cy="181225"/>
          </a:xfrm>
          <a:custGeom>
            <a:avLst/>
            <a:gdLst/>
            <a:ahLst/>
            <a:cxnLst/>
            <a:rect l="l" t="t" r="r" b="b"/>
            <a:pathLst>
              <a:path w="3562" h="5205" extrusionOk="0">
                <a:moveTo>
                  <a:pt x="1781" y="0"/>
                </a:moveTo>
                <a:lnTo>
                  <a:pt x="1530" y="731"/>
                </a:lnTo>
                <a:cubicBezTo>
                  <a:pt x="1279" y="1530"/>
                  <a:pt x="731" y="2191"/>
                  <a:pt x="1" y="2602"/>
                </a:cubicBezTo>
                <a:cubicBezTo>
                  <a:pt x="731" y="3013"/>
                  <a:pt x="1279" y="3675"/>
                  <a:pt x="1530" y="4474"/>
                </a:cubicBezTo>
                <a:lnTo>
                  <a:pt x="1781" y="5204"/>
                </a:lnTo>
                <a:lnTo>
                  <a:pt x="2009" y="4474"/>
                </a:lnTo>
                <a:cubicBezTo>
                  <a:pt x="2260" y="3675"/>
                  <a:pt x="2808" y="3013"/>
                  <a:pt x="3562" y="2602"/>
                </a:cubicBezTo>
                <a:cubicBezTo>
                  <a:pt x="2808" y="2191"/>
                  <a:pt x="2260" y="1530"/>
                  <a:pt x="2009" y="731"/>
                </a:cubicBezTo>
                <a:lnTo>
                  <a:pt x="178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9" name="Google Shape;3019;p27"/>
          <p:cNvSpPr/>
          <p:nvPr/>
        </p:nvSpPr>
        <p:spPr>
          <a:xfrm flipH="1">
            <a:off x="3028670" y="4273230"/>
            <a:ext cx="64412" cy="165313"/>
          </a:xfrm>
          <a:custGeom>
            <a:avLst/>
            <a:gdLst/>
            <a:ahLst/>
            <a:cxnLst/>
            <a:rect l="l" t="t" r="r" b="b"/>
            <a:pathLst>
              <a:path w="1850" h="4748" fill="none" extrusionOk="0">
                <a:moveTo>
                  <a:pt x="0" y="0"/>
                </a:moveTo>
                <a:lnTo>
                  <a:pt x="1849" y="4748"/>
                </a:lnTo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0" name="Google Shape;3020;p27"/>
          <p:cNvSpPr/>
          <p:nvPr/>
        </p:nvSpPr>
        <p:spPr>
          <a:xfrm flipH="1">
            <a:off x="2986575" y="4472699"/>
            <a:ext cx="30222" cy="75519"/>
          </a:xfrm>
          <a:custGeom>
            <a:avLst/>
            <a:gdLst/>
            <a:ahLst/>
            <a:cxnLst/>
            <a:rect l="l" t="t" r="r" b="b"/>
            <a:pathLst>
              <a:path w="868" h="2169" fill="none" extrusionOk="0">
                <a:moveTo>
                  <a:pt x="1" y="1"/>
                </a:moveTo>
                <a:lnTo>
                  <a:pt x="868" y="2169"/>
                </a:lnTo>
              </a:path>
            </a:pathLst>
          </a:custGeom>
          <a:noFill/>
          <a:ln w="19050" cap="rnd" cmpd="sng">
            <a:solidFill>
              <a:schemeClr val="lt1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1" name="Google Shape;3021;p27"/>
          <p:cNvSpPr/>
          <p:nvPr/>
        </p:nvSpPr>
        <p:spPr>
          <a:xfrm flipH="1">
            <a:off x="1789724" y="3622352"/>
            <a:ext cx="104139" cy="54072"/>
          </a:xfrm>
          <a:custGeom>
            <a:avLst/>
            <a:gdLst/>
            <a:ahLst/>
            <a:cxnLst/>
            <a:rect l="l" t="t" r="r" b="b"/>
            <a:pathLst>
              <a:path w="2991" h="1553" fill="none" extrusionOk="0">
                <a:moveTo>
                  <a:pt x="2991" y="0"/>
                </a:moveTo>
                <a:lnTo>
                  <a:pt x="1" y="1553"/>
                </a:lnTo>
              </a:path>
            </a:pathLst>
          </a:custGeom>
          <a:noFill/>
          <a:ln w="9700" cap="rnd" cmpd="sng">
            <a:solidFill>
              <a:schemeClr val="lt2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2" name="Google Shape;3022;p27"/>
          <p:cNvSpPr/>
          <p:nvPr/>
        </p:nvSpPr>
        <p:spPr>
          <a:xfrm flipH="1">
            <a:off x="1912908" y="3687530"/>
            <a:ext cx="44532" cy="23084"/>
          </a:xfrm>
          <a:custGeom>
            <a:avLst/>
            <a:gdLst/>
            <a:ahLst/>
            <a:cxnLst/>
            <a:rect l="l" t="t" r="r" b="b"/>
            <a:pathLst>
              <a:path w="1279" h="663" fill="none" extrusionOk="0">
                <a:moveTo>
                  <a:pt x="1279" y="0"/>
                </a:moveTo>
                <a:lnTo>
                  <a:pt x="1" y="662"/>
                </a:lnTo>
              </a:path>
            </a:pathLst>
          </a:custGeom>
          <a:noFill/>
          <a:ln w="9700" cap="rnd" cmpd="sng">
            <a:solidFill>
              <a:schemeClr val="lt2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3" name="Google Shape;3023;p27"/>
          <p:cNvSpPr/>
          <p:nvPr/>
        </p:nvSpPr>
        <p:spPr>
          <a:xfrm flipH="1">
            <a:off x="2694108" y="1730926"/>
            <a:ext cx="85860" cy="343335"/>
          </a:xfrm>
          <a:custGeom>
            <a:avLst/>
            <a:gdLst/>
            <a:ahLst/>
            <a:cxnLst/>
            <a:rect l="l" t="t" r="r" b="b"/>
            <a:pathLst>
              <a:path w="2466" h="9861" fill="none" extrusionOk="0">
                <a:moveTo>
                  <a:pt x="1" y="9861"/>
                </a:moveTo>
                <a:lnTo>
                  <a:pt x="2466" y="0"/>
                </a:lnTo>
              </a:path>
            </a:pathLst>
          </a:custGeom>
          <a:noFill/>
          <a:ln w="19050" cap="rnd" cmpd="sng">
            <a:solidFill>
              <a:srgbClr val="58C3C4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4" name="Google Shape;3024;p27"/>
          <p:cNvSpPr/>
          <p:nvPr/>
        </p:nvSpPr>
        <p:spPr>
          <a:xfrm flipH="1">
            <a:off x="2791075" y="2116355"/>
            <a:ext cx="42930" cy="171685"/>
          </a:xfrm>
          <a:custGeom>
            <a:avLst/>
            <a:gdLst/>
            <a:ahLst/>
            <a:cxnLst/>
            <a:rect l="l" t="t" r="r" b="b"/>
            <a:pathLst>
              <a:path w="1233" h="4931" fill="none" extrusionOk="0">
                <a:moveTo>
                  <a:pt x="0" y="4931"/>
                </a:moveTo>
                <a:lnTo>
                  <a:pt x="1233" y="1"/>
                </a:lnTo>
              </a:path>
            </a:pathLst>
          </a:custGeom>
          <a:noFill/>
          <a:ln w="19050" cap="rnd" cmpd="sng">
            <a:solidFill>
              <a:srgbClr val="58C3C4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5" name="Google Shape;3025;p27"/>
          <p:cNvSpPr/>
          <p:nvPr/>
        </p:nvSpPr>
        <p:spPr>
          <a:xfrm flipH="1">
            <a:off x="-594439" y="2623403"/>
            <a:ext cx="115246" cy="23084"/>
          </a:xfrm>
          <a:custGeom>
            <a:avLst/>
            <a:gdLst/>
            <a:ahLst/>
            <a:cxnLst/>
            <a:rect l="l" t="t" r="r" b="b"/>
            <a:pathLst>
              <a:path w="3310" h="663" fill="none" extrusionOk="0">
                <a:moveTo>
                  <a:pt x="3310" y="662"/>
                </a:moveTo>
                <a:lnTo>
                  <a:pt x="0" y="0"/>
                </a:lnTo>
              </a:path>
            </a:pathLst>
          </a:custGeom>
          <a:solidFill>
            <a:srgbClr val="FFFFFF">
              <a:alpha val="8039"/>
            </a:srgbClr>
          </a:solidFill>
          <a:ln w="19050" cap="rnd" cmpd="sng">
            <a:solidFill>
              <a:srgbClr val="9F4C89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6" name="Google Shape;3026;p27"/>
          <p:cNvSpPr/>
          <p:nvPr/>
        </p:nvSpPr>
        <p:spPr>
          <a:xfrm flipH="1">
            <a:off x="-509415" y="2477169"/>
            <a:ext cx="115281" cy="23084"/>
          </a:xfrm>
          <a:custGeom>
            <a:avLst/>
            <a:gdLst/>
            <a:ahLst/>
            <a:cxnLst/>
            <a:rect l="l" t="t" r="r" b="b"/>
            <a:pathLst>
              <a:path w="3311" h="663" fill="none" extrusionOk="0">
                <a:moveTo>
                  <a:pt x="3310" y="662"/>
                </a:moveTo>
                <a:lnTo>
                  <a:pt x="1" y="0"/>
                </a:lnTo>
              </a:path>
            </a:pathLst>
          </a:custGeom>
          <a:solidFill>
            <a:srgbClr val="FFFFFF">
              <a:alpha val="8039"/>
            </a:srgbClr>
          </a:solidFill>
          <a:ln w="19050" cap="rnd" cmpd="sng">
            <a:solidFill>
              <a:srgbClr val="FFFFFF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7" name="Google Shape;3027;p27"/>
          <p:cNvSpPr/>
          <p:nvPr/>
        </p:nvSpPr>
        <p:spPr>
          <a:xfrm flipH="1">
            <a:off x="-437900" y="2612261"/>
            <a:ext cx="22283" cy="4805"/>
          </a:xfrm>
          <a:custGeom>
            <a:avLst/>
            <a:gdLst/>
            <a:ahLst/>
            <a:cxnLst/>
            <a:rect l="l" t="t" r="r" b="b"/>
            <a:pathLst>
              <a:path w="640" h="138" fill="none" extrusionOk="0">
                <a:moveTo>
                  <a:pt x="639" y="138"/>
                </a:moveTo>
                <a:lnTo>
                  <a:pt x="0" y="1"/>
                </a:lnTo>
              </a:path>
            </a:pathLst>
          </a:custGeom>
          <a:solidFill>
            <a:srgbClr val="FFFFFF">
              <a:alpha val="8039"/>
            </a:srgbClr>
          </a:solidFill>
          <a:ln w="19050" cap="rnd" cmpd="sng">
            <a:solidFill>
              <a:srgbClr val="9F4C89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8" name="Google Shape;3028;p27"/>
          <p:cNvSpPr/>
          <p:nvPr/>
        </p:nvSpPr>
        <p:spPr>
          <a:xfrm flipH="1">
            <a:off x="-476373" y="1310365"/>
            <a:ext cx="66223" cy="136694"/>
          </a:xfrm>
          <a:custGeom>
            <a:avLst/>
            <a:gdLst/>
            <a:ahLst/>
            <a:cxnLst/>
            <a:rect l="l" t="t" r="r" b="b"/>
            <a:pathLst>
              <a:path w="1902" h="3926" extrusionOk="0">
                <a:moveTo>
                  <a:pt x="64" y="1"/>
                </a:moveTo>
                <a:cubicBezTo>
                  <a:pt x="2" y="1"/>
                  <a:pt x="0" y="61"/>
                  <a:pt x="89" y="187"/>
                </a:cubicBezTo>
                <a:cubicBezTo>
                  <a:pt x="1365" y="1951"/>
                  <a:pt x="1777" y="3926"/>
                  <a:pt x="1868" y="3926"/>
                </a:cubicBezTo>
                <a:cubicBezTo>
                  <a:pt x="1901" y="3926"/>
                  <a:pt x="1893" y="3672"/>
                  <a:pt x="1869" y="3063"/>
                </a:cubicBezTo>
                <a:cubicBezTo>
                  <a:pt x="1794" y="1183"/>
                  <a:pt x="338" y="1"/>
                  <a:pt x="64" y="1"/>
                </a:cubicBezTo>
                <a:close/>
              </a:path>
            </a:pathLst>
          </a:custGeom>
          <a:solidFill>
            <a:srgbClr val="FBD8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9" name="Google Shape;3029;p27"/>
          <p:cNvSpPr/>
          <p:nvPr/>
        </p:nvSpPr>
        <p:spPr>
          <a:xfrm flipH="1">
            <a:off x="-937636" y="1476897"/>
            <a:ext cx="86939" cy="49093"/>
          </a:xfrm>
          <a:custGeom>
            <a:avLst/>
            <a:gdLst/>
            <a:ahLst/>
            <a:cxnLst/>
            <a:rect l="l" t="t" r="r" b="b"/>
            <a:pathLst>
              <a:path w="2497" h="1410" extrusionOk="0">
                <a:moveTo>
                  <a:pt x="2361" y="0"/>
                </a:moveTo>
                <a:cubicBezTo>
                  <a:pt x="2344" y="0"/>
                  <a:pt x="2314" y="19"/>
                  <a:pt x="2272" y="61"/>
                </a:cubicBezTo>
                <a:cubicBezTo>
                  <a:pt x="1252" y="1026"/>
                  <a:pt x="0" y="1410"/>
                  <a:pt x="231" y="1410"/>
                </a:cubicBezTo>
                <a:cubicBezTo>
                  <a:pt x="289" y="1410"/>
                  <a:pt x="443" y="1385"/>
                  <a:pt x="720" y="1339"/>
                </a:cubicBezTo>
                <a:cubicBezTo>
                  <a:pt x="1912" y="1117"/>
                  <a:pt x="2496" y="0"/>
                  <a:pt x="23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0" name="Google Shape;3030;p27"/>
          <p:cNvSpPr/>
          <p:nvPr/>
        </p:nvSpPr>
        <p:spPr>
          <a:xfrm flipH="1">
            <a:off x="-718599" y="938584"/>
            <a:ext cx="41537" cy="81090"/>
          </a:xfrm>
          <a:custGeom>
            <a:avLst/>
            <a:gdLst/>
            <a:ahLst/>
            <a:cxnLst/>
            <a:rect l="l" t="t" r="r" b="b"/>
            <a:pathLst>
              <a:path w="1193" h="2329" extrusionOk="0">
                <a:moveTo>
                  <a:pt x="1" y="1"/>
                </a:moveTo>
                <a:lnTo>
                  <a:pt x="1" y="1"/>
                </a:lnTo>
                <a:cubicBezTo>
                  <a:pt x="986" y="574"/>
                  <a:pt x="1184" y="2328"/>
                  <a:pt x="1190" y="2328"/>
                </a:cubicBezTo>
                <a:cubicBezTo>
                  <a:pt x="1192" y="2328"/>
                  <a:pt x="1179" y="2196"/>
                  <a:pt x="1165" y="1872"/>
                </a:cubicBezTo>
                <a:cubicBezTo>
                  <a:pt x="1119" y="366"/>
                  <a:pt x="1" y="1"/>
                  <a:pt x="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1" name="Google Shape;3031;p27"/>
          <p:cNvSpPr/>
          <p:nvPr/>
        </p:nvSpPr>
        <p:spPr>
          <a:xfrm flipH="1">
            <a:off x="-124229" y="899693"/>
            <a:ext cx="57519" cy="77086"/>
          </a:xfrm>
          <a:custGeom>
            <a:avLst/>
            <a:gdLst/>
            <a:ahLst/>
            <a:cxnLst/>
            <a:rect l="l" t="t" r="r" b="b"/>
            <a:pathLst>
              <a:path w="1652" h="2214" extrusionOk="0">
                <a:moveTo>
                  <a:pt x="1633" y="0"/>
                </a:moveTo>
                <a:lnTo>
                  <a:pt x="1633" y="0"/>
                </a:lnTo>
                <a:cubicBezTo>
                  <a:pt x="1628" y="0"/>
                  <a:pt x="1521" y="77"/>
                  <a:pt x="1256" y="250"/>
                </a:cubicBezTo>
                <a:cubicBezTo>
                  <a:pt x="1" y="1095"/>
                  <a:pt x="252" y="2213"/>
                  <a:pt x="252" y="2213"/>
                </a:cubicBezTo>
                <a:cubicBezTo>
                  <a:pt x="234" y="1078"/>
                  <a:pt x="1652" y="0"/>
                  <a:pt x="1633" y="0"/>
                </a:cubicBezTo>
                <a:close/>
              </a:path>
            </a:pathLst>
          </a:custGeom>
          <a:solidFill>
            <a:srgbClr val="FFB4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2" name="Google Shape;3032;p27"/>
          <p:cNvSpPr/>
          <p:nvPr/>
        </p:nvSpPr>
        <p:spPr>
          <a:xfrm flipH="1">
            <a:off x="68346" y="1378851"/>
            <a:ext cx="54872" cy="35026"/>
          </a:xfrm>
          <a:custGeom>
            <a:avLst/>
            <a:gdLst/>
            <a:ahLst/>
            <a:cxnLst/>
            <a:rect l="l" t="t" r="r" b="b"/>
            <a:pathLst>
              <a:path w="1576" h="1006" fill="none" extrusionOk="0">
                <a:moveTo>
                  <a:pt x="1" y="891"/>
                </a:moveTo>
                <a:cubicBezTo>
                  <a:pt x="1" y="891"/>
                  <a:pt x="822" y="1005"/>
                  <a:pt x="1575" y="1"/>
                </a:cubicBezTo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3" name="Google Shape;3033;p27"/>
          <p:cNvSpPr/>
          <p:nvPr/>
        </p:nvSpPr>
        <p:spPr>
          <a:xfrm flipH="1">
            <a:off x="-157341" y="1774622"/>
            <a:ext cx="30222" cy="58842"/>
          </a:xfrm>
          <a:custGeom>
            <a:avLst/>
            <a:gdLst/>
            <a:ahLst/>
            <a:cxnLst/>
            <a:rect l="l" t="t" r="r" b="b"/>
            <a:pathLst>
              <a:path w="868" h="1690" fill="none" extrusionOk="0">
                <a:moveTo>
                  <a:pt x="571" y="1690"/>
                </a:moveTo>
                <a:cubicBezTo>
                  <a:pt x="571" y="1690"/>
                  <a:pt x="868" y="891"/>
                  <a:pt x="0" y="1"/>
                </a:cubicBezTo>
              </a:path>
            </a:pathLst>
          </a:custGeom>
          <a:solidFill>
            <a:srgbClr val="FFFFFF">
              <a:alpha val="53570"/>
            </a:srgbClr>
          </a:solidFill>
          <a:ln w="9525" cap="rnd" cmpd="sng">
            <a:solidFill>
              <a:srgbClr val="FFFFFF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4" name="Google Shape;3034;p27"/>
          <p:cNvSpPr/>
          <p:nvPr/>
        </p:nvSpPr>
        <p:spPr>
          <a:xfrm flipH="1">
            <a:off x="52470" y="1355802"/>
            <a:ext cx="8774" cy="8774"/>
          </a:xfrm>
          <a:custGeom>
            <a:avLst/>
            <a:gdLst/>
            <a:ahLst/>
            <a:cxnLst/>
            <a:rect l="l" t="t" r="r" b="b"/>
            <a:pathLst>
              <a:path w="252" h="252" extrusionOk="0">
                <a:moveTo>
                  <a:pt x="115" y="1"/>
                </a:moveTo>
                <a:cubicBezTo>
                  <a:pt x="47" y="1"/>
                  <a:pt x="1" y="46"/>
                  <a:pt x="1" y="115"/>
                </a:cubicBezTo>
                <a:cubicBezTo>
                  <a:pt x="1" y="183"/>
                  <a:pt x="47" y="252"/>
                  <a:pt x="115" y="252"/>
                </a:cubicBezTo>
                <a:cubicBezTo>
                  <a:pt x="183" y="252"/>
                  <a:pt x="252" y="183"/>
                  <a:pt x="252" y="115"/>
                </a:cubicBezTo>
                <a:cubicBezTo>
                  <a:pt x="252" y="46"/>
                  <a:pt x="183" y="1"/>
                  <a:pt x="115" y="1"/>
                </a:cubicBezTo>
                <a:close/>
              </a:path>
            </a:pathLst>
          </a:custGeom>
          <a:solidFill>
            <a:srgbClr val="FFFFFF">
              <a:alpha val="80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5" name="Google Shape;3035;p27"/>
          <p:cNvSpPr/>
          <p:nvPr/>
        </p:nvSpPr>
        <p:spPr>
          <a:xfrm flipH="1">
            <a:off x="-118415" y="1758745"/>
            <a:ext cx="8774" cy="8774"/>
          </a:xfrm>
          <a:custGeom>
            <a:avLst/>
            <a:gdLst/>
            <a:ahLst/>
            <a:cxnLst/>
            <a:rect l="l" t="t" r="r" b="b"/>
            <a:pathLst>
              <a:path w="252" h="252" extrusionOk="0">
                <a:moveTo>
                  <a:pt x="137" y="0"/>
                </a:moveTo>
                <a:cubicBezTo>
                  <a:pt x="69" y="0"/>
                  <a:pt x="0" y="46"/>
                  <a:pt x="0" y="114"/>
                </a:cubicBezTo>
                <a:cubicBezTo>
                  <a:pt x="0" y="183"/>
                  <a:pt x="69" y="251"/>
                  <a:pt x="137" y="251"/>
                </a:cubicBezTo>
                <a:cubicBezTo>
                  <a:pt x="206" y="251"/>
                  <a:pt x="251" y="183"/>
                  <a:pt x="251" y="114"/>
                </a:cubicBezTo>
                <a:cubicBezTo>
                  <a:pt x="251" y="46"/>
                  <a:pt x="206" y="0"/>
                  <a:pt x="137" y="0"/>
                </a:cubicBezTo>
                <a:close/>
              </a:path>
            </a:pathLst>
          </a:custGeom>
          <a:solidFill>
            <a:srgbClr val="FFFFFF">
              <a:alpha val="535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6" name="Google Shape;3036;p27"/>
          <p:cNvSpPr/>
          <p:nvPr/>
        </p:nvSpPr>
        <p:spPr>
          <a:xfrm flipH="1">
            <a:off x="-589669" y="1784963"/>
            <a:ext cx="41363" cy="47700"/>
          </a:xfrm>
          <a:custGeom>
            <a:avLst/>
            <a:gdLst/>
            <a:ahLst/>
            <a:cxnLst/>
            <a:rect l="l" t="t" r="r" b="b"/>
            <a:pathLst>
              <a:path w="1188" h="1370" fill="none" extrusionOk="0">
                <a:moveTo>
                  <a:pt x="1188" y="0"/>
                </a:moveTo>
                <a:cubicBezTo>
                  <a:pt x="1188" y="0"/>
                  <a:pt x="366" y="160"/>
                  <a:pt x="1" y="1370"/>
                </a:cubicBezTo>
              </a:path>
            </a:pathLst>
          </a:custGeom>
          <a:solidFill>
            <a:schemeClr val="lt1"/>
          </a:solidFill>
          <a:ln w="9525" cap="rnd" cmpd="sng">
            <a:solidFill>
              <a:schemeClr val="lt1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7" name="Google Shape;3037;p27"/>
          <p:cNvSpPr/>
          <p:nvPr/>
        </p:nvSpPr>
        <p:spPr>
          <a:xfrm flipH="1">
            <a:off x="-549943" y="1845058"/>
            <a:ext cx="10376" cy="8321"/>
          </a:xfrm>
          <a:custGeom>
            <a:avLst/>
            <a:gdLst/>
            <a:ahLst/>
            <a:cxnLst/>
            <a:rect l="l" t="t" r="r" b="b"/>
            <a:pathLst>
              <a:path w="298" h="239" extrusionOk="0">
                <a:moveTo>
                  <a:pt x="136" y="0"/>
                </a:moveTo>
                <a:cubicBezTo>
                  <a:pt x="120" y="0"/>
                  <a:pt x="104" y="3"/>
                  <a:pt x="92" y="9"/>
                </a:cubicBezTo>
                <a:cubicBezTo>
                  <a:pt x="24" y="55"/>
                  <a:pt x="1" y="123"/>
                  <a:pt x="46" y="169"/>
                </a:cubicBezTo>
                <a:cubicBezTo>
                  <a:pt x="61" y="213"/>
                  <a:pt x="105" y="238"/>
                  <a:pt x="146" y="238"/>
                </a:cubicBezTo>
                <a:cubicBezTo>
                  <a:pt x="168" y="238"/>
                  <a:pt x="190" y="231"/>
                  <a:pt x="206" y="215"/>
                </a:cubicBezTo>
                <a:cubicBezTo>
                  <a:pt x="275" y="192"/>
                  <a:pt x="298" y="123"/>
                  <a:pt x="252" y="55"/>
                </a:cubicBezTo>
                <a:cubicBezTo>
                  <a:pt x="235" y="21"/>
                  <a:pt x="182" y="0"/>
                  <a:pt x="13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8" name="Google Shape;3038;p27"/>
          <p:cNvSpPr/>
          <p:nvPr/>
        </p:nvSpPr>
        <p:spPr>
          <a:xfrm flipH="1">
            <a:off x="100135" y="197110"/>
            <a:ext cx="85059" cy="98568"/>
          </a:xfrm>
          <a:custGeom>
            <a:avLst/>
            <a:gdLst/>
            <a:ahLst/>
            <a:cxnLst/>
            <a:rect l="l" t="t" r="r" b="b"/>
            <a:pathLst>
              <a:path w="2443" h="2831" fill="none" extrusionOk="0">
                <a:moveTo>
                  <a:pt x="0" y="2831"/>
                </a:moveTo>
                <a:lnTo>
                  <a:pt x="2442" y="1"/>
                </a:lnTo>
              </a:path>
            </a:pathLst>
          </a:custGeom>
          <a:noFill/>
          <a:ln w="6850" cap="rnd" cmpd="sng">
            <a:solidFill>
              <a:srgbClr val="B3B09F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9" name="Google Shape;3039;p27"/>
          <p:cNvSpPr/>
          <p:nvPr/>
        </p:nvSpPr>
        <p:spPr>
          <a:xfrm flipH="1">
            <a:off x="44496" y="133534"/>
            <a:ext cx="42965" cy="49302"/>
          </a:xfrm>
          <a:custGeom>
            <a:avLst/>
            <a:gdLst/>
            <a:ahLst/>
            <a:cxnLst/>
            <a:rect l="l" t="t" r="r" b="b"/>
            <a:pathLst>
              <a:path w="1234" h="1416" fill="none" extrusionOk="0">
                <a:moveTo>
                  <a:pt x="1" y="1416"/>
                </a:moveTo>
                <a:lnTo>
                  <a:pt x="1233" y="1"/>
                </a:lnTo>
              </a:path>
            </a:pathLst>
          </a:custGeom>
          <a:noFill/>
          <a:ln w="6850" cap="rnd" cmpd="sng">
            <a:solidFill>
              <a:srgbClr val="B3B09F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0" name="Google Shape;3040;p27"/>
          <p:cNvSpPr/>
          <p:nvPr/>
        </p:nvSpPr>
        <p:spPr>
          <a:xfrm flipH="1">
            <a:off x="775664" y="1017271"/>
            <a:ext cx="21482" cy="146268"/>
          </a:xfrm>
          <a:custGeom>
            <a:avLst/>
            <a:gdLst/>
            <a:ahLst/>
            <a:cxnLst/>
            <a:rect l="l" t="t" r="r" b="b"/>
            <a:pathLst>
              <a:path w="617" h="4201" fill="none" extrusionOk="0">
                <a:moveTo>
                  <a:pt x="617" y="0"/>
                </a:moveTo>
                <a:cubicBezTo>
                  <a:pt x="617" y="0"/>
                  <a:pt x="1" y="2123"/>
                  <a:pt x="617" y="4200"/>
                </a:cubicBezTo>
              </a:path>
            </a:pathLst>
          </a:custGeom>
          <a:noFill/>
          <a:ln w="9525" cap="rnd" cmpd="sng">
            <a:solidFill>
              <a:srgbClr val="FBD87E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1" name="Google Shape;3041;p27"/>
          <p:cNvSpPr/>
          <p:nvPr/>
        </p:nvSpPr>
        <p:spPr>
          <a:xfrm flipH="1">
            <a:off x="765323" y="1062569"/>
            <a:ext cx="10376" cy="73152"/>
          </a:xfrm>
          <a:custGeom>
            <a:avLst/>
            <a:gdLst/>
            <a:ahLst/>
            <a:cxnLst/>
            <a:rect l="l" t="t" r="r" b="b"/>
            <a:pathLst>
              <a:path w="298" h="2101" fill="none" extrusionOk="0">
                <a:moveTo>
                  <a:pt x="298" y="0"/>
                </a:moveTo>
                <a:cubicBezTo>
                  <a:pt x="298" y="0"/>
                  <a:pt x="1" y="1050"/>
                  <a:pt x="298" y="2100"/>
                </a:cubicBezTo>
              </a:path>
            </a:pathLst>
          </a:custGeom>
          <a:noFill/>
          <a:ln w="9525" cap="rnd" cmpd="sng">
            <a:solidFill>
              <a:srgbClr val="FBD87E"/>
            </a:solidFill>
            <a:prstDash val="solid"/>
            <a:miter lim="2282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" name="Google Shape;3175;p29"/>
          <p:cNvSpPr txBox="1">
            <a:spLocks noGrp="1"/>
          </p:cNvSpPr>
          <p:nvPr>
            <p:ph type="title"/>
          </p:nvPr>
        </p:nvSpPr>
        <p:spPr>
          <a:xfrm>
            <a:off x="4139952" y="267494"/>
            <a:ext cx="4824536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Análise comparativa</a:t>
            </a:r>
            <a:endParaRPr dirty="0">
              <a:latin typeface="+mj-lt"/>
            </a:endParaRPr>
          </a:p>
        </p:txBody>
      </p:sp>
      <p:graphicFrame>
        <p:nvGraphicFramePr>
          <p:cNvPr id="28" name="Tabela 27"/>
          <p:cNvGraphicFramePr>
            <a:graphicFrameLocks noGrp="1"/>
          </p:cNvGraphicFramePr>
          <p:nvPr/>
        </p:nvGraphicFramePr>
        <p:xfrm>
          <a:off x="827584" y="2283718"/>
          <a:ext cx="7488832" cy="2664296"/>
        </p:xfrm>
        <a:graphic>
          <a:graphicData uri="http://schemas.openxmlformats.org/drawingml/2006/table">
            <a:tbl>
              <a:tblPr firstRow="1" bandRow="1">
                <a:tableStyleId>{A6CD9462-8BD3-4583-83DA-BD908F702758}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706">
                <a:tc>
                  <a:txBody>
                    <a:bodyPr/>
                    <a:lstStyle/>
                    <a:p>
                      <a:pPr algn="ctr"/>
                      <a:r>
                        <a:rPr lang="pt-PT" b="1" dirty="0"/>
                        <a:t>Literacia</a:t>
                      </a:r>
                      <a:r>
                        <a:rPr lang="pt-PT" b="1" baseline="0" dirty="0"/>
                        <a:t> da informação</a:t>
                      </a:r>
                      <a:endParaRPr lang="pt-PT" b="1" dirty="0"/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PT" b="1" dirty="0"/>
                        <a:t>Literacia</a:t>
                      </a:r>
                      <a:r>
                        <a:rPr lang="pt-PT" b="1" baseline="0" dirty="0"/>
                        <a:t> dos Media</a:t>
                      </a:r>
                      <a:endParaRPr lang="pt-PT" b="1" dirty="0"/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2590">
                <a:tc>
                  <a:txBody>
                    <a:bodyPr/>
                    <a:lstStyle/>
                    <a:p>
                      <a:r>
                        <a:rPr lang="pt-PT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a) Reconhecer e articular determinada necessidade de informação;</a:t>
                      </a:r>
                    </a:p>
                    <a:p>
                      <a:r>
                        <a:rPr lang="pt-PT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b) Localizar e aceder à informação relevante;</a:t>
                      </a:r>
                    </a:p>
                    <a:p>
                      <a:r>
                        <a:rPr lang="pt-PT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c) Avaliar conteúdos de forma crítica;</a:t>
                      </a:r>
                    </a:p>
                    <a:p>
                      <a:r>
                        <a:rPr lang="pt-PT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d) Extrair e organizar a informação;</a:t>
                      </a:r>
                    </a:p>
                    <a:p>
                      <a:r>
                        <a:rPr lang="pt-PT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e) Sintetizar ou operacionalizar ideias abstraídas dos conteúdos;</a:t>
                      </a:r>
                    </a:p>
                    <a:p>
                      <a:r>
                        <a:rPr lang="pt-PT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f) Utilizar as TIC de forma ética para produzir informação.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a) Compreender o papel e as funções dos media na sociedade democrática;</a:t>
                      </a:r>
                    </a:p>
                    <a:p>
                      <a:r>
                        <a:rPr lang="pt-PT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b) Perceber as condições em que essas funções podem ser adulteradas;</a:t>
                      </a:r>
                    </a:p>
                    <a:p>
                      <a:r>
                        <a:rPr lang="pt-PT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c) Avaliar os conteúdos de forma crítica;</a:t>
                      </a:r>
                    </a:p>
                    <a:p>
                      <a:r>
                        <a:rPr lang="pt-PT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d) Envolver-se nos meios de comunicação, praticando a autoexpressão, o diálogo intercultural e participação democrática;</a:t>
                      </a:r>
                    </a:p>
                    <a:p>
                      <a:r>
                        <a:rPr lang="pt-PT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e) Aplicar as competências para a produção de conteúdos próprios.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" name="Rectângulo 28"/>
          <p:cNvSpPr/>
          <p:nvPr/>
        </p:nvSpPr>
        <p:spPr>
          <a:xfrm>
            <a:off x="2627784" y="987574"/>
            <a:ext cx="633670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dirty="0"/>
              <a:t>A literacia dos media, apesar de ter características similares à literacia da informação, coloca o ênfase nos meios de comunicação. Enquanto a literacia da informação implica uma procura ativa de informação com determinado propósito, a literacia dos media compreende todas as formas com que as pessoas comunicam e interagem com a sociedade.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" name="Google Shape;3205;p30"/>
          <p:cNvSpPr txBox="1">
            <a:spLocks noGrp="1"/>
          </p:cNvSpPr>
          <p:nvPr>
            <p:ph type="title"/>
          </p:nvPr>
        </p:nvSpPr>
        <p:spPr>
          <a:xfrm flipH="1">
            <a:off x="719625" y="445025"/>
            <a:ext cx="4356431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Avaliar recursos</a:t>
            </a:r>
            <a:endParaRPr dirty="0">
              <a:latin typeface="+mj-lt"/>
            </a:endParaRPr>
          </a:p>
        </p:txBody>
      </p:sp>
      <p:sp>
        <p:nvSpPr>
          <p:cNvPr id="3207" name="Google Shape;3207;p30"/>
          <p:cNvSpPr txBox="1">
            <a:spLocks noGrp="1"/>
          </p:cNvSpPr>
          <p:nvPr>
            <p:ph type="subTitle" idx="1"/>
          </p:nvPr>
        </p:nvSpPr>
        <p:spPr>
          <a:xfrm flipH="1">
            <a:off x="2555776" y="1995686"/>
            <a:ext cx="21768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just"/>
            <a:r>
              <a:rPr lang="pt-PT" sz="1400" b="1" dirty="0">
                <a:latin typeface="+mj-lt"/>
              </a:rPr>
              <a:t>Temática e adequação às orientações curriculares </a:t>
            </a:r>
          </a:p>
        </p:txBody>
      </p:sp>
      <p:sp>
        <p:nvSpPr>
          <p:cNvPr id="3209" name="Google Shape;3209;p30"/>
          <p:cNvSpPr txBox="1">
            <a:spLocks noGrp="1"/>
          </p:cNvSpPr>
          <p:nvPr>
            <p:ph type="subTitle" idx="4"/>
          </p:nvPr>
        </p:nvSpPr>
        <p:spPr>
          <a:xfrm flipH="1">
            <a:off x="251520" y="1995686"/>
            <a:ext cx="1872208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176213" indent="-49213" algn="just"/>
            <a:r>
              <a:rPr lang="pt-PT" b="1" dirty="0"/>
              <a:t> </a:t>
            </a:r>
            <a:r>
              <a:rPr lang="pt-PT" sz="1400" b="1" dirty="0">
                <a:latin typeface="+mj-lt"/>
              </a:rPr>
              <a:t>O </a:t>
            </a:r>
            <a:r>
              <a:rPr lang="pt-PT" sz="1400" b="1" i="1" dirty="0">
                <a:latin typeface="+mj-lt"/>
              </a:rPr>
              <a:t>website </a:t>
            </a:r>
            <a:r>
              <a:rPr lang="pt-PT" sz="1400" b="1" dirty="0">
                <a:latin typeface="+mj-lt"/>
              </a:rPr>
              <a:t>onde o recurso se insere </a:t>
            </a:r>
          </a:p>
        </p:txBody>
      </p:sp>
      <p:sp>
        <p:nvSpPr>
          <p:cNvPr id="3213" name="Google Shape;3213;p30"/>
          <p:cNvSpPr txBox="1">
            <a:spLocks noGrp="1"/>
          </p:cNvSpPr>
          <p:nvPr>
            <p:ph type="subTitle" idx="8"/>
          </p:nvPr>
        </p:nvSpPr>
        <p:spPr>
          <a:xfrm flipH="1">
            <a:off x="323528" y="3939902"/>
            <a:ext cx="1872208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pt-PT" sz="1400" b="1" dirty="0">
                <a:latin typeface="+mj-lt"/>
              </a:rPr>
              <a:t>Referências bibliográficas </a:t>
            </a:r>
          </a:p>
        </p:txBody>
      </p:sp>
      <p:sp>
        <p:nvSpPr>
          <p:cNvPr id="3215" name="Google Shape;3215;p30"/>
          <p:cNvSpPr txBox="1">
            <a:spLocks noGrp="1"/>
          </p:cNvSpPr>
          <p:nvPr>
            <p:ph type="subTitle" idx="13"/>
          </p:nvPr>
        </p:nvSpPr>
        <p:spPr>
          <a:xfrm flipH="1">
            <a:off x="5004048" y="1995686"/>
            <a:ext cx="1656184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algn="just"/>
            <a:r>
              <a:rPr lang="pt-PT" sz="1400" b="1" dirty="0">
                <a:latin typeface="+mj-lt"/>
              </a:rPr>
              <a:t>Abordagem feita ao assunto </a:t>
            </a:r>
          </a:p>
        </p:txBody>
      </p:sp>
      <p:grpSp>
        <p:nvGrpSpPr>
          <p:cNvPr id="3218" name="Google Shape;3218;p30"/>
          <p:cNvGrpSpPr/>
          <p:nvPr/>
        </p:nvGrpSpPr>
        <p:grpSpPr>
          <a:xfrm>
            <a:off x="1043608" y="1275606"/>
            <a:ext cx="572700" cy="584605"/>
            <a:chOff x="1521950" y="1314757"/>
            <a:chExt cx="572700" cy="584605"/>
          </a:xfrm>
        </p:grpSpPr>
        <p:sp>
          <p:nvSpPr>
            <p:cNvPr id="3219" name="Google Shape;3219;p30"/>
            <p:cNvSpPr/>
            <p:nvPr/>
          </p:nvSpPr>
          <p:spPr>
            <a:xfrm>
              <a:off x="1521950" y="1326663"/>
              <a:ext cx="572700" cy="572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20" name="Google Shape;3220;p30"/>
            <p:cNvGrpSpPr/>
            <p:nvPr/>
          </p:nvGrpSpPr>
          <p:grpSpPr>
            <a:xfrm>
              <a:off x="1570418" y="1314757"/>
              <a:ext cx="475764" cy="437650"/>
              <a:chOff x="1193075" y="4186475"/>
              <a:chExt cx="1107200" cy="1018975"/>
            </a:xfrm>
          </p:grpSpPr>
          <p:sp>
            <p:nvSpPr>
              <p:cNvPr id="3221" name="Google Shape;3221;p30"/>
              <p:cNvSpPr/>
              <p:nvPr/>
            </p:nvSpPr>
            <p:spPr>
              <a:xfrm>
                <a:off x="1630550" y="4186475"/>
                <a:ext cx="137275" cy="111550"/>
              </a:xfrm>
              <a:custGeom>
                <a:avLst/>
                <a:gdLst/>
                <a:ahLst/>
                <a:cxnLst/>
                <a:rect l="l" t="t" r="r" b="b"/>
                <a:pathLst>
                  <a:path w="5491" h="4462" extrusionOk="0">
                    <a:moveTo>
                      <a:pt x="0" y="1"/>
                    </a:moveTo>
                    <a:lnTo>
                      <a:pt x="0" y="2623"/>
                    </a:lnTo>
                    <a:lnTo>
                      <a:pt x="1275" y="2623"/>
                    </a:lnTo>
                    <a:cubicBezTo>
                      <a:pt x="2402" y="2623"/>
                      <a:pt x="3358" y="3407"/>
                      <a:pt x="3652" y="4461"/>
                    </a:cubicBezTo>
                    <a:cubicBezTo>
                      <a:pt x="4093" y="3603"/>
                      <a:pt x="4730" y="2868"/>
                      <a:pt x="5490" y="2304"/>
                    </a:cubicBezTo>
                    <a:cubicBezTo>
                      <a:pt x="4583" y="932"/>
                      <a:pt x="3039" y="1"/>
                      <a:pt x="1275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2" name="Google Shape;3222;p30"/>
              <p:cNvSpPr/>
              <p:nvPr/>
            </p:nvSpPr>
            <p:spPr>
              <a:xfrm>
                <a:off x="1427125" y="4344525"/>
                <a:ext cx="666650" cy="557625"/>
              </a:xfrm>
              <a:custGeom>
                <a:avLst/>
                <a:gdLst/>
                <a:ahLst/>
                <a:cxnLst/>
                <a:rect l="l" t="t" r="r" b="b"/>
                <a:pathLst>
                  <a:path w="26666" h="22305" extrusionOk="0">
                    <a:moveTo>
                      <a:pt x="8807" y="1"/>
                    </a:moveTo>
                    <a:cubicBezTo>
                      <a:pt x="8295" y="1"/>
                      <a:pt x="7702" y="54"/>
                      <a:pt x="7034" y="198"/>
                    </a:cubicBezTo>
                    <a:cubicBezTo>
                      <a:pt x="5049" y="615"/>
                      <a:pt x="3309" y="1889"/>
                      <a:pt x="2133" y="3776"/>
                    </a:cubicBezTo>
                    <a:cubicBezTo>
                      <a:pt x="491" y="6325"/>
                      <a:pt x="0" y="9707"/>
                      <a:pt x="760" y="13089"/>
                    </a:cubicBezTo>
                    <a:cubicBezTo>
                      <a:pt x="1422" y="15957"/>
                      <a:pt x="2917" y="18481"/>
                      <a:pt x="4951" y="20197"/>
                    </a:cubicBezTo>
                    <a:cubicBezTo>
                      <a:pt x="6641" y="21579"/>
                      <a:pt x="8541" y="22300"/>
                      <a:pt x="10427" y="22300"/>
                    </a:cubicBezTo>
                    <a:cubicBezTo>
                      <a:pt x="10949" y="22300"/>
                      <a:pt x="11470" y="22245"/>
                      <a:pt x="11985" y="22133"/>
                    </a:cubicBezTo>
                    <a:cubicBezTo>
                      <a:pt x="12451" y="22035"/>
                      <a:pt x="13064" y="21790"/>
                      <a:pt x="13529" y="21594"/>
                    </a:cubicBezTo>
                    <a:cubicBezTo>
                      <a:pt x="13970" y="21790"/>
                      <a:pt x="14583" y="22035"/>
                      <a:pt x="15049" y="22133"/>
                    </a:cubicBezTo>
                    <a:cubicBezTo>
                      <a:pt x="15612" y="22256"/>
                      <a:pt x="16201" y="22305"/>
                      <a:pt x="16764" y="22305"/>
                    </a:cubicBezTo>
                    <a:cubicBezTo>
                      <a:pt x="18210" y="22305"/>
                      <a:pt x="19583" y="21913"/>
                      <a:pt x="20710" y="21153"/>
                    </a:cubicBezTo>
                    <a:cubicBezTo>
                      <a:pt x="22597" y="19854"/>
                      <a:pt x="25097" y="17428"/>
                      <a:pt x="26274" y="13138"/>
                    </a:cubicBezTo>
                    <a:cubicBezTo>
                      <a:pt x="26494" y="12281"/>
                      <a:pt x="26666" y="10810"/>
                      <a:pt x="26666" y="10810"/>
                    </a:cubicBezTo>
                    <a:lnTo>
                      <a:pt x="26666" y="10810"/>
                    </a:lnTo>
                    <a:cubicBezTo>
                      <a:pt x="26568" y="10835"/>
                      <a:pt x="26470" y="10835"/>
                      <a:pt x="26347" y="10835"/>
                    </a:cubicBezTo>
                    <a:cubicBezTo>
                      <a:pt x="24117" y="10835"/>
                      <a:pt x="22303" y="9021"/>
                      <a:pt x="22303" y="6791"/>
                    </a:cubicBezTo>
                    <a:cubicBezTo>
                      <a:pt x="22303" y="5198"/>
                      <a:pt x="23235" y="3825"/>
                      <a:pt x="24583" y="3163"/>
                    </a:cubicBezTo>
                    <a:lnTo>
                      <a:pt x="24240" y="2796"/>
                    </a:lnTo>
                    <a:cubicBezTo>
                      <a:pt x="23725" y="2183"/>
                      <a:pt x="23112" y="1644"/>
                      <a:pt x="22475" y="1227"/>
                    </a:cubicBezTo>
                    <a:cubicBezTo>
                      <a:pt x="21421" y="3114"/>
                      <a:pt x="19387" y="4389"/>
                      <a:pt x="17083" y="4389"/>
                    </a:cubicBezTo>
                    <a:lnTo>
                      <a:pt x="11078" y="4389"/>
                    </a:lnTo>
                    <a:cubicBezTo>
                      <a:pt x="11078" y="4389"/>
                      <a:pt x="11103" y="590"/>
                      <a:pt x="11103" y="418"/>
                    </a:cubicBezTo>
                    <a:cubicBezTo>
                      <a:pt x="11013" y="400"/>
                      <a:pt x="10212" y="1"/>
                      <a:pt x="8807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3" name="Google Shape;3223;p30"/>
              <p:cNvSpPr/>
              <p:nvPr/>
            </p:nvSpPr>
            <p:spPr>
              <a:xfrm>
                <a:off x="1767175" y="4276550"/>
                <a:ext cx="178950" cy="115200"/>
              </a:xfrm>
              <a:custGeom>
                <a:avLst/>
                <a:gdLst/>
                <a:ahLst/>
                <a:cxnLst/>
                <a:rect l="l" t="t" r="r" b="b"/>
                <a:pathLst>
                  <a:path w="7158" h="4608" extrusionOk="0">
                    <a:moveTo>
                      <a:pt x="3653" y="0"/>
                    </a:moveTo>
                    <a:cubicBezTo>
                      <a:pt x="1643" y="0"/>
                      <a:pt x="1" y="1667"/>
                      <a:pt x="1" y="3677"/>
                    </a:cubicBezTo>
                    <a:lnTo>
                      <a:pt x="1" y="4608"/>
                    </a:lnTo>
                    <a:lnTo>
                      <a:pt x="3481" y="4608"/>
                    </a:lnTo>
                    <a:cubicBezTo>
                      <a:pt x="5491" y="4608"/>
                      <a:pt x="7157" y="2966"/>
                      <a:pt x="7157" y="932"/>
                    </a:cubicBezTo>
                    <a:lnTo>
                      <a:pt x="7157" y="0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4" name="Google Shape;3224;p30"/>
              <p:cNvSpPr/>
              <p:nvPr/>
            </p:nvSpPr>
            <p:spPr>
              <a:xfrm>
                <a:off x="1668525" y="4964625"/>
                <a:ext cx="631750" cy="240825"/>
              </a:xfrm>
              <a:custGeom>
                <a:avLst/>
                <a:gdLst/>
                <a:ahLst/>
                <a:cxnLst/>
                <a:rect l="l" t="t" r="r" b="b"/>
                <a:pathLst>
                  <a:path w="25270" h="9633" extrusionOk="0">
                    <a:moveTo>
                      <a:pt x="4682" y="1"/>
                    </a:moveTo>
                    <a:cubicBezTo>
                      <a:pt x="2084" y="74"/>
                      <a:pt x="1" y="2206"/>
                      <a:pt x="1" y="4829"/>
                    </a:cubicBezTo>
                    <a:cubicBezTo>
                      <a:pt x="1" y="7427"/>
                      <a:pt x="2084" y="9559"/>
                      <a:pt x="4682" y="9633"/>
                    </a:cubicBezTo>
                    <a:lnTo>
                      <a:pt x="25269" y="9633"/>
                    </a:lnTo>
                    <a:cubicBezTo>
                      <a:pt x="24730" y="8554"/>
                      <a:pt x="24338" y="7378"/>
                      <a:pt x="24191" y="6128"/>
                    </a:cubicBezTo>
                    <a:lnTo>
                      <a:pt x="6692" y="6128"/>
                    </a:lnTo>
                    <a:lnTo>
                      <a:pt x="6692" y="3505"/>
                    </a:lnTo>
                    <a:lnTo>
                      <a:pt x="24191" y="3505"/>
                    </a:lnTo>
                    <a:cubicBezTo>
                      <a:pt x="24338" y="2280"/>
                      <a:pt x="24681" y="1079"/>
                      <a:pt x="25220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5" name="Google Shape;3225;p30"/>
              <p:cNvSpPr/>
              <p:nvPr/>
            </p:nvSpPr>
            <p:spPr>
              <a:xfrm>
                <a:off x="1193075" y="4964625"/>
                <a:ext cx="174650" cy="240825"/>
              </a:xfrm>
              <a:custGeom>
                <a:avLst/>
                <a:gdLst/>
                <a:ahLst/>
                <a:cxnLst/>
                <a:rect l="l" t="t" r="r" b="b"/>
                <a:pathLst>
                  <a:path w="6986" h="9633" extrusionOk="0">
                    <a:moveTo>
                      <a:pt x="4804" y="1"/>
                    </a:moveTo>
                    <a:cubicBezTo>
                      <a:pt x="2132" y="1"/>
                      <a:pt x="0" y="2157"/>
                      <a:pt x="0" y="4829"/>
                    </a:cubicBezTo>
                    <a:cubicBezTo>
                      <a:pt x="0" y="7476"/>
                      <a:pt x="2132" y="9633"/>
                      <a:pt x="4804" y="9633"/>
                    </a:cubicBezTo>
                    <a:lnTo>
                      <a:pt x="6985" y="9633"/>
                    </a:lnTo>
                    <a:cubicBezTo>
                      <a:pt x="5858" y="8334"/>
                      <a:pt x="5171" y="6667"/>
                      <a:pt x="5171" y="4829"/>
                    </a:cubicBezTo>
                    <a:cubicBezTo>
                      <a:pt x="5171" y="2966"/>
                      <a:pt x="5858" y="1300"/>
                      <a:pt x="6985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6" name="Google Shape;3226;p30"/>
              <p:cNvSpPr/>
              <p:nvPr/>
            </p:nvSpPr>
            <p:spPr>
              <a:xfrm>
                <a:off x="1385450" y="4964625"/>
                <a:ext cx="265350" cy="240825"/>
              </a:xfrm>
              <a:custGeom>
                <a:avLst/>
                <a:gdLst/>
                <a:ahLst/>
                <a:cxnLst/>
                <a:rect l="l" t="t" r="r" b="b"/>
                <a:pathLst>
                  <a:path w="10614" h="9633" extrusionOk="0">
                    <a:moveTo>
                      <a:pt x="4682" y="1"/>
                    </a:moveTo>
                    <a:cubicBezTo>
                      <a:pt x="2084" y="74"/>
                      <a:pt x="1" y="2206"/>
                      <a:pt x="1" y="4829"/>
                    </a:cubicBezTo>
                    <a:cubicBezTo>
                      <a:pt x="1" y="7427"/>
                      <a:pt x="2084" y="9559"/>
                      <a:pt x="4682" y="9633"/>
                    </a:cubicBezTo>
                    <a:lnTo>
                      <a:pt x="10613" y="9633"/>
                    </a:lnTo>
                    <a:cubicBezTo>
                      <a:pt x="9486" y="8334"/>
                      <a:pt x="8799" y="6667"/>
                      <a:pt x="8799" y="4829"/>
                    </a:cubicBezTo>
                    <a:cubicBezTo>
                      <a:pt x="8799" y="2966"/>
                      <a:pt x="9486" y="1300"/>
                      <a:pt x="10613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27" name="Google Shape;3227;p30"/>
          <p:cNvGrpSpPr/>
          <p:nvPr/>
        </p:nvGrpSpPr>
        <p:grpSpPr>
          <a:xfrm>
            <a:off x="971600" y="3075806"/>
            <a:ext cx="572700" cy="612189"/>
            <a:chOff x="1521950" y="3067273"/>
            <a:chExt cx="572700" cy="612189"/>
          </a:xfrm>
        </p:grpSpPr>
        <p:sp>
          <p:nvSpPr>
            <p:cNvPr id="3228" name="Google Shape;3228;p30"/>
            <p:cNvSpPr/>
            <p:nvPr/>
          </p:nvSpPr>
          <p:spPr>
            <a:xfrm>
              <a:off x="1521950" y="3106763"/>
              <a:ext cx="572700" cy="572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29" name="Google Shape;3229;p30"/>
            <p:cNvGrpSpPr/>
            <p:nvPr/>
          </p:nvGrpSpPr>
          <p:grpSpPr>
            <a:xfrm>
              <a:off x="1569925" y="3067273"/>
              <a:ext cx="476760" cy="476660"/>
              <a:chOff x="1193075" y="2870350"/>
              <a:chExt cx="1107200" cy="1107225"/>
            </a:xfrm>
          </p:grpSpPr>
          <p:sp>
            <p:nvSpPr>
              <p:cNvPr id="3230" name="Google Shape;3230;p30"/>
              <p:cNvSpPr/>
              <p:nvPr/>
            </p:nvSpPr>
            <p:spPr>
              <a:xfrm>
                <a:off x="1633600" y="3559050"/>
                <a:ext cx="226125" cy="73550"/>
              </a:xfrm>
              <a:custGeom>
                <a:avLst/>
                <a:gdLst/>
                <a:ahLst/>
                <a:cxnLst/>
                <a:rect l="l" t="t" r="r" b="b"/>
                <a:pathLst>
                  <a:path w="9045" h="2942" extrusionOk="0">
                    <a:moveTo>
                      <a:pt x="1" y="1"/>
                    </a:moveTo>
                    <a:lnTo>
                      <a:pt x="1" y="2942"/>
                    </a:lnTo>
                    <a:lnTo>
                      <a:pt x="9045" y="2942"/>
                    </a:lnTo>
                    <a:lnTo>
                      <a:pt x="9045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1" name="Google Shape;3231;p30"/>
              <p:cNvSpPr/>
              <p:nvPr/>
            </p:nvSpPr>
            <p:spPr>
              <a:xfrm>
                <a:off x="1542925" y="3027200"/>
                <a:ext cx="406250" cy="466925"/>
              </a:xfrm>
              <a:custGeom>
                <a:avLst/>
                <a:gdLst/>
                <a:ahLst/>
                <a:cxnLst/>
                <a:rect l="l" t="t" r="r" b="b"/>
                <a:pathLst>
                  <a:path w="16250" h="18677" extrusionOk="0">
                    <a:moveTo>
                      <a:pt x="8109" y="0"/>
                    </a:moveTo>
                    <a:cubicBezTo>
                      <a:pt x="8078" y="0"/>
                      <a:pt x="8046" y="1"/>
                      <a:pt x="8015" y="1"/>
                    </a:cubicBezTo>
                    <a:cubicBezTo>
                      <a:pt x="5858" y="50"/>
                      <a:pt x="3848" y="908"/>
                      <a:pt x="2329" y="2476"/>
                    </a:cubicBezTo>
                    <a:cubicBezTo>
                      <a:pt x="809" y="4045"/>
                      <a:pt x="1" y="6079"/>
                      <a:pt x="25" y="8236"/>
                    </a:cubicBezTo>
                    <a:cubicBezTo>
                      <a:pt x="74" y="10442"/>
                      <a:pt x="956" y="12476"/>
                      <a:pt x="2549" y="13995"/>
                    </a:cubicBezTo>
                    <a:cubicBezTo>
                      <a:pt x="3236" y="14633"/>
                      <a:pt x="3628" y="15589"/>
                      <a:pt x="3628" y="16569"/>
                    </a:cubicBezTo>
                    <a:lnTo>
                      <a:pt x="3628" y="18456"/>
                    </a:lnTo>
                    <a:lnTo>
                      <a:pt x="3628" y="18677"/>
                    </a:lnTo>
                    <a:lnTo>
                      <a:pt x="12672" y="18677"/>
                    </a:lnTo>
                    <a:lnTo>
                      <a:pt x="12672" y="18309"/>
                    </a:lnTo>
                    <a:lnTo>
                      <a:pt x="12672" y="16544"/>
                    </a:lnTo>
                    <a:cubicBezTo>
                      <a:pt x="12672" y="15564"/>
                      <a:pt x="13039" y="14633"/>
                      <a:pt x="13725" y="13995"/>
                    </a:cubicBezTo>
                    <a:cubicBezTo>
                      <a:pt x="15343" y="12451"/>
                      <a:pt x="16250" y="10368"/>
                      <a:pt x="16250" y="8113"/>
                    </a:cubicBezTo>
                    <a:cubicBezTo>
                      <a:pt x="16250" y="5932"/>
                      <a:pt x="15392" y="3873"/>
                      <a:pt x="13823" y="2354"/>
                    </a:cubicBezTo>
                    <a:cubicBezTo>
                      <a:pt x="12302" y="832"/>
                      <a:pt x="10279" y="0"/>
                      <a:pt x="8109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2" name="Google Shape;3232;p30"/>
              <p:cNvSpPr/>
              <p:nvPr/>
            </p:nvSpPr>
            <p:spPr>
              <a:xfrm>
                <a:off x="1193075" y="3728150"/>
                <a:ext cx="1107200" cy="121975"/>
              </a:xfrm>
              <a:custGeom>
                <a:avLst/>
                <a:gdLst/>
                <a:ahLst/>
                <a:cxnLst/>
                <a:rect l="l" t="t" r="r" b="b"/>
                <a:pathLst>
                  <a:path w="44288" h="4879" extrusionOk="0">
                    <a:moveTo>
                      <a:pt x="0" y="1"/>
                    </a:moveTo>
                    <a:lnTo>
                      <a:pt x="0" y="2403"/>
                    </a:lnTo>
                    <a:lnTo>
                      <a:pt x="18455" y="2403"/>
                    </a:lnTo>
                    <a:cubicBezTo>
                      <a:pt x="19828" y="2403"/>
                      <a:pt x="20931" y="3506"/>
                      <a:pt x="20931" y="4878"/>
                    </a:cubicBezTo>
                    <a:lnTo>
                      <a:pt x="23283" y="4878"/>
                    </a:lnTo>
                    <a:cubicBezTo>
                      <a:pt x="23283" y="3506"/>
                      <a:pt x="24386" y="2403"/>
                      <a:pt x="25759" y="2403"/>
                    </a:cubicBezTo>
                    <a:lnTo>
                      <a:pt x="44287" y="2403"/>
                    </a:lnTo>
                    <a:lnTo>
                      <a:pt x="44287" y="1"/>
                    </a:lnTo>
                    <a:lnTo>
                      <a:pt x="26200" y="1"/>
                    </a:lnTo>
                    <a:cubicBezTo>
                      <a:pt x="24582" y="1"/>
                      <a:pt x="23136" y="736"/>
                      <a:pt x="22156" y="1864"/>
                    </a:cubicBezTo>
                    <a:cubicBezTo>
                      <a:pt x="21176" y="736"/>
                      <a:pt x="19730" y="1"/>
                      <a:pt x="18112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3" name="Google Shape;3233;p30"/>
              <p:cNvSpPr/>
              <p:nvPr/>
            </p:nvSpPr>
            <p:spPr>
              <a:xfrm>
                <a:off x="1193075" y="3850700"/>
                <a:ext cx="1107200" cy="126875"/>
              </a:xfrm>
              <a:custGeom>
                <a:avLst/>
                <a:gdLst/>
                <a:ahLst/>
                <a:cxnLst/>
                <a:rect l="l" t="t" r="r" b="b"/>
                <a:pathLst>
                  <a:path w="44288" h="5075" extrusionOk="0">
                    <a:moveTo>
                      <a:pt x="0" y="1"/>
                    </a:moveTo>
                    <a:lnTo>
                      <a:pt x="0" y="2599"/>
                    </a:lnTo>
                    <a:lnTo>
                      <a:pt x="15833" y="2599"/>
                    </a:lnTo>
                    <a:lnTo>
                      <a:pt x="15833" y="5074"/>
                    </a:lnTo>
                    <a:lnTo>
                      <a:pt x="28381" y="5074"/>
                    </a:lnTo>
                    <a:lnTo>
                      <a:pt x="28381" y="2599"/>
                    </a:lnTo>
                    <a:lnTo>
                      <a:pt x="44287" y="2599"/>
                    </a:lnTo>
                    <a:lnTo>
                      <a:pt x="44287" y="1"/>
                    </a:lnTo>
                    <a:lnTo>
                      <a:pt x="25783" y="1"/>
                    </a:lnTo>
                    <a:lnTo>
                      <a:pt x="25783" y="2476"/>
                    </a:lnTo>
                    <a:lnTo>
                      <a:pt x="18431" y="2476"/>
                    </a:lnTo>
                    <a:lnTo>
                      <a:pt x="18431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4" name="Google Shape;3234;p30"/>
              <p:cNvSpPr/>
              <p:nvPr/>
            </p:nvSpPr>
            <p:spPr>
              <a:xfrm>
                <a:off x="1713875" y="2870350"/>
                <a:ext cx="64975" cy="649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599" extrusionOk="0">
                    <a:moveTo>
                      <a:pt x="0" y="1"/>
                    </a:moveTo>
                    <a:lnTo>
                      <a:pt x="0" y="2599"/>
                    </a:lnTo>
                    <a:lnTo>
                      <a:pt x="2598" y="2599"/>
                    </a:lnTo>
                    <a:lnTo>
                      <a:pt x="2598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5" name="Google Shape;3235;p30"/>
              <p:cNvSpPr/>
              <p:nvPr/>
            </p:nvSpPr>
            <p:spPr>
              <a:xfrm>
                <a:off x="1501250" y="2910175"/>
                <a:ext cx="91325" cy="91325"/>
              </a:xfrm>
              <a:custGeom>
                <a:avLst/>
                <a:gdLst/>
                <a:ahLst/>
                <a:cxnLst/>
                <a:rect l="l" t="t" r="r" b="b"/>
                <a:pathLst>
                  <a:path w="3653" h="3653" extrusionOk="0">
                    <a:moveTo>
                      <a:pt x="1839" y="1"/>
                    </a:moveTo>
                    <a:lnTo>
                      <a:pt x="1" y="1814"/>
                    </a:lnTo>
                    <a:lnTo>
                      <a:pt x="1839" y="3653"/>
                    </a:lnTo>
                    <a:lnTo>
                      <a:pt x="3653" y="1814"/>
                    </a:lnTo>
                    <a:lnTo>
                      <a:pt x="1839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6" name="Google Shape;3236;p30"/>
              <p:cNvSpPr/>
              <p:nvPr/>
            </p:nvSpPr>
            <p:spPr>
              <a:xfrm>
                <a:off x="1900150" y="2910175"/>
                <a:ext cx="91300" cy="91325"/>
              </a:xfrm>
              <a:custGeom>
                <a:avLst/>
                <a:gdLst/>
                <a:ahLst/>
                <a:cxnLst/>
                <a:rect l="l" t="t" r="r" b="b"/>
                <a:pathLst>
                  <a:path w="3652" h="3653" extrusionOk="0">
                    <a:moveTo>
                      <a:pt x="1838" y="1"/>
                    </a:moveTo>
                    <a:lnTo>
                      <a:pt x="0" y="1839"/>
                    </a:lnTo>
                    <a:lnTo>
                      <a:pt x="1838" y="3653"/>
                    </a:lnTo>
                    <a:lnTo>
                      <a:pt x="3652" y="1839"/>
                    </a:lnTo>
                    <a:lnTo>
                      <a:pt x="1838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37" name="Google Shape;3237;p30"/>
          <p:cNvGrpSpPr/>
          <p:nvPr/>
        </p:nvGrpSpPr>
        <p:grpSpPr>
          <a:xfrm>
            <a:off x="5292080" y="3003798"/>
            <a:ext cx="572700" cy="572700"/>
            <a:chOff x="4285438" y="3106763"/>
            <a:chExt cx="572700" cy="572700"/>
          </a:xfrm>
        </p:grpSpPr>
        <p:sp>
          <p:nvSpPr>
            <p:cNvPr id="3238" name="Google Shape;3238;p30"/>
            <p:cNvSpPr/>
            <p:nvPr/>
          </p:nvSpPr>
          <p:spPr>
            <a:xfrm>
              <a:off x="4285438" y="3106763"/>
              <a:ext cx="572700" cy="572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39" name="Google Shape;3239;p30"/>
            <p:cNvGrpSpPr/>
            <p:nvPr/>
          </p:nvGrpSpPr>
          <p:grpSpPr>
            <a:xfrm>
              <a:off x="4344300" y="3106771"/>
              <a:ext cx="455391" cy="421778"/>
              <a:chOff x="2428925" y="2908950"/>
              <a:chExt cx="1107200" cy="1025725"/>
            </a:xfrm>
          </p:grpSpPr>
          <p:sp>
            <p:nvSpPr>
              <p:cNvPr id="3240" name="Google Shape;3240;p30"/>
              <p:cNvSpPr/>
              <p:nvPr/>
            </p:nvSpPr>
            <p:spPr>
              <a:xfrm>
                <a:off x="2716275" y="3116050"/>
                <a:ext cx="487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19510" h="5344" extrusionOk="0">
                    <a:moveTo>
                      <a:pt x="1" y="1"/>
                    </a:moveTo>
                    <a:lnTo>
                      <a:pt x="1" y="5344"/>
                    </a:lnTo>
                    <a:lnTo>
                      <a:pt x="19510" y="5344"/>
                    </a:lnTo>
                    <a:lnTo>
                      <a:pt x="19510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1" name="Google Shape;3241;p30"/>
              <p:cNvSpPr/>
              <p:nvPr/>
            </p:nvSpPr>
            <p:spPr>
              <a:xfrm>
                <a:off x="2716275" y="3249625"/>
                <a:ext cx="693025" cy="381750"/>
              </a:xfrm>
              <a:custGeom>
                <a:avLst/>
                <a:gdLst/>
                <a:ahLst/>
                <a:cxnLst/>
                <a:rect l="l" t="t" r="r" b="b"/>
                <a:pathLst>
                  <a:path w="27721" h="15270" extrusionOk="0">
                    <a:moveTo>
                      <a:pt x="19510" y="1"/>
                    </a:moveTo>
                    <a:lnTo>
                      <a:pt x="19510" y="2623"/>
                    </a:lnTo>
                    <a:lnTo>
                      <a:pt x="22573" y="2623"/>
                    </a:lnTo>
                    <a:cubicBezTo>
                      <a:pt x="23970" y="2623"/>
                      <a:pt x="25122" y="3775"/>
                      <a:pt x="25122" y="5172"/>
                    </a:cubicBezTo>
                    <a:cubicBezTo>
                      <a:pt x="25122" y="6593"/>
                      <a:pt x="23970" y="7745"/>
                      <a:pt x="22573" y="7745"/>
                    </a:cubicBezTo>
                    <a:lnTo>
                      <a:pt x="19510" y="7745"/>
                    </a:lnTo>
                    <a:lnTo>
                      <a:pt x="19510" y="2623"/>
                    </a:lnTo>
                    <a:lnTo>
                      <a:pt x="1" y="2623"/>
                    </a:lnTo>
                    <a:lnTo>
                      <a:pt x="1" y="9142"/>
                    </a:lnTo>
                    <a:cubicBezTo>
                      <a:pt x="1" y="12525"/>
                      <a:pt x="2746" y="15270"/>
                      <a:pt x="6128" y="15270"/>
                    </a:cubicBezTo>
                    <a:lnTo>
                      <a:pt x="13358" y="15270"/>
                    </a:lnTo>
                    <a:cubicBezTo>
                      <a:pt x="16348" y="15270"/>
                      <a:pt x="18824" y="13137"/>
                      <a:pt x="19387" y="10343"/>
                    </a:cubicBezTo>
                    <a:lnTo>
                      <a:pt x="22573" y="10343"/>
                    </a:lnTo>
                    <a:cubicBezTo>
                      <a:pt x="25416" y="10343"/>
                      <a:pt x="27720" y="8015"/>
                      <a:pt x="27720" y="5172"/>
                    </a:cubicBezTo>
                    <a:cubicBezTo>
                      <a:pt x="27720" y="2329"/>
                      <a:pt x="25416" y="1"/>
                      <a:pt x="22573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2" name="Google Shape;3242;p30"/>
              <p:cNvSpPr/>
              <p:nvPr/>
            </p:nvSpPr>
            <p:spPr>
              <a:xfrm>
                <a:off x="2749375" y="2908950"/>
                <a:ext cx="10540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344" extrusionOk="0">
                    <a:moveTo>
                      <a:pt x="0" y="1"/>
                    </a:moveTo>
                    <a:lnTo>
                      <a:pt x="0" y="1888"/>
                    </a:lnTo>
                    <a:lnTo>
                      <a:pt x="1618" y="4192"/>
                    </a:lnTo>
                    <a:lnTo>
                      <a:pt x="1618" y="5344"/>
                    </a:lnTo>
                    <a:lnTo>
                      <a:pt x="4216" y="5344"/>
                    </a:lnTo>
                    <a:lnTo>
                      <a:pt x="4216" y="3358"/>
                    </a:lnTo>
                    <a:lnTo>
                      <a:pt x="2598" y="1079"/>
                    </a:lnTo>
                    <a:lnTo>
                      <a:pt x="2598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3" name="Google Shape;3243;p30"/>
              <p:cNvSpPr/>
              <p:nvPr/>
            </p:nvSpPr>
            <p:spPr>
              <a:xfrm>
                <a:off x="2897650" y="2908950"/>
                <a:ext cx="10540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344" extrusionOk="0">
                    <a:moveTo>
                      <a:pt x="0" y="1"/>
                    </a:moveTo>
                    <a:lnTo>
                      <a:pt x="0" y="1888"/>
                    </a:lnTo>
                    <a:lnTo>
                      <a:pt x="1594" y="4192"/>
                    </a:lnTo>
                    <a:lnTo>
                      <a:pt x="1594" y="5344"/>
                    </a:lnTo>
                    <a:lnTo>
                      <a:pt x="4216" y="5344"/>
                    </a:lnTo>
                    <a:lnTo>
                      <a:pt x="4216" y="3358"/>
                    </a:lnTo>
                    <a:lnTo>
                      <a:pt x="2598" y="1079"/>
                    </a:lnTo>
                    <a:lnTo>
                      <a:pt x="2598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4" name="Google Shape;3244;p30"/>
              <p:cNvSpPr/>
              <p:nvPr/>
            </p:nvSpPr>
            <p:spPr>
              <a:xfrm>
                <a:off x="3045925" y="2908950"/>
                <a:ext cx="10542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4217" h="5344" extrusionOk="0">
                    <a:moveTo>
                      <a:pt x="1" y="1"/>
                    </a:moveTo>
                    <a:lnTo>
                      <a:pt x="1" y="1888"/>
                    </a:lnTo>
                    <a:lnTo>
                      <a:pt x="1594" y="4192"/>
                    </a:lnTo>
                    <a:lnTo>
                      <a:pt x="1594" y="5344"/>
                    </a:lnTo>
                    <a:lnTo>
                      <a:pt x="4216" y="5344"/>
                    </a:lnTo>
                    <a:lnTo>
                      <a:pt x="4216" y="3358"/>
                    </a:lnTo>
                    <a:lnTo>
                      <a:pt x="2598" y="1079"/>
                    </a:lnTo>
                    <a:lnTo>
                      <a:pt x="2598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5" name="Google Shape;3245;p30"/>
              <p:cNvSpPr/>
              <p:nvPr/>
            </p:nvSpPr>
            <p:spPr>
              <a:xfrm>
                <a:off x="2904400" y="3693850"/>
                <a:ext cx="631725" cy="240825"/>
              </a:xfrm>
              <a:custGeom>
                <a:avLst/>
                <a:gdLst/>
                <a:ahLst/>
                <a:cxnLst/>
                <a:rect l="l" t="t" r="r" b="b"/>
                <a:pathLst>
                  <a:path w="25269" h="9633" extrusionOk="0">
                    <a:moveTo>
                      <a:pt x="4681" y="0"/>
                    </a:moveTo>
                    <a:cubicBezTo>
                      <a:pt x="2083" y="74"/>
                      <a:pt x="0" y="2206"/>
                      <a:pt x="0" y="4829"/>
                    </a:cubicBezTo>
                    <a:cubicBezTo>
                      <a:pt x="0" y="7427"/>
                      <a:pt x="2083" y="9559"/>
                      <a:pt x="4681" y="9632"/>
                    </a:cubicBezTo>
                    <a:lnTo>
                      <a:pt x="25269" y="9632"/>
                    </a:lnTo>
                    <a:cubicBezTo>
                      <a:pt x="24729" y="8554"/>
                      <a:pt x="24362" y="7378"/>
                      <a:pt x="24215" y="6128"/>
                    </a:cubicBezTo>
                    <a:lnTo>
                      <a:pt x="6691" y="6128"/>
                    </a:lnTo>
                    <a:lnTo>
                      <a:pt x="6691" y="3505"/>
                    </a:lnTo>
                    <a:lnTo>
                      <a:pt x="24190" y="3505"/>
                    </a:lnTo>
                    <a:cubicBezTo>
                      <a:pt x="24337" y="2280"/>
                      <a:pt x="24705" y="1079"/>
                      <a:pt x="25244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3246;p30"/>
              <p:cNvSpPr/>
              <p:nvPr/>
            </p:nvSpPr>
            <p:spPr>
              <a:xfrm>
                <a:off x="2428925" y="3693850"/>
                <a:ext cx="175250" cy="240825"/>
              </a:xfrm>
              <a:custGeom>
                <a:avLst/>
                <a:gdLst/>
                <a:ahLst/>
                <a:cxnLst/>
                <a:rect l="l" t="t" r="r" b="b"/>
                <a:pathLst>
                  <a:path w="7010" h="9633" extrusionOk="0">
                    <a:moveTo>
                      <a:pt x="4804" y="0"/>
                    </a:moveTo>
                    <a:cubicBezTo>
                      <a:pt x="2157" y="0"/>
                      <a:pt x="0" y="2157"/>
                      <a:pt x="0" y="4829"/>
                    </a:cubicBezTo>
                    <a:cubicBezTo>
                      <a:pt x="0" y="7476"/>
                      <a:pt x="2157" y="9632"/>
                      <a:pt x="4804" y="9632"/>
                    </a:cubicBezTo>
                    <a:lnTo>
                      <a:pt x="7010" y="9632"/>
                    </a:lnTo>
                    <a:cubicBezTo>
                      <a:pt x="5882" y="8333"/>
                      <a:pt x="5196" y="6667"/>
                      <a:pt x="5196" y="4829"/>
                    </a:cubicBezTo>
                    <a:cubicBezTo>
                      <a:pt x="5196" y="2966"/>
                      <a:pt x="5882" y="1299"/>
                      <a:pt x="7010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3247;p30"/>
              <p:cNvSpPr/>
              <p:nvPr/>
            </p:nvSpPr>
            <p:spPr>
              <a:xfrm>
                <a:off x="2621300" y="3693850"/>
                <a:ext cx="265950" cy="240825"/>
              </a:xfrm>
              <a:custGeom>
                <a:avLst/>
                <a:gdLst/>
                <a:ahLst/>
                <a:cxnLst/>
                <a:rect l="l" t="t" r="r" b="b"/>
                <a:pathLst>
                  <a:path w="10638" h="9633" extrusionOk="0">
                    <a:moveTo>
                      <a:pt x="4682" y="0"/>
                    </a:moveTo>
                    <a:cubicBezTo>
                      <a:pt x="2084" y="74"/>
                      <a:pt x="1" y="2206"/>
                      <a:pt x="1" y="4829"/>
                    </a:cubicBezTo>
                    <a:cubicBezTo>
                      <a:pt x="1" y="7427"/>
                      <a:pt x="2084" y="9559"/>
                      <a:pt x="4682" y="9632"/>
                    </a:cubicBezTo>
                    <a:lnTo>
                      <a:pt x="10638" y="9632"/>
                    </a:lnTo>
                    <a:cubicBezTo>
                      <a:pt x="9510" y="8333"/>
                      <a:pt x="8824" y="6667"/>
                      <a:pt x="8824" y="4829"/>
                    </a:cubicBezTo>
                    <a:cubicBezTo>
                      <a:pt x="8824" y="2966"/>
                      <a:pt x="9510" y="1299"/>
                      <a:pt x="10638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48" name="Google Shape;3248;p30"/>
          <p:cNvGrpSpPr/>
          <p:nvPr/>
        </p:nvGrpSpPr>
        <p:grpSpPr>
          <a:xfrm>
            <a:off x="3131840" y="1275606"/>
            <a:ext cx="572700" cy="581501"/>
            <a:chOff x="4285438" y="1305936"/>
            <a:chExt cx="572700" cy="581501"/>
          </a:xfrm>
        </p:grpSpPr>
        <p:sp>
          <p:nvSpPr>
            <p:cNvPr id="3249" name="Google Shape;3249;p30"/>
            <p:cNvSpPr/>
            <p:nvPr/>
          </p:nvSpPr>
          <p:spPr>
            <a:xfrm>
              <a:off x="4285438" y="1314738"/>
              <a:ext cx="572700" cy="572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50" name="Google Shape;3250;p30"/>
            <p:cNvGrpSpPr/>
            <p:nvPr/>
          </p:nvGrpSpPr>
          <p:grpSpPr>
            <a:xfrm>
              <a:off x="4344182" y="1305936"/>
              <a:ext cx="455638" cy="455291"/>
              <a:chOff x="4966200" y="2870350"/>
              <a:chExt cx="1107800" cy="1107225"/>
            </a:xfrm>
          </p:grpSpPr>
          <p:sp>
            <p:nvSpPr>
              <p:cNvPr id="3251" name="Google Shape;3251;p30"/>
              <p:cNvSpPr/>
              <p:nvPr/>
            </p:nvSpPr>
            <p:spPr>
              <a:xfrm>
                <a:off x="5331975" y="3484900"/>
                <a:ext cx="376250" cy="208975"/>
              </a:xfrm>
              <a:custGeom>
                <a:avLst/>
                <a:gdLst/>
                <a:ahLst/>
                <a:cxnLst/>
                <a:rect l="l" t="t" r="r" b="b"/>
                <a:pathLst>
                  <a:path w="15050" h="8359" extrusionOk="0">
                    <a:moveTo>
                      <a:pt x="2721" y="1"/>
                    </a:moveTo>
                    <a:lnTo>
                      <a:pt x="1" y="7231"/>
                    </a:lnTo>
                    <a:lnTo>
                      <a:pt x="3506" y="7231"/>
                    </a:lnTo>
                    <a:cubicBezTo>
                      <a:pt x="4952" y="7231"/>
                      <a:pt x="6324" y="7623"/>
                      <a:pt x="7549" y="8358"/>
                    </a:cubicBezTo>
                    <a:cubicBezTo>
                      <a:pt x="8750" y="7623"/>
                      <a:pt x="10147" y="7231"/>
                      <a:pt x="11593" y="7231"/>
                    </a:cubicBezTo>
                    <a:lnTo>
                      <a:pt x="15049" y="7231"/>
                    </a:lnTo>
                    <a:lnTo>
                      <a:pt x="12329" y="1"/>
                    </a:lnTo>
                    <a:cubicBezTo>
                      <a:pt x="10785" y="246"/>
                      <a:pt x="9167" y="393"/>
                      <a:pt x="7500" y="393"/>
                    </a:cubicBezTo>
                    <a:cubicBezTo>
                      <a:pt x="5858" y="393"/>
                      <a:pt x="4241" y="246"/>
                      <a:pt x="2721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3252;p30"/>
              <p:cNvSpPr/>
              <p:nvPr/>
            </p:nvSpPr>
            <p:spPr>
              <a:xfrm>
                <a:off x="5083825" y="3422425"/>
                <a:ext cx="160575" cy="145850"/>
              </a:xfrm>
              <a:custGeom>
                <a:avLst/>
                <a:gdLst/>
                <a:ahLst/>
                <a:cxnLst/>
                <a:rect l="l" t="t" r="r" b="b"/>
                <a:pathLst>
                  <a:path w="6423" h="5834" extrusionOk="0">
                    <a:moveTo>
                      <a:pt x="3971" y="0"/>
                    </a:moveTo>
                    <a:lnTo>
                      <a:pt x="2182" y="3235"/>
                    </a:lnTo>
                    <a:lnTo>
                      <a:pt x="1" y="3235"/>
                    </a:lnTo>
                    <a:lnTo>
                      <a:pt x="1" y="5833"/>
                    </a:lnTo>
                    <a:lnTo>
                      <a:pt x="3726" y="5833"/>
                    </a:lnTo>
                    <a:lnTo>
                      <a:pt x="6422" y="931"/>
                    </a:lnTo>
                    <a:cubicBezTo>
                      <a:pt x="5491" y="613"/>
                      <a:pt x="4682" y="294"/>
                      <a:pt x="3971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3253;p30"/>
              <p:cNvSpPr/>
              <p:nvPr/>
            </p:nvSpPr>
            <p:spPr>
              <a:xfrm>
                <a:off x="5793350" y="3423025"/>
                <a:ext cx="161800" cy="145250"/>
              </a:xfrm>
              <a:custGeom>
                <a:avLst/>
                <a:gdLst/>
                <a:ahLst/>
                <a:cxnLst/>
                <a:rect l="l" t="t" r="r" b="b"/>
                <a:pathLst>
                  <a:path w="6472" h="5810" extrusionOk="0">
                    <a:moveTo>
                      <a:pt x="2452" y="1"/>
                    </a:moveTo>
                    <a:cubicBezTo>
                      <a:pt x="1741" y="295"/>
                      <a:pt x="908" y="613"/>
                      <a:pt x="1" y="932"/>
                    </a:cubicBezTo>
                    <a:lnTo>
                      <a:pt x="2672" y="5809"/>
                    </a:lnTo>
                    <a:lnTo>
                      <a:pt x="6471" y="5809"/>
                    </a:lnTo>
                    <a:lnTo>
                      <a:pt x="6471" y="3211"/>
                    </a:lnTo>
                    <a:lnTo>
                      <a:pt x="4216" y="3211"/>
                    </a:lnTo>
                    <a:lnTo>
                      <a:pt x="2452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3254;p30"/>
              <p:cNvSpPr/>
              <p:nvPr/>
            </p:nvSpPr>
            <p:spPr>
              <a:xfrm>
                <a:off x="5317275" y="2870350"/>
                <a:ext cx="405025" cy="247575"/>
              </a:xfrm>
              <a:custGeom>
                <a:avLst/>
                <a:gdLst/>
                <a:ahLst/>
                <a:cxnLst/>
                <a:rect l="l" t="t" r="r" b="b"/>
                <a:pathLst>
                  <a:path w="16201" h="9903" extrusionOk="0">
                    <a:moveTo>
                      <a:pt x="6814" y="1"/>
                    </a:moveTo>
                    <a:lnTo>
                      <a:pt x="6814" y="2623"/>
                    </a:lnTo>
                    <a:cubicBezTo>
                      <a:pt x="3187" y="3187"/>
                      <a:pt x="344" y="6177"/>
                      <a:pt x="1" y="9902"/>
                    </a:cubicBezTo>
                    <a:lnTo>
                      <a:pt x="16201" y="9902"/>
                    </a:lnTo>
                    <a:cubicBezTo>
                      <a:pt x="15858" y="6201"/>
                      <a:pt x="13039" y="3211"/>
                      <a:pt x="9412" y="2623"/>
                    </a:cubicBezTo>
                    <a:lnTo>
                      <a:pt x="9412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3255;p30"/>
              <p:cNvSpPr/>
              <p:nvPr/>
            </p:nvSpPr>
            <p:spPr>
              <a:xfrm>
                <a:off x="5191050" y="3182225"/>
                <a:ext cx="656875" cy="71725"/>
              </a:xfrm>
              <a:custGeom>
                <a:avLst/>
                <a:gdLst/>
                <a:ahLst/>
                <a:cxnLst/>
                <a:rect l="l" t="t" r="r" b="b"/>
                <a:pathLst>
                  <a:path w="26275" h="2869" extrusionOk="0">
                    <a:moveTo>
                      <a:pt x="3751" y="1"/>
                    </a:moveTo>
                    <a:lnTo>
                      <a:pt x="1" y="2868"/>
                    </a:lnTo>
                    <a:lnTo>
                      <a:pt x="26274" y="2868"/>
                    </a:lnTo>
                    <a:lnTo>
                      <a:pt x="22524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3256;p30"/>
              <p:cNvSpPr/>
              <p:nvPr/>
            </p:nvSpPr>
            <p:spPr>
              <a:xfrm>
                <a:off x="5113850" y="3318250"/>
                <a:ext cx="811275" cy="113375"/>
              </a:xfrm>
              <a:custGeom>
                <a:avLst/>
                <a:gdLst/>
                <a:ahLst/>
                <a:cxnLst/>
                <a:rect l="l" t="t" r="r" b="b"/>
                <a:pathLst>
                  <a:path w="32451" h="4535" extrusionOk="0">
                    <a:moveTo>
                      <a:pt x="1" y="1"/>
                    </a:moveTo>
                    <a:lnTo>
                      <a:pt x="1422" y="785"/>
                    </a:lnTo>
                    <a:cubicBezTo>
                      <a:pt x="1692" y="932"/>
                      <a:pt x="8481" y="4535"/>
                      <a:pt x="16225" y="4535"/>
                    </a:cubicBezTo>
                    <a:cubicBezTo>
                      <a:pt x="23946" y="4535"/>
                      <a:pt x="30735" y="932"/>
                      <a:pt x="31029" y="785"/>
                    </a:cubicBezTo>
                    <a:lnTo>
                      <a:pt x="32450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3257;p30"/>
              <p:cNvSpPr/>
              <p:nvPr/>
            </p:nvSpPr>
            <p:spPr>
              <a:xfrm>
                <a:off x="4966200" y="3728150"/>
                <a:ext cx="1107800" cy="121975"/>
              </a:xfrm>
              <a:custGeom>
                <a:avLst/>
                <a:gdLst/>
                <a:ahLst/>
                <a:cxnLst/>
                <a:rect l="l" t="t" r="r" b="b"/>
                <a:pathLst>
                  <a:path w="44312" h="4879" extrusionOk="0">
                    <a:moveTo>
                      <a:pt x="0" y="1"/>
                    </a:moveTo>
                    <a:lnTo>
                      <a:pt x="0" y="2403"/>
                    </a:lnTo>
                    <a:lnTo>
                      <a:pt x="18480" y="2403"/>
                    </a:lnTo>
                    <a:cubicBezTo>
                      <a:pt x="19852" y="2403"/>
                      <a:pt x="20955" y="3506"/>
                      <a:pt x="20955" y="4878"/>
                    </a:cubicBezTo>
                    <a:lnTo>
                      <a:pt x="23308" y="4878"/>
                    </a:lnTo>
                    <a:cubicBezTo>
                      <a:pt x="23308" y="3506"/>
                      <a:pt x="24411" y="2403"/>
                      <a:pt x="25783" y="2403"/>
                    </a:cubicBezTo>
                    <a:lnTo>
                      <a:pt x="44312" y="2403"/>
                    </a:lnTo>
                    <a:lnTo>
                      <a:pt x="44312" y="1"/>
                    </a:lnTo>
                    <a:lnTo>
                      <a:pt x="26224" y="1"/>
                    </a:lnTo>
                    <a:cubicBezTo>
                      <a:pt x="24607" y="1"/>
                      <a:pt x="23161" y="736"/>
                      <a:pt x="22180" y="1864"/>
                    </a:cubicBezTo>
                    <a:cubicBezTo>
                      <a:pt x="21200" y="736"/>
                      <a:pt x="19754" y="1"/>
                      <a:pt x="18137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3258;p30"/>
              <p:cNvSpPr/>
              <p:nvPr/>
            </p:nvSpPr>
            <p:spPr>
              <a:xfrm>
                <a:off x="4966200" y="3850700"/>
                <a:ext cx="1107800" cy="126875"/>
              </a:xfrm>
              <a:custGeom>
                <a:avLst/>
                <a:gdLst/>
                <a:ahLst/>
                <a:cxnLst/>
                <a:rect l="l" t="t" r="r" b="b"/>
                <a:pathLst>
                  <a:path w="44312" h="5075" extrusionOk="0">
                    <a:moveTo>
                      <a:pt x="0" y="1"/>
                    </a:moveTo>
                    <a:lnTo>
                      <a:pt x="0" y="2599"/>
                    </a:lnTo>
                    <a:lnTo>
                      <a:pt x="15857" y="2599"/>
                    </a:lnTo>
                    <a:lnTo>
                      <a:pt x="15857" y="5074"/>
                    </a:lnTo>
                    <a:lnTo>
                      <a:pt x="28406" y="5074"/>
                    </a:lnTo>
                    <a:lnTo>
                      <a:pt x="28406" y="2599"/>
                    </a:lnTo>
                    <a:lnTo>
                      <a:pt x="44312" y="2599"/>
                    </a:lnTo>
                    <a:lnTo>
                      <a:pt x="44312" y="1"/>
                    </a:lnTo>
                    <a:lnTo>
                      <a:pt x="25808" y="1"/>
                    </a:lnTo>
                    <a:lnTo>
                      <a:pt x="25808" y="2476"/>
                    </a:lnTo>
                    <a:lnTo>
                      <a:pt x="18455" y="2476"/>
                    </a:lnTo>
                    <a:lnTo>
                      <a:pt x="18455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59" name="Google Shape;3259;p30"/>
          <p:cNvGrpSpPr/>
          <p:nvPr/>
        </p:nvGrpSpPr>
        <p:grpSpPr>
          <a:xfrm>
            <a:off x="5364088" y="1275606"/>
            <a:ext cx="572700" cy="581634"/>
            <a:chOff x="7049338" y="1305804"/>
            <a:chExt cx="572700" cy="581634"/>
          </a:xfrm>
        </p:grpSpPr>
        <p:sp>
          <p:nvSpPr>
            <p:cNvPr id="3260" name="Google Shape;3260;p30"/>
            <p:cNvSpPr/>
            <p:nvPr/>
          </p:nvSpPr>
          <p:spPr>
            <a:xfrm>
              <a:off x="7049338" y="1314738"/>
              <a:ext cx="572700" cy="572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61" name="Google Shape;3261;p30"/>
            <p:cNvGrpSpPr/>
            <p:nvPr/>
          </p:nvGrpSpPr>
          <p:grpSpPr>
            <a:xfrm>
              <a:off x="7107990" y="1305804"/>
              <a:ext cx="455402" cy="455538"/>
              <a:chOff x="3665375" y="2867900"/>
              <a:chExt cx="1107225" cy="1107825"/>
            </a:xfrm>
          </p:grpSpPr>
          <p:sp>
            <p:nvSpPr>
              <p:cNvPr id="3262" name="Google Shape;3262;p30"/>
              <p:cNvSpPr/>
              <p:nvPr/>
            </p:nvSpPr>
            <p:spPr>
              <a:xfrm>
                <a:off x="3859000" y="3164450"/>
                <a:ext cx="451600" cy="453450"/>
              </a:xfrm>
              <a:custGeom>
                <a:avLst/>
                <a:gdLst/>
                <a:ahLst/>
                <a:cxnLst/>
                <a:rect l="l" t="t" r="r" b="b"/>
                <a:pathLst>
                  <a:path w="18064" h="18138" extrusionOk="0">
                    <a:moveTo>
                      <a:pt x="16299" y="1"/>
                    </a:moveTo>
                    <a:lnTo>
                      <a:pt x="1" y="16299"/>
                    </a:lnTo>
                    <a:lnTo>
                      <a:pt x="1839" y="18137"/>
                    </a:lnTo>
                    <a:lnTo>
                      <a:pt x="18064" y="1888"/>
                    </a:lnTo>
                    <a:lnTo>
                      <a:pt x="17353" y="589"/>
                    </a:lnTo>
                    <a:lnTo>
                      <a:pt x="16299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3" name="Google Shape;3263;p30"/>
              <p:cNvSpPr/>
              <p:nvPr/>
            </p:nvSpPr>
            <p:spPr>
              <a:xfrm>
                <a:off x="4233375" y="2867900"/>
                <a:ext cx="369500" cy="370100"/>
              </a:xfrm>
              <a:custGeom>
                <a:avLst/>
                <a:gdLst/>
                <a:ahLst/>
                <a:cxnLst/>
                <a:rect l="l" t="t" r="r" b="b"/>
                <a:pathLst>
                  <a:path w="14780" h="14804" extrusionOk="0">
                    <a:moveTo>
                      <a:pt x="4192" y="1"/>
                    </a:moveTo>
                    <a:lnTo>
                      <a:pt x="3309" y="4755"/>
                    </a:lnTo>
                    <a:lnTo>
                      <a:pt x="1" y="8260"/>
                    </a:lnTo>
                    <a:lnTo>
                      <a:pt x="4241" y="10564"/>
                    </a:lnTo>
                    <a:lnTo>
                      <a:pt x="6544" y="14804"/>
                    </a:lnTo>
                    <a:lnTo>
                      <a:pt x="10049" y="11495"/>
                    </a:lnTo>
                    <a:lnTo>
                      <a:pt x="14779" y="10588"/>
                    </a:lnTo>
                    <a:lnTo>
                      <a:pt x="12721" y="6250"/>
                    </a:lnTo>
                    <a:lnTo>
                      <a:pt x="13333" y="1447"/>
                    </a:lnTo>
                    <a:lnTo>
                      <a:pt x="8554" y="2084"/>
                    </a:lnTo>
                    <a:lnTo>
                      <a:pt x="4192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4" name="Google Shape;3264;p30"/>
              <p:cNvSpPr/>
              <p:nvPr/>
            </p:nvSpPr>
            <p:spPr>
              <a:xfrm>
                <a:off x="4645725" y="3383200"/>
                <a:ext cx="64975" cy="61900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476" extrusionOk="0">
                    <a:moveTo>
                      <a:pt x="1" y="1"/>
                    </a:moveTo>
                    <a:lnTo>
                      <a:pt x="1" y="2476"/>
                    </a:lnTo>
                    <a:lnTo>
                      <a:pt x="2599" y="2476"/>
                    </a:lnTo>
                    <a:lnTo>
                      <a:pt x="2599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5" name="Google Shape;3265;p30"/>
              <p:cNvSpPr/>
              <p:nvPr/>
            </p:nvSpPr>
            <p:spPr>
              <a:xfrm>
                <a:off x="4645725" y="3256975"/>
                <a:ext cx="64975" cy="61300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452" extrusionOk="0">
                    <a:moveTo>
                      <a:pt x="1" y="1"/>
                    </a:moveTo>
                    <a:lnTo>
                      <a:pt x="1" y="2452"/>
                    </a:lnTo>
                    <a:lnTo>
                      <a:pt x="2599" y="2452"/>
                    </a:lnTo>
                    <a:lnTo>
                      <a:pt x="2599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6" name="Google Shape;3266;p30"/>
              <p:cNvSpPr/>
              <p:nvPr/>
            </p:nvSpPr>
            <p:spPr>
              <a:xfrm>
                <a:off x="4584475" y="3318250"/>
                <a:ext cx="61275" cy="64975"/>
              </a:xfrm>
              <a:custGeom>
                <a:avLst/>
                <a:gdLst/>
                <a:ahLst/>
                <a:cxnLst/>
                <a:rect l="l" t="t" r="r" b="b"/>
                <a:pathLst>
                  <a:path w="2451" h="2599" extrusionOk="0">
                    <a:moveTo>
                      <a:pt x="0" y="1"/>
                    </a:moveTo>
                    <a:lnTo>
                      <a:pt x="0" y="2599"/>
                    </a:lnTo>
                    <a:lnTo>
                      <a:pt x="2451" y="2599"/>
                    </a:lnTo>
                    <a:lnTo>
                      <a:pt x="2451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7" name="Google Shape;3267;p30"/>
              <p:cNvSpPr/>
              <p:nvPr/>
            </p:nvSpPr>
            <p:spPr>
              <a:xfrm>
                <a:off x="4710675" y="3318250"/>
                <a:ext cx="61925" cy="64975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2599" extrusionOk="0">
                    <a:moveTo>
                      <a:pt x="1" y="1"/>
                    </a:moveTo>
                    <a:lnTo>
                      <a:pt x="1" y="2599"/>
                    </a:lnTo>
                    <a:lnTo>
                      <a:pt x="2476" y="2599"/>
                    </a:lnTo>
                    <a:lnTo>
                      <a:pt x="2476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8" name="Google Shape;3268;p30"/>
              <p:cNvSpPr/>
              <p:nvPr/>
            </p:nvSpPr>
            <p:spPr>
              <a:xfrm>
                <a:off x="4519525" y="3469600"/>
                <a:ext cx="61300" cy="64975"/>
              </a:xfrm>
              <a:custGeom>
                <a:avLst/>
                <a:gdLst/>
                <a:ahLst/>
                <a:cxnLst/>
                <a:rect l="l" t="t" r="r" b="b"/>
                <a:pathLst>
                  <a:path w="2452" h="2599" extrusionOk="0">
                    <a:moveTo>
                      <a:pt x="0" y="0"/>
                    </a:moveTo>
                    <a:lnTo>
                      <a:pt x="0" y="2598"/>
                    </a:lnTo>
                    <a:lnTo>
                      <a:pt x="2451" y="2598"/>
                    </a:lnTo>
                    <a:lnTo>
                      <a:pt x="2451" y="0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9" name="Google Shape;3269;p30"/>
              <p:cNvSpPr/>
              <p:nvPr/>
            </p:nvSpPr>
            <p:spPr>
              <a:xfrm>
                <a:off x="3665375" y="3726325"/>
                <a:ext cx="1107225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44289" h="4854" extrusionOk="0">
                    <a:moveTo>
                      <a:pt x="1" y="0"/>
                    </a:moveTo>
                    <a:lnTo>
                      <a:pt x="1" y="2378"/>
                    </a:lnTo>
                    <a:lnTo>
                      <a:pt x="18456" y="2378"/>
                    </a:lnTo>
                    <a:cubicBezTo>
                      <a:pt x="19829" y="2378"/>
                      <a:pt x="20931" y="3505"/>
                      <a:pt x="20931" y="4853"/>
                    </a:cubicBezTo>
                    <a:lnTo>
                      <a:pt x="23284" y="4853"/>
                    </a:lnTo>
                    <a:cubicBezTo>
                      <a:pt x="23284" y="3505"/>
                      <a:pt x="24387" y="2378"/>
                      <a:pt x="25760" y="2378"/>
                    </a:cubicBezTo>
                    <a:lnTo>
                      <a:pt x="44288" y="2378"/>
                    </a:lnTo>
                    <a:lnTo>
                      <a:pt x="44288" y="0"/>
                    </a:lnTo>
                    <a:lnTo>
                      <a:pt x="26201" y="0"/>
                    </a:lnTo>
                    <a:cubicBezTo>
                      <a:pt x="24583" y="0"/>
                      <a:pt x="23137" y="711"/>
                      <a:pt x="22157" y="1839"/>
                    </a:cubicBezTo>
                    <a:cubicBezTo>
                      <a:pt x="21177" y="711"/>
                      <a:pt x="19730" y="0"/>
                      <a:pt x="18113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0" name="Google Shape;3270;p30"/>
              <p:cNvSpPr/>
              <p:nvPr/>
            </p:nvSpPr>
            <p:spPr>
              <a:xfrm>
                <a:off x="3665375" y="3848875"/>
                <a:ext cx="1107225" cy="126850"/>
              </a:xfrm>
              <a:custGeom>
                <a:avLst/>
                <a:gdLst/>
                <a:ahLst/>
                <a:cxnLst/>
                <a:rect l="l" t="t" r="r" b="b"/>
                <a:pathLst>
                  <a:path w="44289" h="5074" extrusionOk="0">
                    <a:moveTo>
                      <a:pt x="1" y="0"/>
                    </a:moveTo>
                    <a:lnTo>
                      <a:pt x="1" y="2598"/>
                    </a:lnTo>
                    <a:lnTo>
                      <a:pt x="15834" y="2598"/>
                    </a:lnTo>
                    <a:lnTo>
                      <a:pt x="15834" y="5074"/>
                    </a:lnTo>
                    <a:lnTo>
                      <a:pt x="28382" y="5074"/>
                    </a:lnTo>
                    <a:lnTo>
                      <a:pt x="28382" y="2598"/>
                    </a:lnTo>
                    <a:lnTo>
                      <a:pt x="44288" y="2598"/>
                    </a:lnTo>
                    <a:lnTo>
                      <a:pt x="44288" y="0"/>
                    </a:lnTo>
                    <a:lnTo>
                      <a:pt x="25784" y="0"/>
                    </a:lnTo>
                    <a:lnTo>
                      <a:pt x="25784" y="2476"/>
                    </a:lnTo>
                    <a:lnTo>
                      <a:pt x="18432" y="2476"/>
                    </a:lnTo>
                    <a:lnTo>
                      <a:pt x="18432" y="0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71" name="Google Shape;3271;p30"/>
          <p:cNvGrpSpPr/>
          <p:nvPr/>
        </p:nvGrpSpPr>
        <p:grpSpPr>
          <a:xfrm>
            <a:off x="7596336" y="3003798"/>
            <a:ext cx="572700" cy="585747"/>
            <a:chOff x="7049338" y="3093715"/>
            <a:chExt cx="572700" cy="585747"/>
          </a:xfrm>
        </p:grpSpPr>
        <p:sp>
          <p:nvSpPr>
            <p:cNvPr id="3272" name="Google Shape;3272;p30"/>
            <p:cNvSpPr/>
            <p:nvPr/>
          </p:nvSpPr>
          <p:spPr>
            <a:xfrm>
              <a:off x="7049338" y="3106763"/>
              <a:ext cx="572700" cy="572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73" name="Google Shape;3273;p30"/>
            <p:cNvGrpSpPr/>
            <p:nvPr/>
          </p:nvGrpSpPr>
          <p:grpSpPr>
            <a:xfrm>
              <a:off x="7110651" y="3093715"/>
              <a:ext cx="450096" cy="423783"/>
              <a:chOff x="5014600" y="1648600"/>
              <a:chExt cx="1094325" cy="1030600"/>
            </a:xfrm>
          </p:grpSpPr>
          <p:sp>
            <p:nvSpPr>
              <p:cNvPr id="3274" name="Google Shape;3274;p30"/>
              <p:cNvSpPr/>
              <p:nvPr/>
            </p:nvSpPr>
            <p:spPr>
              <a:xfrm>
                <a:off x="5184925" y="1907150"/>
                <a:ext cx="866425" cy="463250"/>
              </a:xfrm>
              <a:custGeom>
                <a:avLst/>
                <a:gdLst/>
                <a:ahLst/>
                <a:cxnLst/>
                <a:rect l="l" t="t" r="r" b="b"/>
                <a:pathLst>
                  <a:path w="34657" h="18530" extrusionOk="0">
                    <a:moveTo>
                      <a:pt x="14387" y="1"/>
                    </a:moveTo>
                    <a:cubicBezTo>
                      <a:pt x="8922" y="1"/>
                      <a:pt x="3800" y="2182"/>
                      <a:pt x="1" y="5957"/>
                    </a:cubicBezTo>
                    <a:cubicBezTo>
                      <a:pt x="491" y="6202"/>
                      <a:pt x="957" y="6496"/>
                      <a:pt x="1398" y="6863"/>
                    </a:cubicBezTo>
                    <a:cubicBezTo>
                      <a:pt x="1643" y="7059"/>
                      <a:pt x="1863" y="7280"/>
                      <a:pt x="2084" y="7501"/>
                    </a:cubicBezTo>
                    <a:cubicBezTo>
                      <a:pt x="5368" y="4363"/>
                      <a:pt x="9731" y="2574"/>
                      <a:pt x="14387" y="2574"/>
                    </a:cubicBezTo>
                    <a:cubicBezTo>
                      <a:pt x="23578" y="2574"/>
                      <a:pt x="31151" y="9584"/>
                      <a:pt x="32083" y="18530"/>
                    </a:cubicBezTo>
                    <a:lnTo>
                      <a:pt x="34656" y="18530"/>
                    </a:lnTo>
                    <a:cubicBezTo>
                      <a:pt x="34239" y="13775"/>
                      <a:pt x="32181" y="9363"/>
                      <a:pt x="28774" y="5957"/>
                    </a:cubicBezTo>
                    <a:cubicBezTo>
                      <a:pt x="24926" y="2133"/>
                      <a:pt x="19828" y="1"/>
                      <a:pt x="14387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5" name="Google Shape;3275;p30"/>
              <p:cNvSpPr/>
              <p:nvPr/>
            </p:nvSpPr>
            <p:spPr>
              <a:xfrm>
                <a:off x="5273150" y="2031550"/>
                <a:ext cx="653200" cy="338850"/>
              </a:xfrm>
              <a:custGeom>
                <a:avLst/>
                <a:gdLst/>
                <a:ahLst/>
                <a:cxnLst/>
                <a:rect l="l" t="t" r="r" b="b"/>
                <a:pathLst>
                  <a:path w="26128" h="13554" extrusionOk="0">
                    <a:moveTo>
                      <a:pt x="10858" y="0"/>
                    </a:moveTo>
                    <a:cubicBezTo>
                      <a:pt x="6741" y="0"/>
                      <a:pt x="2844" y="1667"/>
                      <a:pt x="1" y="4510"/>
                    </a:cubicBezTo>
                    <a:cubicBezTo>
                      <a:pt x="74" y="4681"/>
                      <a:pt x="173" y="4877"/>
                      <a:pt x="246" y="5049"/>
                    </a:cubicBezTo>
                    <a:cubicBezTo>
                      <a:pt x="883" y="5319"/>
                      <a:pt x="1496" y="5686"/>
                      <a:pt x="2011" y="6103"/>
                    </a:cubicBezTo>
                    <a:cubicBezTo>
                      <a:pt x="4364" y="3873"/>
                      <a:pt x="7525" y="2549"/>
                      <a:pt x="10858" y="2549"/>
                    </a:cubicBezTo>
                    <a:cubicBezTo>
                      <a:pt x="17304" y="2549"/>
                      <a:pt x="22672" y="7353"/>
                      <a:pt x="23554" y="13554"/>
                    </a:cubicBezTo>
                    <a:lnTo>
                      <a:pt x="26127" y="13554"/>
                    </a:lnTo>
                    <a:cubicBezTo>
                      <a:pt x="25220" y="5931"/>
                      <a:pt x="18726" y="0"/>
                      <a:pt x="10858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6" name="Google Shape;3276;p30"/>
              <p:cNvSpPr/>
              <p:nvPr/>
            </p:nvSpPr>
            <p:spPr>
              <a:xfrm>
                <a:off x="5362625" y="2155300"/>
                <a:ext cx="438725" cy="215100"/>
              </a:xfrm>
              <a:custGeom>
                <a:avLst/>
                <a:gdLst/>
                <a:ahLst/>
                <a:cxnLst/>
                <a:rect l="l" t="t" r="r" b="b"/>
                <a:pathLst>
                  <a:path w="17549" h="8604" extrusionOk="0">
                    <a:moveTo>
                      <a:pt x="7279" y="1"/>
                    </a:moveTo>
                    <a:cubicBezTo>
                      <a:pt x="4510" y="1"/>
                      <a:pt x="1936" y="1079"/>
                      <a:pt x="0" y="2942"/>
                    </a:cubicBezTo>
                    <a:cubicBezTo>
                      <a:pt x="49" y="3016"/>
                      <a:pt x="98" y="3089"/>
                      <a:pt x="123" y="3138"/>
                    </a:cubicBezTo>
                    <a:cubicBezTo>
                      <a:pt x="981" y="3359"/>
                      <a:pt x="1765" y="3726"/>
                      <a:pt x="2476" y="4216"/>
                    </a:cubicBezTo>
                    <a:cubicBezTo>
                      <a:pt x="3824" y="3163"/>
                      <a:pt x="5490" y="2574"/>
                      <a:pt x="7279" y="2574"/>
                    </a:cubicBezTo>
                    <a:cubicBezTo>
                      <a:pt x="10980" y="2574"/>
                      <a:pt x="14093" y="5148"/>
                      <a:pt x="14926" y="8604"/>
                    </a:cubicBezTo>
                    <a:lnTo>
                      <a:pt x="17549" y="8604"/>
                    </a:lnTo>
                    <a:cubicBezTo>
                      <a:pt x="16691" y="3726"/>
                      <a:pt x="12402" y="1"/>
                      <a:pt x="7279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7" name="Google Shape;3277;p30"/>
              <p:cNvSpPr/>
              <p:nvPr/>
            </p:nvSpPr>
            <p:spPr>
              <a:xfrm>
                <a:off x="5014600" y="2094050"/>
                <a:ext cx="421575" cy="276350"/>
              </a:xfrm>
              <a:custGeom>
                <a:avLst/>
                <a:gdLst/>
                <a:ahLst/>
                <a:cxnLst/>
                <a:rect l="l" t="t" r="r" b="b"/>
                <a:pathLst>
                  <a:path w="16863" h="11054" extrusionOk="0">
                    <a:moveTo>
                      <a:pt x="2966" y="0"/>
                    </a:moveTo>
                    <a:cubicBezTo>
                      <a:pt x="2231" y="0"/>
                      <a:pt x="1495" y="147"/>
                      <a:pt x="809" y="417"/>
                    </a:cubicBezTo>
                    <a:lnTo>
                      <a:pt x="0" y="735"/>
                    </a:lnTo>
                    <a:lnTo>
                      <a:pt x="0" y="11054"/>
                    </a:lnTo>
                    <a:lnTo>
                      <a:pt x="16862" y="11054"/>
                    </a:lnTo>
                    <a:cubicBezTo>
                      <a:pt x="16127" y="9240"/>
                      <a:pt x="14387" y="7916"/>
                      <a:pt x="12328" y="7818"/>
                    </a:cubicBezTo>
                    <a:cubicBezTo>
                      <a:pt x="11838" y="6127"/>
                      <a:pt x="10392" y="4853"/>
                      <a:pt x="8652" y="4559"/>
                    </a:cubicBezTo>
                    <a:cubicBezTo>
                      <a:pt x="8088" y="1961"/>
                      <a:pt x="5760" y="0"/>
                      <a:pt x="2966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8" name="Google Shape;3278;p30"/>
              <p:cNvSpPr/>
              <p:nvPr/>
            </p:nvSpPr>
            <p:spPr>
              <a:xfrm>
                <a:off x="5014600" y="2432250"/>
                <a:ext cx="1094325" cy="120750"/>
              </a:xfrm>
              <a:custGeom>
                <a:avLst/>
                <a:gdLst/>
                <a:ahLst/>
                <a:cxnLst/>
                <a:rect l="l" t="t" r="r" b="b"/>
                <a:pathLst>
                  <a:path w="43773" h="4830" extrusionOk="0">
                    <a:moveTo>
                      <a:pt x="0" y="1"/>
                    </a:moveTo>
                    <a:lnTo>
                      <a:pt x="0" y="2378"/>
                    </a:lnTo>
                    <a:lnTo>
                      <a:pt x="18259" y="2378"/>
                    </a:lnTo>
                    <a:cubicBezTo>
                      <a:pt x="19607" y="2378"/>
                      <a:pt x="20686" y="3481"/>
                      <a:pt x="20686" y="4829"/>
                    </a:cubicBezTo>
                    <a:lnTo>
                      <a:pt x="23014" y="4829"/>
                    </a:lnTo>
                    <a:cubicBezTo>
                      <a:pt x="23014" y="3481"/>
                      <a:pt x="24117" y="2378"/>
                      <a:pt x="25465" y="2378"/>
                    </a:cubicBezTo>
                    <a:lnTo>
                      <a:pt x="43773" y="2378"/>
                    </a:lnTo>
                    <a:lnTo>
                      <a:pt x="43773" y="1"/>
                    </a:lnTo>
                    <a:lnTo>
                      <a:pt x="25906" y="1"/>
                    </a:lnTo>
                    <a:cubicBezTo>
                      <a:pt x="24288" y="1"/>
                      <a:pt x="22867" y="712"/>
                      <a:pt x="21911" y="1839"/>
                    </a:cubicBezTo>
                    <a:cubicBezTo>
                      <a:pt x="20931" y="712"/>
                      <a:pt x="19509" y="1"/>
                      <a:pt x="17916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9" name="Google Shape;3279;p30"/>
              <p:cNvSpPr/>
              <p:nvPr/>
            </p:nvSpPr>
            <p:spPr>
              <a:xfrm>
                <a:off x="5014600" y="2553575"/>
                <a:ext cx="1094325" cy="125625"/>
              </a:xfrm>
              <a:custGeom>
                <a:avLst/>
                <a:gdLst/>
                <a:ahLst/>
                <a:cxnLst/>
                <a:rect l="l" t="t" r="r" b="b"/>
                <a:pathLst>
                  <a:path w="43773" h="5025" extrusionOk="0">
                    <a:moveTo>
                      <a:pt x="0" y="1"/>
                    </a:moveTo>
                    <a:lnTo>
                      <a:pt x="0" y="2574"/>
                    </a:lnTo>
                    <a:lnTo>
                      <a:pt x="15661" y="2574"/>
                    </a:lnTo>
                    <a:lnTo>
                      <a:pt x="15661" y="5025"/>
                    </a:lnTo>
                    <a:lnTo>
                      <a:pt x="28063" y="5025"/>
                    </a:lnTo>
                    <a:lnTo>
                      <a:pt x="28063" y="2574"/>
                    </a:lnTo>
                    <a:lnTo>
                      <a:pt x="43773" y="2574"/>
                    </a:lnTo>
                    <a:lnTo>
                      <a:pt x="43773" y="1"/>
                    </a:lnTo>
                    <a:lnTo>
                      <a:pt x="25489" y="1"/>
                    </a:lnTo>
                    <a:lnTo>
                      <a:pt x="25489" y="2452"/>
                    </a:lnTo>
                    <a:lnTo>
                      <a:pt x="18210" y="2452"/>
                    </a:lnTo>
                    <a:lnTo>
                      <a:pt x="18210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0" name="Google Shape;3280;p30"/>
              <p:cNvSpPr/>
              <p:nvPr/>
            </p:nvSpPr>
            <p:spPr>
              <a:xfrm>
                <a:off x="5983925" y="1774200"/>
                <a:ext cx="6435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2427" extrusionOk="0">
                    <a:moveTo>
                      <a:pt x="0" y="0"/>
                    </a:moveTo>
                    <a:lnTo>
                      <a:pt x="0" y="2427"/>
                    </a:lnTo>
                    <a:lnTo>
                      <a:pt x="2574" y="2427"/>
                    </a:lnTo>
                    <a:lnTo>
                      <a:pt x="2574" y="0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1" name="Google Shape;3281;p30"/>
              <p:cNvSpPr/>
              <p:nvPr/>
            </p:nvSpPr>
            <p:spPr>
              <a:xfrm>
                <a:off x="5983925" y="1648600"/>
                <a:ext cx="6435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2427" extrusionOk="0">
                    <a:moveTo>
                      <a:pt x="0" y="0"/>
                    </a:moveTo>
                    <a:lnTo>
                      <a:pt x="0" y="2427"/>
                    </a:lnTo>
                    <a:lnTo>
                      <a:pt x="2574" y="2427"/>
                    </a:lnTo>
                    <a:lnTo>
                      <a:pt x="2574" y="0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2" name="Google Shape;3282;p30"/>
              <p:cNvSpPr/>
              <p:nvPr/>
            </p:nvSpPr>
            <p:spPr>
              <a:xfrm>
                <a:off x="5922650" y="1709250"/>
                <a:ext cx="61300" cy="64975"/>
              </a:xfrm>
              <a:custGeom>
                <a:avLst/>
                <a:gdLst/>
                <a:ahLst/>
                <a:cxnLst/>
                <a:rect l="l" t="t" r="r" b="b"/>
                <a:pathLst>
                  <a:path w="2452" h="2599" extrusionOk="0">
                    <a:moveTo>
                      <a:pt x="0" y="1"/>
                    </a:moveTo>
                    <a:lnTo>
                      <a:pt x="0" y="2598"/>
                    </a:lnTo>
                    <a:lnTo>
                      <a:pt x="2451" y="2598"/>
                    </a:lnTo>
                    <a:lnTo>
                      <a:pt x="2451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3" name="Google Shape;3283;p30"/>
              <p:cNvSpPr/>
              <p:nvPr/>
            </p:nvSpPr>
            <p:spPr>
              <a:xfrm>
                <a:off x="6048250" y="1709250"/>
                <a:ext cx="60675" cy="6497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599" extrusionOk="0">
                    <a:moveTo>
                      <a:pt x="1" y="1"/>
                    </a:moveTo>
                    <a:lnTo>
                      <a:pt x="1" y="2598"/>
                    </a:lnTo>
                    <a:lnTo>
                      <a:pt x="2427" y="2598"/>
                    </a:lnTo>
                    <a:lnTo>
                      <a:pt x="2427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4" name="Google Shape;3284;p30"/>
              <p:cNvSpPr/>
              <p:nvPr/>
            </p:nvSpPr>
            <p:spPr>
              <a:xfrm>
                <a:off x="5858925" y="1859375"/>
                <a:ext cx="60675" cy="63750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550" extrusionOk="0">
                    <a:moveTo>
                      <a:pt x="0" y="0"/>
                    </a:moveTo>
                    <a:lnTo>
                      <a:pt x="0" y="2549"/>
                    </a:lnTo>
                    <a:lnTo>
                      <a:pt x="2427" y="2549"/>
                    </a:lnTo>
                    <a:lnTo>
                      <a:pt x="2427" y="0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5" name="Google Shape;3237;p30"/>
          <p:cNvGrpSpPr/>
          <p:nvPr/>
        </p:nvGrpSpPr>
        <p:grpSpPr>
          <a:xfrm>
            <a:off x="7524328" y="1203598"/>
            <a:ext cx="572700" cy="572700"/>
            <a:chOff x="4285438" y="3106763"/>
            <a:chExt cx="572700" cy="572700"/>
          </a:xfrm>
        </p:grpSpPr>
        <p:sp>
          <p:nvSpPr>
            <p:cNvPr id="86" name="Google Shape;3238;p30"/>
            <p:cNvSpPr/>
            <p:nvPr/>
          </p:nvSpPr>
          <p:spPr>
            <a:xfrm>
              <a:off x="4285438" y="3106763"/>
              <a:ext cx="572700" cy="572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" name="Google Shape;3239;p30"/>
            <p:cNvGrpSpPr/>
            <p:nvPr/>
          </p:nvGrpSpPr>
          <p:grpSpPr>
            <a:xfrm>
              <a:off x="4344300" y="3106771"/>
              <a:ext cx="455391" cy="421778"/>
              <a:chOff x="2428925" y="2908950"/>
              <a:chExt cx="1107200" cy="1025725"/>
            </a:xfrm>
          </p:grpSpPr>
          <p:sp>
            <p:nvSpPr>
              <p:cNvPr id="88" name="Google Shape;3240;p30"/>
              <p:cNvSpPr/>
              <p:nvPr/>
            </p:nvSpPr>
            <p:spPr>
              <a:xfrm>
                <a:off x="2716275" y="3116050"/>
                <a:ext cx="487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19510" h="5344" extrusionOk="0">
                    <a:moveTo>
                      <a:pt x="1" y="1"/>
                    </a:moveTo>
                    <a:lnTo>
                      <a:pt x="1" y="5344"/>
                    </a:lnTo>
                    <a:lnTo>
                      <a:pt x="19510" y="5344"/>
                    </a:lnTo>
                    <a:lnTo>
                      <a:pt x="19510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3241;p30"/>
              <p:cNvSpPr/>
              <p:nvPr/>
            </p:nvSpPr>
            <p:spPr>
              <a:xfrm>
                <a:off x="2716275" y="3249625"/>
                <a:ext cx="693025" cy="381750"/>
              </a:xfrm>
              <a:custGeom>
                <a:avLst/>
                <a:gdLst/>
                <a:ahLst/>
                <a:cxnLst/>
                <a:rect l="l" t="t" r="r" b="b"/>
                <a:pathLst>
                  <a:path w="27721" h="15270" extrusionOk="0">
                    <a:moveTo>
                      <a:pt x="19510" y="1"/>
                    </a:moveTo>
                    <a:lnTo>
                      <a:pt x="19510" y="2623"/>
                    </a:lnTo>
                    <a:lnTo>
                      <a:pt x="22573" y="2623"/>
                    </a:lnTo>
                    <a:cubicBezTo>
                      <a:pt x="23970" y="2623"/>
                      <a:pt x="25122" y="3775"/>
                      <a:pt x="25122" y="5172"/>
                    </a:cubicBezTo>
                    <a:cubicBezTo>
                      <a:pt x="25122" y="6593"/>
                      <a:pt x="23970" y="7745"/>
                      <a:pt x="22573" y="7745"/>
                    </a:cubicBezTo>
                    <a:lnTo>
                      <a:pt x="19510" y="7745"/>
                    </a:lnTo>
                    <a:lnTo>
                      <a:pt x="19510" y="2623"/>
                    </a:lnTo>
                    <a:lnTo>
                      <a:pt x="1" y="2623"/>
                    </a:lnTo>
                    <a:lnTo>
                      <a:pt x="1" y="9142"/>
                    </a:lnTo>
                    <a:cubicBezTo>
                      <a:pt x="1" y="12525"/>
                      <a:pt x="2746" y="15270"/>
                      <a:pt x="6128" y="15270"/>
                    </a:cubicBezTo>
                    <a:lnTo>
                      <a:pt x="13358" y="15270"/>
                    </a:lnTo>
                    <a:cubicBezTo>
                      <a:pt x="16348" y="15270"/>
                      <a:pt x="18824" y="13137"/>
                      <a:pt x="19387" y="10343"/>
                    </a:cubicBezTo>
                    <a:lnTo>
                      <a:pt x="22573" y="10343"/>
                    </a:lnTo>
                    <a:cubicBezTo>
                      <a:pt x="25416" y="10343"/>
                      <a:pt x="27720" y="8015"/>
                      <a:pt x="27720" y="5172"/>
                    </a:cubicBezTo>
                    <a:cubicBezTo>
                      <a:pt x="27720" y="2329"/>
                      <a:pt x="25416" y="1"/>
                      <a:pt x="22573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3242;p30"/>
              <p:cNvSpPr/>
              <p:nvPr/>
            </p:nvSpPr>
            <p:spPr>
              <a:xfrm>
                <a:off x="2749375" y="2908950"/>
                <a:ext cx="10540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344" extrusionOk="0">
                    <a:moveTo>
                      <a:pt x="0" y="1"/>
                    </a:moveTo>
                    <a:lnTo>
                      <a:pt x="0" y="1888"/>
                    </a:lnTo>
                    <a:lnTo>
                      <a:pt x="1618" y="4192"/>
                    </a:lnTo>
                    <a:lnTo>
                      <a:pt x="1618" y="5344"/>
                    </a:lnTo>
                    <a:lnTo>
                      <a:pt x="4216" y="5344"/>
                    </a:lnTo>
                    <a:lnTo>
                      <a:pt x="4216" y="3358"/>
                    </a:lnTo>
                    <a:lnTo>
                      <a:pt x="2598" y="1079"/>
                    </a:lnTo>
                    <a:lnTo>
                      <a:pt x="2598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3243;p30"/>
              <p:cNvSpPr/>
              <p:nvPr/>
            </p:nvSpPr>
            <p:spPr>
              <a:xfrm>
                <a:off x="2897650" y="2908950"/>
                <a:ext cx="10540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344" extrusionOk="0">
                    <a:moveTo>
                      <a:pt x="0" y="1"/>
                    </a:moveTo>
                    <a:lnTo>
                      <a:pt x="0" y="1888"/>
                    </a:lnTo>
                    <a:lnTo>
                      <a:pt x="1594" y="4192"/>
                    </a:lnTo>
                    <a:lnTo>
                      <a:pt x="1594" y="5344"/>
                    </a:lnTo>
                    <a:lnTo>
                      <a:pt x="4216" y="5344"/>
                    </a:lnTo>
                    <a:lnTo>
                      <a:pt x="4216" y="3358"/>
                    </a:lnTo>
                    <a:lnTo>
                      <a:pt x="2598" y="1079"/>
                    </a:lnTo>
                    <a:lnTo>
                      <a:pt x="2598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3244;p30"/>
              <p:cNvSpPr/>
              <p:nvPr/>
            </p:nvSpPr>
            <p:spPr>
              <a:xfrm>
                <a:off x="3045925" y="2908950"/>
                <a:ext cx="10542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4217" h="5344" extrusionOk="0">
                    <a:moveTo>
                      <a:pt x="1" y="1"/>
                    </a:moveTo>
                    <a:lnTo>
                      <a:pt x="1" y="1888"/>
                    </a:lnTo>
                    <a:lnTo>
                      <a:pt x="1594" y="4192"/>
                    </a:lnTo>
                    <a:lnTo>
                      <a:pt x="1594" y="5344"/>
                    </a:lnTo>
                    <a:lnTo>
                      <a:pt x="4216" y="5344"/>
                    </a:lnTo>
                    <a:lnTo>
                      <a:pt x="4216" y="3358"/>
                    </a:lnTo>
                    <a:lnTo>
                      <a:pt x="2598" y="1079"/>
                    </a:lnTo>
                    <a:lnTo>
                      <a:pt x="2598" y="1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3245;p30"/>
              <p:cNvSpPr/>
              <p:nvPr/>
            </p:nvSpPr>
            <p:spPr>
              <a:xfrm>
                <a:off x="2904400" y="3693850"/>
                <a:ext cx="631725" cy="240825"/>
              </a:xfrm>
              <a:custGeom>
                <a:avLst/>
                <a:gdLst/>
                <a:ahLst/>
                <a:cxnLst/>
                <a:rect l="l" t="t" r="r" b="b"/>
                <a:pathLst>
                  <a:path w="25269" h="9633" extrusionOk="0">
                    <a:moveTo>
                      <a:pt x="4681" y="0"/>
                    </a:moveTo>
                    <a:cubicBezTo>
                      <a:pt x="2083" y="74"/>
                      <a:pt x="0" y="2206"/>
                      <a:pt x="0" y="4829"/>
                    </a:cubicBezTo>
                    <a:cubicBezTo>
                      <a:pt x="0" y="7427"/>
                      <a:pt x="2083" y="9559"/>
                      <a:pt x="4681" y="9632"/>
                    </a:cubicBezTo>
                    <a:lnTo>
                      <a:pt x="25269" y="9632"/>
                    </a:lnTo>
                    <a:cubicBezTo>
                      <a:pt x="24729" y="8554"/>
                      <a:pt x="24362" y="7378"/>
                      <a:pt x="24215" y="6128"/>
                    </a:cubicBezTo>
                    <a:lnTo>
                      <a:pt x="6691" y="6128"/>
                    </a:lnTo>
                    <a:lnTo>
                      <a:pt x="6691" y="3505"/>
                    </a:lnTo>
                    <a:lnTo>
                      <a:pt x="24190" y="3505"/>
                    </a:lnTo>
                    <a:cubicBezTo>
                      <a:pt x="24337" y="2280"/>
                      <a:pt x="24705" y="1079"/>
                      <a:pt x="25244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3246;p30"/>
              <p:cNvSpPr/>
              <p:nvPr/>
            </p:nvSpPr>
            <p:spPr>
              <a:xfrm>
                <a:off x="2428925" y="3693850"/>
                <a:ext cx="175250" cy="240825"/>
              </a:xfrm>
              <a:custGeom>
                <a:avLst/>
                <a:gdLst/>
                <a:ahLst/>
                <a:cxnLst/>
                <a:rect l="l" t="t" r="r" b="b"/>
                <a:pathLst>
                  <a:path w="7010" h="9633" extrusionOk="0">
                    <a:moveTo>
                      <a:pt x="4804" y="0"/>
                    </a:moveTo>
                    <a:cubicBezTo>
                      <a:pt x="2157" y="0"/>
                      <a:pt x="0" y="2157"/>
                      <a:pt x="0" y="4829"/>
                    </a:cubicBezTo>
                    <a:cubicBezTo>
                      <a:pt x="0" y="7476"/>
                      <a:pt x="2157" y="9632"/>
                      <a:pt x="4804" y="9632"/>
                    </a:cubicBezTo>
                    <a:lnTo>
                      <a:pt x="7010" y="9632"/>
                    </a:lnTo>
                    <a:cubicBezTo>
                      <a:pt x="5882" y="8333"/>
                      <a:pt x="5196" y="6667"/>
                      <a:pt x="5196" y="4829"/>
                    </a:cubicBezTo>
                    <a:cubicBezTo>
                      <a:pt x="5196" y="2966"/>
                      <a:pt x="5882" y="1299"/>
                      <a:pt x="7010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3247;p30"/>
              <p:cNvSpPr/>
              <p:nvPr/>
            </p:nvSpPr>
            <p:spPr>
              <a:xfrm>
                <a:off x="2621300" y="3693850"/>
                <a:ext cx="265950" cy="240825"/>
              </a:xfrm>
              <a:custGeom>
                <a:avLst/>
                <a:gdLst/>
                <a:ahLst/>
                <a:cxnLst/>
                <a:rect l="l" t="t" r="r" b="b"/>
                <a:pathLst>
                  <a:path w="10638" h="9633" extrusionOk="0">
                    <a:moveTo>
                      <a:pt x="4682" y="0"/>
                    </a:moveTo>
                    <a:cubicBezTo>
                      <a:pt x="2084" y="74"/>
                      <a:pt x="1" y="2206"/>
                      <a:pt x="1" y="4829"/>
                    </a:cubicBezTo>
                    <a:cubicBezTo>
                      <a:pt x="1" y="7427"/>
                      <a:pt x="2084" y="9559"/>
                      <a:pt x="4682" y="9632"/>
                    </a:cubicBezTo>
                    <a:lnTo>
                      <a:pt x="10638" y="9632"/>
                    </a:lnTo>
                    <a:cubicBezTo>
                      <a:pt x="9510" y="8333"/>
                      <a:pt x="8824" y="6667"/>
                      <a:pt x="8824" y="4829"/>
                    </a:cubicBezTo>
                    <a:cubicBezTo>
                      <a:pt x="8824" y="2966"/>
                      <a:pt x="9510" y="1299"/>
                      <a:pt x="10638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7" name="Google Shape;3215;p30"/>
          <p:cNvSpPr txBox="1">
            <a:spLocks/>
          </p:cNvSpPr>
          <p:nvPr/>
        </p:nvSpPr>
        <p:spPr>
          <a:xfrm flipH="1">
            <a:off x="6948264" y="1995686"/>
            <a:ext cx="201622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269875" marR="0" lvl="0" indent="-1428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None/>
              <a:tabLst/>
              <a:defRPr/>
            </a:pPr>
            <a:r>
              <a:rPr kumimoji="0" lang="pt-PT" sz="1400" b="1" i="0" u="none" strike="noStrike" kern="0" cap="none" spc="0" normalizeH="0" baseline="0" noProof="0" dirty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+mj-lt"/>
                <a:ea typeface="Varela"/>
                <a:cs typeface="Varela"/>
                <a:sym typeface="Varela"/>
              </a:rPr>
              <a:t>Correção do texto. Linguagem utilizada</a:t>
            </a:r>
          </a:p>
        </p:txBody>
      </p:sp>
      <p:grpSp>
        <p:nvGrpSpPr>
          <p:cNvPr id="101" name="Google Shape;3218;p30"/>
          <p:cNvGrpSpPr/>
          <p:nvPr/>
        </p:nvGrpSpPr>
        <p:grpSpPr>
          <a:xfrm>
            <a:off x="3203848" y="3003798"/>
            <a:ext cx="572700" cy="584605"/>
            <a:chOff x="1521950" y="1314757"/>
            <a:chExt cx="572700" cy="584605"/>
          </a:xfrm>
        </p:grpSpPr>
        <p:sp>
          <p:nvSpPr>
            <p:cNvPr id="102" name="Google Shape;3219;p30"/>
            <p:cNvSpPr/>
            <p:nvPr/>
          </p:nvSpPr>
          <p:spPr>
            <a:xfrm>
              <a:off x="1521950" y="1326663"/>
              <a:ext cx="572700" cy="572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" name="Google Shape;3220;p30"/>
            <p:cNvGrpSpPr/>
            <p:nvPr/>
          </p:nvGrpSpPr>
          <p:grpSpPr>
            <a:xfrm>
              <a:off x="1570418" y="1314757"/>
              <a:ext cx="475764" cy="437650"/>
              <a:chOff x="1193075" y="4186475"/>
              <a:chExt cx="1107200" cy="1018975"/>
            </a:xfrm>
          </p:grpSpPr>
          <p:sp>
            <p:nvSpPr>
              <p:cNvPr id="104" name="Google Shape;3221;p30"/>
              <p:cNvSpPr/>
              <p:nvPr/>
            </p:nvSpPr>
            <p:spPr>
              <a:xfrm>
                <a:off x="1630550" y="4186475"/>
                <a:ext cx="137275" cy="111550"/>
              </a:xfrm>
              <a:custGeom>
                <a:avLst/>
                <a:gdLst/>
                <a:ahLst/>
                <a:cxnLst/>
                <a:rect l="l" t="t" r="r" b="b"/>
                <a:pathLst>
                  <a:path w="5491" h="4462" extrusionOk="0">
                    <a:moveTo>
                      <a:pt x="0" y="1"/>
                    </a:moveTo>
                    <a:lnTo>
                      <a:pt x="0" y="2623"/>
                    </a:lnTo>
                    <a:lnTo>
                      <a:pt x="1275" y="2623"/>
                    </a:lnTo>
                    <a:cubicBezTo>
                      <a:pt x="2402" y="2623"/>
                      <a:pt x="3358" y="3407"/>
                      <a:pt x="3652" y="4461"/>
                    </a:cubicBezTo>
                    <a:cubicBezTo>
                      <a:pt x="4093" y="3603"/>
                      <a:pt x="4730" y="2868"/>
                      <a:pt x="5490" y="2304"/>
                    </a:cubicBezTo>
                    <a:cubicBezTo>
                      <a:pt x="4583" y="932"/>
                      <a:pt x="3039" y="1"/>
                      <a:pt x="1275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3222;p30"/>
              <p:cNvSpPr/>
              <p:nvPr/>
            </p:nvSpPr>
            <p:spPr>
              <a:xfrm>
                <a:off x="1427125" y="4344525"/>
                <a:ext cx="666650" cy="557625"/>
              </a:xfrm>
              <a:custGeom>
                <a:avLst/>
                <a:gdLst/>
                <a:ahLst/>
                <a:cxnLst/>
                <a:rect l="l" t="t" r="r" b="b"/>
                <a:pathLst>
                  <a:path w="26666" h="22305" extrusionOk="0">
                    <a:moveTo>
                      <a:pt x="8807" y="1"/>
                    </a:moveTo>
                    <a:cubicBezTo>
                      <a:pt x="8295" y="1"/>
                      <a:pt x="7702" y="54"/>
                      <a:pt x="7034" y="198"/>
                    </a:cubicBezTo>
                    <a:cubicBezTo>
                      <a:pt x="5049" y="615"/>
                      <a:pt x="3309" y="1889"/>
                      <a:pt x="2133" y="3776"/>
                    </a:cubicBezTo>
                    <a:cubicBezTo>
                      <a:pt x="491" y="6325"/>
                      <a:pt x="0" y="9707"/>
                      <a:pt x="760" y="13089"/>
                    </a:cubicBezTo>
                    <a:cubicBezTo>
                      <a:pt x="1422" y="15957"/>
                      <a:pt x="2917" y="18481"/>
                      <a:pt x="4951" y="20197"/>
                    </a:cubicBezTo>
                    <a:cubicBezTo>
                      <a:pt x="6641" y="21579"/>
                      <a:pt x="8541" y="22300"/>
                      <a:pt x="10427" y="22300"/>
                    </a:cubicBezTo>
                    <a:cubicBezTo>
                      <a:pt x="10949" y="22300"/>
                      <a:pt x="11470" y="22245"/>
                      <a:pt x="11985" y="22133"/>
                    </a:cubicBezTo>
                    <a:cubicBezTo>
                      <a:pt x="12451" y="22035"/>
                      <a:pt x="13064" y="21790"/>
                      <a:pt x="13529" y="21594"/>
                    </a:cubicBezTo>
                    <a:cubicBezTo>
                      <a:pt x="13970" y="21790"/>
                      <a:pt x="14583" y="22035"/>
                      <a:pt x="15049" y="22133"/>
                    </a:cubicBezTo>
                    <a:cubicBezTo>
                      <a:pt x="15612" y="22256"/>
                      <a:pt x="16201" y="22305"/>
                      <a:pt x="16764" y="22305"/>
                    </a:cubicBezTo>
                    <a:cubicBezTo>
                      <a:pt x="18210" y="22305"/>
                      <a:pt x="19583" y="21913"/>
                      <a:pt x="20710" y="21153"/>
                    </a:cubicBezTo>
                    <a:cubicBezTo>
                      <a:pt x="22597" y="19854"/>
                      <a:pt x="25097" y="17428"/>
                      <a:pt x="26274" y="13138"/>
                    </a:cubicBezTo>
                    <a:cubicBezTo>
                      <a:pt x="26494" y="12281"/>
                      <a:pt x="26666" y="10810"/>
                      <a:pt x="26666" y="10810"/>
                    </a:cubicBezTo>
                    <a:lnTo>
                      <a:pt x="26666" y="10810"/>
                    </a:lnTo>
                    <a:cubicBezTo>
                      <a:pt x="26568" y="10835"/>
                      <a:pt x="26470" y="10835"/>
                      <a:pt x="26347" y="10835"/>
                    </a:cubicBezTo>
                    <a:cubicBezTo>
                      <a:pt x="24117" y="10835"/>
                      <a:pt x="22303" y="9021"/>
                      <a:pt x="22303" y="6791"/>
                    </a:cubicBezTo>
                    <a:cubicBezTo>
                      <a:pt x="22303" y="5198"/>
                      <a:pt x="23235" y="3825"/>
                      <a:pt x="24583" y="3163"/>
                    </a:cubicBezTo>
                    <a:lnTo>
                      <a:pt x="24240" y="2796"/>
                    </a:lnTo>
                    <a:cubicBezTo>
                      <a:pt x="23725" y="2183"/>
                      <a:pt x="23112" y="1644"/>
                      <a:pt x="22475" y="1227"/>
                    </a:cubicBezTo>
                    <a:cubicBezTo>
                      <a:pt x="21421" y="3114"/>
                      <a:pt x="19387" y="4389"/>
                      <a:pt x="17083" y="4389"/>
                    </a:cubicBezTo>
                    <a:lnTo>
                      <a:pt x="11078" y="4389"/>
                    </a:lnTo>
                    <a:cubicBezTo>
                      <a:pt x="11078" y="4389"/>
                      <a:pt x="11103" y="590"/>
                      <a:pt x="11103" y="418"/>
                    </a:cubicBezTo>
                    <a:cubicBezTo>
                      <a:pt x="11013" y="400"/>
                      <a:pt x="10212" y="1"/>
                      <a:pt x="8807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3223;p30"/>
              <p:cNvSpPr/>
              <p:nvPr/>
            </p:nvSpPr>
            <p:spPr>
              <a:xfrm>
                <a:off x="1767175" y="4276550"/>
                <a:ext cx="178950" cy="115200"/>
              </a:xfrm>
              <a:custGeom>
                <a:avLst/>
                <a:gdLst/>
                <a:ahLst/>
                <a:cxnLst/>
                <a:rect l="l" t="t" r="r" b="b"/>
                <a:pathLst>
                  <a:path w="7158" h="4608" extrusionOk="0">
                    <a:moveTo>
                      <a:pt x="3653" y="0"/>
                    </a:moveTo>
                    <a:cubicBezTo>
                      <a:pt x="1643" y="0"/>
                      <a:pt x="1" y="1667"/>
                      <a:pt x="1" y="3677"/>
                    </a:cubicBezTo>
                    <a:lnTo>
                      <a:pt x="1" y="4608"/>
                    </a:lnTo>
                    <a:lnTo>
                      <a:pt x="3481" y="4608"/>
                    </a:lnTo>
                    <a:cubicBezTo>
                      <a:pt x="5491" y="4608"/>
                      <a:pt x="7157" y="2966"/>
                      <a:pt x="7157" y="932"/>
                    </a:cubicBezTo>
                    <a:lnTo>
                      <a:pt x="7157" y="0"/>
                    </a:ln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3224;p30"/>
              <p:cNvSpPr/>
              <p:nvPr/>
            </p:nvSpPr>
            <p:spPr>
              <a:xfrm>
                <a:off x="1668525" y="4964625"/>
                <a:ext cx="631750" cy="240825"/>
              </a:xfrm>
              <a:custGeom>
                <a:avLst/>
                <a:gdLst/>
                <a:ahLst/>
                <a:cxnLst/>
                <a:rect l="l" t="t" r="r" b="b"/>
                <a:pathLst>
                  <a:path w="25270" h="9633" extrusionOk="0">
                    <a:moveTo>
                      <a:pt x="4682" y="1"/>
                    </a:moveTo>
                    <a:cubicBezTo>
                      <a:pt x="2084" y="74"/>
                      <a:pt x="1" y="2206"/>
                      <a:pt x="1" y="4829"/>
                    </a:cubicBezTo>
                    <a:cubicBezTo>
                      <a:pt x="1" y="7427"/>
                      <a:pt x="2084" y="9559"/>
                      <a:pt x="4682" y="9633"/>
                    </a:cubicBezTo>
                    <a:lnTo>
                      <a:pt x="25269" y="9633"/>
                    </a:lnTo>
                    <a:cubicBezTo>
                      <a:pt x="24730" y="8554"/>
                      <a:pt x="24338" y="7378"/>
                      <a:pt x="24191" y="6128"/>
                    </a:cubicBezTo>
                    <a:lnTo>
                      <a:pt x="6692" y="6128"/>
                    </a:lnTo>
                    <a:lnTo>
                      <a:pt x="6692" y="3505"/>
                    </a:lnTo>
                    <a:lnTo>
                      <a:pt x="24191" y="3505"/>
                    </a:lnTo>
                    <a:cubicBezTo>
                      <a:pt x="24338" y="2280"/>
                      <a:pt x="24681" y="1079"/>
                      <a:pt x="25220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3225;p30"/>
              <p:cNvSpPr/>
              <p:nvPr/>
            </p:nvSpPr>
            <p:spPr>
              <a:xfrm>
                <a:off x="1193075" y="4964625"/>
                <a:ext cx="174650" cy="240825"/>
              </a:xfrm>
              <a:custGeom>
                <a:avLst/>
                <a:gdLst/>
                <a:ahLst/>
                <a:cxnLst/>
                <a:rect l="l" t="t" r="r" b="b"/>
                <a:pathLst>
                  <a:path w="6986" h="9633" extrusionOk="0">
                    <a:moveTo>
                      <a:pt x="4804" y="1"/>
                    </a:moveTo>
                    <a:cubicBezTo>
                      <a:pt x="2132" y="1"/>
                      <a:pt x="0" y="2157"/>
                      <a:pt x="0" y="4829"/>
                    </a:cubicBezTo>
                    <a:cubicBezTo>
                      <a:pt x="0" y="7476"/>
                      <a:pt x="2132" y="9633"/>
                      <a:pt x="4804" y="9633"/>
                    </a:cubicBezTo>
                    <a:lnTo>
                      <a:pt x="6985" y="9633"/>
                    </a:lnTo>
                    <a:cubicBezTo>
                      <a:pt x="5858" y="8334"/>
                      <a:pt x="5171" y="6667"/>
                      <a:pt x="5171" y="4829"/>
                    </a:cubicBezTo>
                    <a:cubicBezTo>
                      <a:pt x="5171" y="2966"/>
                      <a:pt x="5858" y="1300"/>
                      <a:pt x="6985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3226;p30"/>
              <p:cNvSpPr/>
              <p:nvPr/>
            </p:nvSpPr>
            <p:spPr>
              <a:xfrm>
                <a:off x="1385450" y="4964625"/>
                <a:ext cx="265350" cy="240825"/>
              </a:xfrm>
              <a:custGeom>
                <a:avLst/>
                <a:gdLst/>
                <a:ahLst/>
                <a:cxnLst/>
                <a:rect l="l" t="t" r="r" b="b"/>
                <a:pathLst>
                  <a:path w="10614" h="9633" extrusionOk="0">
                    <a:moveTo>
                      <a:pt x="4682" y="1"/>
                    </a:moveTo>
                    <a:cubicBezTo>
                      <a:pt x="2084" y="74"/>
                      <a:pt x="1" y="2206"/>
                      <a:pt x="1" y="4829"/>
                    </a:cubicBezTo>
                    <a:cubicBezTo>
                      <a:pt x="1" y="7427"/>
                      <a:pt x="2084" y="9559"/>
                      <a:pt x="4682" y="9633"/>
                    </a:cubicBezTo>
                    <a:lnTo>
                      <a:pt x="10613" y="9633"/>
                    </a:lnTo>
                    <a:cubicBezTo>
                      <a:pt x="9486" y="8334"/>
                      <a:pt x="8799" y="6667"/>
                      <a:pt x="8799" y="4829"/>
                    </a:cubicBezTo>
                    <a:cubicBezTo>
                      <a:pt x="8799" y="2966"/>
                      <a:pt x="9486" y="1300"/>
                      <a:pt x="10613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2" name="Google Shape;3213;p30"/>
          <p:cNvSpPr txBox="1">
            <a:spLocks noGrp="1"/>
          </p:cNvSpPr>
          <p:nvPr>
            <p:ph type="subTitle" idx="8"/>
          </p:nvPr>
        </p:nvSpPr>
        <p:spPr>
          <a:xfrm flipH="1">
            <a:off x="2843808" y="3867894"/>
            <a:ext cx="1512168" cy="50069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pt-PT" sz="1400" b="1" dirty="0">
                <a:latin typeface="+mj-lt"/>
              </a:rPr>
              <a:t>Datação</a:t>
            </a:r>
          </a:p>
        </p:txBody>
      </p:sp>
      <p:sp>
        <p:nvSpPr>
          <p:cNvPr id="113" name="Google Shape;3213;p30"/>
          <p:cNvSpPr txBox="1">
            <a:spLocks noGrp="1"/>
          </p:cNvSpPr>
          <p:nvPr>
            <p:ph type="subTitle" idx="8"/>
          </p:nvPr>
        </p:nvSpPr>
        <p:spPr>
          <a:xfrm flipH="1">
            <a:off x="4932040" y="3939902"/>
            <a:ext cx="1296144" cy="356676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pt-PT" sz="1400" b="1" dirty="0">
                <a:latin typeface="+mj-lt"/>
              </a:rPr>
              <a:t>Autoria</a:t>
            </a:r>
          </a:p>
        </p:txBody>
      </p:sp>
      <p:sp>
        <p:nvSpPr>
          <p:cNvPr id="114" name="Google Shape;3215;p30"/>
          <p:cNvSpPr txBox="1">
            <a:spLocks/>
          </p:cNvSpPr>
          <p:nvPr/>
        </p:nvSpPr>
        <p:spPr>
          <a:xfrm flipH="1">
            <a:off x="7020272" y="3723878"/>
            <a:ext cx="1656184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93663" marR="0" lvl="0" indent="33338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None/>
              <a:tabLst/>
              <a:defRPr/>
            </a:pPr>
            <a:r>
              <a:rPr kumimoji="0" lang="pt-PT" sz="1400" b="1" i="0" u="none" strike="noStrike" kern="0" cap="none" spc="0" normalizeH="0" baseline="0" noProof="0" dirty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+mj-lt"/>
                <a:ea typeface="Varela"/>
                <a:cs typeface="Varela"/>
                <a:sym typeface="Varela"/>
              </a:rPr>
              <a:t>Interatividade proporcionada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3419872" y="1707654"/>
            <a:ext cx="536408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dirty="0"/>
              <a:t>As bibliotecas escolares inserem-se numa estratégia de trabalho, em que se constituem como espaço que, por natureza, desafia o tradicional modo de organização pedagógica, exclusivamente centrado na sala de aula, nos conteúdos disciplinares e nos manuais escolares.</a:t>
            </a:r>
          </a:p>
          <a:p>
            <a:pPr algn="just"/>
            <a:r>
              <a:rPr lang="pt-PT" b="1" dirty="0"/>
              <a:t>Por isso, podem ser um poderoso elemento catalisador de mudança e inovação, capaz de proporcionar novos modos de aprender e interagir, quer estes tenham lugar no contexto letivo, ou noutros contextos, em situações de trabalho individual ou grupo, distendendo o tempo e o lugar das aprendizagens das salas de aula para fora delas. 	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1" name="Google Shape;5201;p40"/>
          <p:cNvGrpSpPr/>
          <p:nvPr/>
        </p:nvGrpSpPr>
        <p:grpSpPr>
          <a:xfrm>
            <a:off x="170153" y="301844"/>
            <a:ext cx="4032448" cy="3312368"/>
            <a:chOff x="720010" y="1419647"/>
            <a:chExt cx="4021500" cy="3062887"/>
          </a:xfrm>
        </p:grpSpPr>
        <p:sp>
          <p:nvSpPr>
            <p:cNvPr id="5202" name="Google Shape;5202;p40"/>
            <p:cNvSpPr/>
            <p:nvPr/>
          </p:nvSpPr>
          <p:spPr>
            <a:xfrm>
              <a:off x="720010" y="1419647"/>
              <a:ext cx="4021500" cy="2544300"/>
            </a:xfrm>
            <a:prstGeom prst="roundRect">
              <a:avLst>
                <a:gd name="adj" fmla="val 3857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40"/>
            <p:cNvSpPr/>
            <p:nvPr/>
          </p:nvSpPr>
          <p:spPr>
            <a:xfrm>
              <a:off x="747353" y="1447364"/>
              <a:ext cx="3966900" cy="2488800"/>
            </a:xfrm>
            <a:prstGeom prst="roundRect">
              <a:avLst>
                <a:gd name="adj" fmla="val 3282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204;p40"/>
            <p:cNvSpPr/>
            <p:nvPr/>
          </p:nvSpPr>
          <p:spPr>
            <a:xfrm>
              <a:off x="858158" y="1548119"/>
              <a:ext cx="3748500" cy="2285700"/>
            </a:xfrm>
            <a:prstGeom prst="rect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205;p40"/>
            <p:cNvSpPr/>
            <p:nvPr/>
          </p:nvSpPr>
          <p:spPr>
            <a:xfrm>
              <a:off x="2042408" y="3963886"/>
              <a:ext cx="1373274" cy="518648"/>
            </a:xfrm>
            <a:custGeom>
              <a:avLst/>
              <a:gdLst/>
              <a:ahLst/>
              <a:cxnLst/>
              <a:rect l="l" t="t" r="r" b="b"/>
              <a:pathLst>
                <a:path w="65999" h="24926" extrusionOk="0">
                  <a:moveTo>
                    <a:pt x="13372" y="0"/>
                  </a:moveTo>
                  <a:cubicBezTo>
                    <a:pt x="13051" y="1881"/>
                    <a:pt x="12653" y="8225"/>
                    <a:pt x="11445" y="11283"/>
                  </a:cubicBezTo>
                  <a:cubicBezTo>
                    <a:pt x="10237" y="14341"/>
                    <a:pt x="7883" y="16511"/>
                    <a:pt x="6125" y="18346"/>
                  </a:cubicBezTo>
                  <a:cubicBezTo>
                    <a:pt x="4367" y="20181"/>
                    <a:pt x="1875" y="21297"/>
                    <a:pt x="896" y="22291"/>
                  </a:cubicBezTo>
                  <a:cubicBezTo>
                    <a:pt x="-82" y="23285"/>
                    <a:pt x="-174" y="23896"/>
                    <a:pt x="254" y="24309"/>
                  </a:cubicBezTo>
                  <a:cubicBezTo>
                    <a:pt x="682" y="24722"/>
                    <a:pt x="805" y="24692"/>
                    <a:pt x="3465" y="24768"/>
                  </a:cubicBezTo>
                  <a:cubicBezTo>
                    <a:pt x="6125" y="24845"/>
                    <a:pt x="10925" y="24768"/>
                    <a:pt x="16215" y="24768"/>
                  </a:cubicBezTo>
                  <a:cubicBezTo>
                    <a:pt x="21505" y="24768"/>
                    <a:pt x="28630" y="24768"/>
                    <a:pt x="35204" y="24768"/>
                  </a:cubicBezTo>
                  <a:cubicBezTo>
                    <a:pt x="41778" y="24768"/>
                    <a:pt x="50783" y="24768"/>
                    <a:pt x="55660" y="24768"/>
                  </a:cubicBezTo>
                  <a:cubicBezTo>
                    <a:pt x="60537" y="24768"/>
                    <a:pt x="62754" y="25104"/>
                    <a:pt x="64466" y="24768"/>
                  </a:cubicBezTo>
                  <a:cubicBezTo>
                    <a:pt x="66178" y="24432"/>
                    <a:pt x="66056" y="23346"/>
                    <a:pt x="65934" y="22750"/>
                  </a:cubicBezTo>
                  <a:cubicBezTo>
                    <a:pt x="65812" y="22154"/>
                    <a:pt x="65353" y="22765"/>
                    <a:pt x="63732" y="21190"/>
                  </a:cubicBezTo>
                  <a:cubicBezTo>
                    <a:pt x="62111" y="19615"/>
                    <a:pt x="57999" y="16512"/>
                    <a:pt x="56210" y="13301"/>
                  </a:cubicBezTo>
                  <a:cubicBezTo>
                    <a:pt x="54421" y="10091"/>
                    <a:pt x="53505" y="4083"/>
                    <a:pt x="53000" y="1927"/>
                  </a:cubicBezTo>
                  <a:cubicBezTo>
                    <a:pt x="52496" y="-229"/>
                    <a:pt x="53153" y="627"/>
                    <a:pt x="53183" y="367"/>
                  </a:cubicBez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cxnSp>
          <p:nvCxnSpPr>
            <p:cNvPr id="5206" name="Google Shape;5206;p40"/>
            <p:cNvCxnSpPr/>
            <p:nvPr/>
          </p:nvCxnSpPr>
          <p:spPr>
            <a:xfrm>
              <a:off x="2057250" y="4433452"/>
              <a:ext cx="1353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" name="CaixaDeTexto 13"/>
          <p:cNvSpPr txBox="1"/>
          <p:nvPr/>
        </p:nvSpPr>
        <p:spPr>
          <a:xfrm>
            <a:off x="492469" y="517329"/>
            <a:ext cx="3384376" cy="2318777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PT" sz="2800" b="1" dirty="0"/>
              <a:t>Quanto ao futuro, o que nos cabe não é prevê-lo, mas possibilitá-lo!</a:t>
            </a:r>
          </a:p>
          <a:p>
            <a:pPr algn="r"/>
            <a:r>
              <a:rPr lang="pt-PT" sz="2800" b="1" dirty="0"/>
              <a:t>Saint-Exupéry</a:t>
            </a: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05078" y="2283718"/>
            <a:ext cx="2606391" cy="2253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“A fábrica de cretinos digitais”: neurocientista diz em livro que QI de crianças hoje é inferior ao dos pa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222973"/>
            <a:ext cx="2912844" cy="145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0" name="Google Shape;5180;p39"/>
          <p:cNvSpPr/>
          <p:nvPr/>
        </p:nvSpPr>
        <p:spPr>
          <a:xfrm rot="1116996" flipH="1">
            <a:off x="2863816" y="2923409"/>
            <a:ext cx="692517" cy="683634"/>
          </a:xfrm>
          <a:custGeom>
            <a:avLst/>
            <a:gdLst/>
            <a:ahLst/>
            <a:cxnLst/>
            <a:rect l="l" t="t" r="r" b="b"/>
            <a:pathLst>
              <a:path w="7158" h="7067" extrusionOk="0">
                <a:moveTo>
                  <a:pt x="4230" y="1"/>
                </a:moveTo>
                <a:cubicBezTo>
                  <a:pt x="4050" y="1"/>
                  <a:pt x="3847" y="107"/>
                  <a:pt x="3643" y="329"/>
                </a:cubicBezTo>
                <a:lnTo>
                  <a:pt x="3552" y="420"/>
                </a:lnTo>
                <a:lnTo>
                  <a:pt x="3460" y="512"/>
                </a:lnTo>
                <a:lnTo>
                  <a:pt x="2570" y="1493"/>
                </a:lnTo>
                <a:lnTo>
                  <a:pt x="1155" y="1265"/>
                </a:lnTo>
                <a:lnTo>
                  <a:pt x="995" y="1242"/>
                </a:lnTo>
                <a:cubicBezTo>
                  <a:pt x="930" y="1234"/>
                  <a:pt x="868" y="1230"/>
                  <a:pt x="809" y="1230"/>
                </a:cubicBezTo>
                <a:cubicBezTo>
                  <a:pt x="217" y="1230"/>
                  <a:pt x="1" y="1640"/>
                  <a:pt x="333" y="2201"/>
                </a:cubicBezTo>
                <a:lnTo>
                  <a:pt x="447" y="2452"/>
                </a:lnTo>
                <a:lnTo>
                  <a:pt x="1086" y="3616"/>
                </a:lnTo>
                <a:lnTo>
                  <a:pt x="516" y="4780"/>
                </a:lnTo>
                <a:lnTo>
                  <a:pt x="447" y="4917"/>
                </a:lnTo>
                <a:lnTo>
                  <a:pt x="379" y="5031"/>
                </a:lnTo>
                <a:cubicBezTo>
                  <a:pt x="101" y="5607"/>
                  <a:pt x="307" y="5993"/>
                  <a:pt x="831" y="5993"/>
                </a:cubicBezTo>
                <a:cubicBezTo>
                  <a:pt x="910" y="5993"/>
                  <a:pt x="995" y="5985"/>
                  <a:pt x="1086" y="5967"/>
                </a:cubicBezTo>
                <a:lnTo>
                  <a:pt x="1223" y="5944"/>
                </a:lnTo>
                <a:lnTo>
                  <a:pt x="1360" y="5921"/>
                </a:lnTo>
                <a:lnTo>
                  <a:pt x="2661" y="5670"/>
                </a:lnTo>
                <a:lnTo>
                  <a:pt x="3711" y="6674"/>
                </a:lnTo>
                <a:lnTo>
                  <a:pt x="3803" y="6766"/>
                </a:lnTo>
                <a:cubicBezTo>
                  <a:pt x="3997" y="6969"/>
                  <a:pt x="4192" y="7067"/>
                  <a:pt x="4363" y="7067"/>
                </a:cubicBezTo>
                <a:cubicBezTo>
                  <a:pt x="4633" y="7067"/>
                  <a:pt x="4842" y="6825"/>
                  <a:pt x="4898" y="6378"/>
                </a:cubicBezTo>
                <a:lnTo>
                  <a:pt x="5104" y="4803"/>
                </a:lnTo>
                <a:lnTo>
                  <a:pt x="6268" y="4186"/>
                </a:lnTo>
                <a:lnTo>
                  <a:pt x="6405" y="4118"/>
                </a:lnTo>
                <a:lnTo>
                  <a:pt x="6519" y="4072"/>
                </a:lnTo>
                <a:cubicBezTo>
                  <a:pt x="7158" y="3730"/>
                  <a:pt x="7135" y="3205"/>
                  <a:pt x="6473" y="2908"/>
                </a:cubicBezTo>
                <a:lnTo>
                  <a:pt x="6405" y="2863"/>
                </a:lnTo>
                <a:lnTo>
                  <a:pt x="5035" y="2223"/>
                </a:lnTo>
                <a:lnTo>
                  <a:pt x="4807" y="900"/>
                </a:lnTo>
                <a:lnTo>
                  <a:pt x="4784" y="649"/>
                </a:lnTo>
                <a:cubicBezTo>
                  <a:pt x="4703" y="228"/>
                  <a:pt x="4492" y="1"/>
                  <a:pt x="423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1" name="Google Shape;5181;p39"/>
          <p:cNvSpPr/>
          <p:nvPr/>
        </p:nvSpPr>
        <p:spPr>
          <a:xfrm rot="1116996" flipH="1">
            <a:off x="2863816" y="3918884"/>
            <a:ext cx="692517" cy="683634"/>
          </a:xfrm>
          <a:custGeom>
            <a:avLst/>
            <a:gdLst/>
            <a:ahLst/>
            <a:cxnLst/>
            <a:rect l="l" t="t" r="r" b="b"/>
            <a:pathLst>
              <a:path w="7158" h="7067" extrusionOk="0">
                <a:moveTo>
                  <a:pt x="4230" y="1"/>
                </a:moveTo>
                <a:cubicBezTo>
                  <a:pt x="4050" y="1"/>
                  <a:pt x="3847" y="107"/>
                  <a:pt x="3643" y="329"/>
                </a:cubicBezTo>
                <a:lnTo>
                  <a:pt x="3552" y="420"/>
                </a:lnTo>
                <a:lnTo>
                  <a:pt x="3460" y="512"/>
                </a:lnTo>
                <a:lnTo>
                  <a:pt x="2570" y="1493"/>
                </a:lnTo>
                <a:lnTo>
                  <a:pt x="1155" y="1265"/>
                </a:lnTo>
                <a:lnTo>
                  <a:pt x="995" y="1242"/>
                </a:lnTo>
                <a:cubicBezTo>
                  <a:pt x="930" y="1234"/>
                  <a:pt x="868" y="1230"/>
                  <a:pt x="809" y="1230"/>
                </a:cubicBezTo>
                <a:cubicBezTo>
                  <a:pt x="217" y="1230"/>
                  <a:pt x="1" y="1640"/>
                  <a:pt x="333" y="2201"/>
                </a:cubicBezTo>
                <a:lnTo>
                  <a:pt x="447" y="2452"/>
                </a:lnTo>
                <a:lnTo>
                  <a:pt x="1086" y="3616"/>
                </a:lnTo>
                <a:lnTo>
                  <a:pt x="516" y="4780"/>
                </a:lnTo>
                <a:lnTo>
                  <a:pt x="447" y="4917"/>
                </a:lnTo>
                <a:lnTo>
                  <a:pt x="379" y="5031"/>
                </a:lnTo>
                <a:cubicBezTo>
                  <a:pt x="101" y="5607"/>
                  <a:pt x="307" y="5993"/>
                  <a:pt x="831" y="5993"/>
                </a:cubicBezTo>
                <a:cubicBezTo>
                  <a:pt x="910" y="5993"/>
                  <a:pt x="995" y="5985"/>
                  <a:pt x="1086" y="5967"/>
                </a:cubicBezTo>
                <a:lnTo>
                  <a:pt x="1223" y="5944"/>
                </a:lnTo>
                <a:lnTo>
                  <a:pt x="1360" y="5921"/>
                </a:lnTo>
                <a:lnTo>
                  <a:pt x="2661" y="5670"/>
                </a:lnTo>
                <a:lnTo>
                  <a:pt x="3711" y="6674"/>
                </a:lnTo>
                <a:lnTo>
                  <a:pt x="3803" y="6766"/>
                </a:lnTo>
                <a:cubicBezTo>
                  <a:pt x="3997" y="6969"/>
                  <a:pt x="4192" y="7067"/>
                  <a:pt x="4363" y="7067"/>
                </a:cubicBezTo>
                <a:cubicBezTo>
                  <a:pt x="4633" y="7067"/>
                  <a:pt x="4842" y="6825"/>
                  <a:pt x="4898" y="6378"/>
                </a:cubicBezTo>
                <a:lnTo>
                  <a:pt x="5104" y="4803"/>
                </a:lnTo>
                <a:lnTo>
                  <a:pt x="6268" y="4186"/>
                </a:lnTo>
                <a:lnTo>
                  <a:pt x="6405" y="4118"/>
                </a:lnTo>
                <a:lnTo>
                  <a:pt x="6519" y="4072"/>
                </a:lnTo>
                <a:cubicBezTo>
                  <a:pt x="7158" y="3730"/>
                  <a:pt x="7135" y="3205"/>
                  <a:pt x="6473" y="2908"/>
                </a:cubicBezTo>
                <a:lnTo>
                  <a:pt x="6405" y="2863"/>
                </a:lnTo>
                <a:lnTo>
                  <a:pt x="5035" y="2223"/>
                </a:lnTo>
                <a:lnTo>
                  <a:pt x="4807" y="900"/>
                </a:lnTo>
                <a:lnTo>
                  <a:pt x="4784" y="649"/>
                </a:lnTo>
                <a:cubicBezTo>
                  <a:pt x="4703" y="228"/>
                  <a:pt x="4492" y="1"/>
                  <a:pt x="423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2" name="Google Shape;5182;p39"/>
          <p:cNvSpPr/>
          <p:nvPr/>
        </p:nvSpPr>
        <p:spPr>
          <a:xfrm rot="1116996" flipH="1">
            <a:off x="2863816" y="1927934"/>
            <a:ext cx="692517" cy="683634"/>
          </a:xfrm>
          <a:custGeom>
            <a:avLst/>
            <a:gdLst/>
            <a:ahLst/>
            <a:cxnLst/>
            <a:rect l="l" t="t" r="r" b="b"/>
            <a:pathLst>
              <a:path w="7158" h="7067" extrusionOk="0">
                <a:moveTo>
                  <a:pt x="4230" y="1"/>
                </a:moveTo>
                <a:cubicBezTo>
                  <a:pt x="4050" y="1"/>
                  <a:pt x="3847" y="107"/>
                  <a:pt x="3643" y="329"/>
                </a:cubicBezTo>
                <a:lnTo>
                  <a:pt x="3552" y="420"/>
                </a:lnTo>
                <a:lnTo>
                  <a:pt x="3460" y="512"/>
                </a:lnTo>
                <a:lnTo>
                  <a:pt x="2570" y="1493"/>
                </a:lnTo>
                <a:lnTo>
                  <a:pt x="1155" y="1265"/>
                </a:lnTo>
                <a:lnTo>
                  <a:pt x="995" y="1242"/>
                </a:lnTo>
                <a:cubicBezTo>
                  <a:pt x="930" y="1234"/>
                  <a:pt x="868" y="1230"/>
                  <a:pt x="809" y="1230"/>
                </a:cubicBezTo>
                <a:cubicBezTo>
                  <a:pt x="217" y="1230"/>
                  <a:pt x="1" y="1640"/>
                  <a:pt x="333" y="2201"/>
                </a:cubicBezTo>
                <a:lnTo>
                  <a:pt x="447" y="2452"/>
                </a:lnTo>
                <a:lnTo>
                  <a:pt x="1086" y="3616"/>
                </a:lnTo>
                <a:lnTo>
                  <a:pt x="516" y="4780"/>
                </a:lnTo>
                <a:lnTo>
                  <a:pt x="447" y="4917"/>
                </a:lnTo>
                <a:lnTo>
                  <a:pt x="379" y="5031"/>
                </a:lnTo>
                <a:cubicBezTo>
                  <a:pt x="101" y="5607"/>
                  <a:pt x="307" y="5993"/>
                  <a:pt x="831" y="5993"/>
                </a:cubicBezTo>
                <a:cubicBezTo>
                  <a:pt x="910" y="5993"/>
                  <a:pt x="995" y="5985"/>
                  <a:pt x="1086" y="5967"/>
                </a:cubicBezTo>
                <a:lnTo>
                  <a:pt x="1223" y="5944"/>
                </a:lnTo>
                <a:lnTo>
                  <a:pt x="1360" y="5921"/>
                </a:lnTo>
                <a:lnTo>
                  <a:pt x="2661" y="5670"/>
                </a:lnTo>
                <a:lnTo>
                  <a:pt x="3711" y="6674"/>
                </a:lnTo>
                <a:lnTo>
                  <a:pt x="3803" y="6766"/>
                </a:lnTo>
                <a:cubicBezTo>
                  <a:pt x="3997" y="6969"/>
                  <a:pt x="4192" y="7067"/>
                  <a:pt x="4363" y="7067"/>
                </a:cubicBezTo>
                <a:cubicBezTo>
                  <a:pt x="4633" y="7067"/>
                  <a:pt x="4842" y="6825"/>
                  <a:pt x="4898" y="6378"/>
                </a:cubicBezTo>
                <a:lnTo>
                  <a:pt x="5104" y="4803"/>
                </a:lnTo>
                <a:lnTo>
                  <a:pt x="6268" y="4186"/>
                </a:lnTo>
                <a:lnTo>
                  <a:pt x="6405" y="4118"/>
                </a:lnTo>
                <a:lnTo>
                  <a:pt x="6519" y="4072"/>
                </a:lnTo>
                <a:cubicBezTo>
                  <a:pt x="7158" y="3730"/>
                  <a:pt x="7135" y="3205"/>
                  <a:pt x="6473" y="2908"/>
                </a:cubicBezTo>
                <a:lnTo>
                  <a:pt x="6405" y="2863"/>
                </a:lnTo>
                <a:lnTo>
                  <a:pt x="5035" y="2223"/>
                </a:lnTo>
                <a:lnTo>
                  <a:pt x="4807" y="900"/>
                </a:lnTo>
                <a:lnTo>
                  <a:pt x="4784" y="649"/>
                </a:lnTo>
                <a:cubicBezTo>
                  <a:pt x="4703" y="228"/>
                  <a:pt x="4492" y="1"/>
                  <a:pt x="423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3" name="Google Shape;5183;p39"/>
          <p:cNvSpPr txBox="1">
            <a:spLocks noGrp="1"/>
          </p:cNvSpPr>
          <p:nvPr>
            <p:ph type="title"/>
          </p:nvPr>
        </p:nvSpPr>
        <p:spPr>
          <a:xfrm>
            <a:off x="4572000" y="445025"/>
            <a:ext cx="3852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Tarefa 3</a:t>
            </a:r>
            <a:endParaRPr dirty="0">
              <a:latin typeface="+mj-lt"/>
            </a:endParaRPr>
          </a:p>
        </p:txBody>
      </p:sp>
      <p:pic>
        <p:nvPicPr>
          <p:cNvPr id="5184" name="Google Shape;5184;p39"/>
          <p:cNvPicPr preferRelativeResize="0"/>
          <p:nvPr/>
        </p:nvPicPr>
        <p:blipFill rotWithShape="1">
          <a:blip r:embed="rId3">
            <a:alphaModFix/>
          </a:blip>
          <a:srcRect t="19517" r="27441"/>
          <a:stretch/>
        </p:blipFill>
        <p:spPr>
          <a:xfrm>
            <a:off x="4804500" y="1926900"/>
            <a:ext cx="3619500" cy="2676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5185" name="Google Shape;5185;p39"/>
          <p:cNvSpPr txBox="1"/>
          <p:nvPr/>
        </p:nvSpPr>
        <p:spPr>
          <a:xfrm>
            <a:off x="2905125" y="4083651"/>
            <a:ext cx="676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accent1"/>
                </a:solidFill>
                <a:latin typeface="Didact Gothic"/>
                <a:ea typeface="Didact Gothic"/>
                <a:cs typeface="Didact Gothic"/>
                <a:sym typeface="Didact Gothic"/>
              </a:rPr>
              <a:t>3</a:t>
            </a:r>
            <a:endParaRPr sz="3000" b="1">
              <a:solidFill>
                <a:schemeClr val="accen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5186" name="Google Shape;5186;p39"/>
          <p:cNvSpPr txBox="1"/>
          <p:nvPr/>
        </p:nvSpPr>
        <p:spPr>
          <a:xfrm>
            <a:off x="720000" y="3974300"/>
            <a:ext cx="192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+mj-lt"/>
                <a:ea typeface="Varela"/>
                <a:cs typeface="Varela"/>
                <a:sym typeface="Varela"/>
              </a:rPr>
              <a:t>Usar a matriz e partilhar no Padlet.</a:t>
            </a:r>
            <a:endParaRPr sz="1600" b="1" dirty="0">
              <a:solidFill>
                <a:srgbClr val="1B6480"/>
              </a:solidFill>
              <a:latin typeface="+mj-lt"/>
              <a:ea typeface="Varela"/>
              <a:cs typeface="Varela"/>
              <a:sym typeface="Varela"/>
            </a:endParaRPr>
          </a:p>
        </p:txBody>
      </p:sp>
      <p:sp>
        <p:nvSpPr>
          <p:cNvPr id="5187" name="Google Shape;5187;p39"/>
          <p:cNvSpPr txBox="1"/>
          <p:nvPr/>
        </p:nvSpPr>
        <p:spPr>
          <a:xfrm>
            <a:off x="2905125" y="2092800"/>
            <a:ext cx="676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accent1"/>
                </a:solidFill>
                <a:latin typeface="Didact Gothic"/>
                <a:ea typeface="Didact Gothic"/>
                <a:cs typeface="Didact Gothic"/>
                <a:sym typeface="Didact Gothic"/>
              </a:rPr>
              <a:t>1</a:t>
            </a:r>
            <a:endParaRPr sz="3000" b="1">
              <a:solidFill>
                <a:schemeClr val="accen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5188" name="Google Shape;5188;p39"/>
          <p:cNvSpPr txBox="1"/>
          <p:nvPr/>
        </p:nvSpPr>
        <p:spPr>
          <a:xfrm>
            <a:off x="720000" y="1983400"/>
            <a:ext cx="192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+mj-lt"/>
                <a:ea typeface="Varela"/>
                <a:cs typeface="Varela"/>
                <a:sym typeface="Varela"/>
              </a:rPr>
              <a:t>Explorar o Referencial</a:t>
            </a:r>
            <a:endParaRPr sz="1600" b="1" dirty="0">
              <a:solidFill>
                <a:srgbClr val="1B6480"/>
              </a:solidFill>
              <a:latin typeface="+mj-lt"/>
              <a:ea typeface="Varela"/>
              <a:cs typeface="Varela"/>
              <a:sym typeface="Varela"/>
            </a:endParaRPr>
          </a:p>
        </p:txBody>
      </p:sp>
      <p:sp>
        <p:nvSpPr>
          <p:cNvPr id="5189" name="Google Shape;5189;p39"/>
          <p:cNvSpPr txBox="1"/>
          <p:nvPr/>
        </p:nvSpPr>
        <p:spPr>
          <a:xfrm>
            <a:off x="2905125" y="3088225"/>
            <a:ext cx="676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accent1"/>
                </a:solidFill>
                <a:latin typeface="Didact Gothic"/>
                <a:ea typeface="Didact Gothic"/>
                <a:cs typeface="Didact Gothic"/>
                <a:sym typeface="Didact Gothic"/>
              </a:rPr>
              <a:t>2</a:t>
            </a:r>
            <a:endParaRPr sz="3000" b="1">
              <a:solidFill>
                <a:schemeClr val="accen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5190" name="Google Shape;5190;p39"/>
          <p:cNvSpPr txBox="1"/>
          <p:nvPr/>
        </p:nvSpPr>
        <p:spPr>
          <a:xfrm>
            <a:off x="720000" y="2830755"/>
            <a:ext cx="1928100" cy="995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+mj-lt"/>
                <a:ea typeface="Varela"/>
                <a:cs typeface="Varela"/>
                <a:sym typeface="Varela"/>
              </a:rPr>
              <a:t>Propor uma atividade com a BE, com base no Referencial</a:t>
            </a:r>
            <a:endParaRPr sz="1600" b="1" dirty="0">
              <a:solidFill>
                <a:srgbClr val="1B6480"/>
              </a:solidFill>
              <a:latin typeface="+mj-lt"/>
              <a:ea typeface="Varela"/>
              <a:cs typeface="Varela"/>
              <a:sym typeface="Varela"/>
            </a:endParaRPr>
          </a:p>
        </p:txBody>
      </p:sp>
      <p:cxnSp>
        <p:nvCxnSpPr>
          <p:cNvPr id="5191" name="Google Shape;5191;p39"/>
          <p:cNvCxnSpPr>
            <a:stCxn id="5187" idx="3"/>
          </p:cNvCxnSpPr>
          <p:nvPr/>
        </p:nvCxnSpPr>
        <p:spPr>
          <a:xfrm>
            <a:off x="3581325" y="2269800"/>
            <a:ext cx="1655700" cy="4437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ash"/>
            <a:round/>
            <a:headEnd type="none" w="med" len="med"/>
            <a:tailEnd type="oval" w="med" len="med"/>
          </a:ln>
        </p:spPr>
      </p:cxnSp>
      <p:cxnSp>
        <p:nvCxnSpPr>
          <p:cNvPr id="5192" name="Google Shape;5192;p39"/>
          <p:cNvCxnSpPr/>
          <p:nvPr/>
        </p:nvCxnSpPr>
        <p:spPr>
          <a:xfrm rot="10800000" flipH="1">
            <a:off x="3581325" y="3817550"/>
            <a:ext cx="1654200" cy="4431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ash"/>
            <a:round/>
            <a:headEnd type="none" w="med" len="med"/>
            <a:tailEnd type="oval" w="med" len="med"/>
          </a:ln>
        </p:spPr>
      </p:cxnSp>
      <p:cxnSp>
        <p:nvCxnSpPr>
          <p:cNvPr id="5193" name="Google Shape;5193;p39"/>
          <p:cNvCxnSpPr>
            <a:stCxn id="5189" idx="3"/>
          </p:cNvCxnSpPr>
          <p:nvPr/>
        </p:nvCxnSpPr>
        <p:spPr>
          <a:xfrm>
            <a:off x="3581325" y="3265225"/>
            <a:ext cx="16764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ash"/>
            <a:round/>
            <a:headEnd type="none" w="med" len="med"/>
            <a:tailEnd type="oval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3" name="Google Shape;5213;p41"/>
          <p:cNvSpPr txBox="1">
            <a:spLocks noGrp="1"/>
          </p:cNvSpPr>
          <p:nvPr>
            <p:ph type="title"/>
          </p:nvPr>
        </p:nvSpPr>
        <p:spPr>
          <a:xfrm>
            <a:off x="5391725" y="364400"/>
            <a:ext cx="3032400" cy="78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+mj-lt"/>
              </a:rPr>
              <a:t>Obrigada!</a:t>
            </a:r>
            <a:endParaRPr sz="4400" dirty="0">
              <a:latin typeface="+mj-lt"/>
            </a:endParaRPr>
          </a:p>
        </p:txBody>
      </p:sp>
      <p:sp>
        <p:nvSpPr>
          <p:cNvPr id="5214" name="Google Shape;5214;p41"/>
          <p:cNvSpPr txBox="1">
            <a:spLocks noGrp="1"/>
          </p:cNvSpPr>
          <p:nvPr>
            <p:ph type="subTitle" idx="1"/>
          </p:nvPr>
        </p:nvSpPr>
        <p:spPr>
          <a:xfrm>
            <a:off x="5627100" y="2323200"/>
            <a:ext cx="2796900" cy="78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latin typeface="+mj-lt"/>
              </a:rPr>
              <a:t>mfpvcorreia@gmail.com</a:t>
            </a:r>
            <a:endParaRPr dirty="0">
              <a:latin typeface="+mj-lt"/>
            </a:endParaRPr>
          </a:p>
        </p:txBody>
      </p:sp>
      <p:grpSp>
        <p:nvGrpSpPr>
          <p:cNvPr id="5215" name="Google Shape;5215;p41"/>
          <p:cNvGrpSpPr/>
          <p:nvPr/>
        </p:nvGrpSpPr>
        <p:grpSpPr>
          <a:xfrm>
            <a:off x="6715392" y="1413920"/>
            <a:ext cx="1701791" cy="356865"/>
            <a:chOff x="6715392" y="1485332"/>
            <a:chExt cx="1701791" cy="356865"/>
          </a:xfrm>
        </p:grpSpPr>
        <p:grpSp>
          <p:nvGrpSpPr>
            <p:cNvPr id="5216" name="Google Shape;5216;p41"/>
            <p:cNvGrpSpPr/>
            <p:nvPr/>
          </p:nvGrpSpPr>
          <p:grpSpPr>
            <a:xfrm>
              <a:off x="6715392" y="1485332"/>
              <a:ext cx="356865" cy="356865"/>
              <a:chOff x="2866317" y="3817357"/>
              <a:chExt cx="356865" cy="356865"/>
            </a:xfrm>
          </p:grpSpPr>
          <p:sp>
            <p:nvSpPr>
              <p:cNvPr id="5217" name="Google Shape;5217;p41"/>
              <p:cNvSpPr/>
              <p:nvPr/>
            </p:nvSpPr>
            <p:spPr>
              <a:xfrm>
                <a:off x="2866317" y="3817357"/>
                <a:ext cx="356865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613" h="13599" extrusionOk="0">
                    <a:moveTo>
                      <a:pt x="6799" y="0"/>
                    </a:moveTo>
                    <a:cubicBezTo>
                      <a:pt x="3046" y="0"/>
                      <a:pt x="0" y="3046"/>
                      <a:pt x="0" y="6799"/>
                    </a:cubicBezTo>
                    <a:cubicBezTo>
                      <a:pt x="0" y="10552"/>
                      <a:pt x="3046" y="13598"/>
                      <a:pt x="6799" y="13598"/>
                    </a:cubicBezTo>
                    <a:cubicBezTo>
                      <a:pt x="10567" y="13598"/>
                      <a:pt x="13613" y="10552"/>
                      <a:pt x="13613" y="6799"/>
                    </a:cubicBezTo>
                    <a:cubicBezTo>
                      <a:pt x="13613" y="3046"/>
                      <a:pt x="10567" y="0"/>
                      <a:pt x="67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8" name="Google Shape;5218;p41"/>
              <p:cNvSpPr/>
              <p:nvPr/>
            </p:nvSpPr>
            <p:spPr>
              <a:xfrm>
                <a:off x="2928367" y="3894561"/>
                <a:ext cx="194175" cy="279662"/>
              </a:xfrm>
              <a:custGeom>
                <a:avLst/>
                <a:gdLst/>
                <a:ahLst/>
                <a:cxnLst/>
                <a:rect l="l" t="t" r="r" b="b"/>
                <a:pathLst>
                  <a:path w="7407" h="10668" extrusionOk="0">
                    <a:moveTo>
                      <a:pt x="6208" y="0"/>
                    </a:moveTo>
                    <a:cubicBezTo>
                      <a:pt x="4086" y="14"/>
                      <a:pt x="2079" y="1732"/>
                      <a:pt x="2079" y="3854"/>
                    </a:cubicBezTo>
                    <a:lnTo>
                      <a:pt x="2079" y="4114"/>
                    </a:lnTo>
                    <a:cubicBezTo>
                      <a:pt x="2079" y="4129"/>
                      <a:pt x="2051" y="4157"/>
                      <a:pt x="2036" y="4157"/>
                    </a:cubicBezTo>
                    <a:lnTo>
                      <a:pt x="174" y="4157"/>
                    </a:lnTo>
                    <a:cubicBezTo>
                      <a:pt x="73" y="4157"/>
                      <a:pt x="1" y="4230"/>
                      <a:pt x="1" y="4331"/>
                    </a:cubicBezTo>
                    <a:lnTo>
                      <a:pt x="1" y="6048"/>
                    </a:lnTo>
                    <a:cubicBezTo>
                      <a:pt x="1" y="6149"/>
                      <a:pt x="73" y="6236"/>
                      <a:pt x="174" y="6236"/>
                    </a:cubicBezTo>
                    <a:lnTo>
                      <a:pt x="2036" y="6236"/>
                    </a:lnTo>
                    <a:cubicBezTo>
                      <a:pt x="2051" y="6236"/>
                      <a:pt x="2079" y="6251"/>
                      <a:pt x="2079" y="6279"/>
                    </a:cubicBezTo>
                    <a:lnTo>
                      <a:pt x="2079" y="10220"/>
                    </a:lnTo>
                    <a:cubicBezTo>
                      <a:pt x="2079" y="10235"/>
                      <a:pt x="2079" y="10249"/>
                      <a:pt x="2108" y="10264"/>
                    </a:cubicBezTo>
                    <a:cubicBezTo>
                      <a:pt x="2743" y="10495"/>
                      <a:pt x="3422" y="10624"/>
                      <a:pt x="4100" y="10668"/>
                    </a:cubicBezTo>
                    <a:cubicBezTo>
                      <a:pt x="4129" y="10668"/>
                      <a:pt x="4144" y="10639"/>
                      <a:pt x="4144" y="10624"/>
                    </a:cubicBezTo>
                    <a:lnTo>
                      <a:pt x="4144" y="6279"/>
                    </a:lnTo>
                    <a:cubicBezTo>
                      <a:pt x="4144" y="6251"/>
                      <a:pt x="4158" y="6236"/>
                      <a:pt x="4187" y="6236"/>
                    </a:cubicBezTo>
                    <a:lnTo>
                      <a:pt x="7218" y="6236"/>
                    </a:lnTo>
                    <a:cubicBezTo>
                      <a:pt x="7319" y="6236"/>
                      <a:pt x="7406" y="6149"/>
                      <a:pt x="7406" y="6048"/>
                    </a:cubicBezTo>
                    <a:lnTo>
                      <a:pt x="7406" y="4331"/>
                    </a:lnTo>
                    <a:cubicBezTo>
                      <a:pt x="7406" y="4230"/>
                      <a:pt x="7319" y="4143"/>
                      <a:pt x="7218" y="4143"/>
                    </a:cubicBezTo>
                    <a:lnTo>
                      <a:pt x="4187" y="4143"/>
                    </a:lnTo>
                    <a:cubicBezTo>
                      <a:pt x="4158" y="4143"/>
                      <a:pt x="4144" y="4129"/>
                      <a:pt x="4144" y="4100"/>
                    </a:cubicBezTo>
                    <a:lnTo>
                      <a:pt x="4144" y="3854"/>
                    </a:lnTo>
                    <a:cubicBezTo>
                      <a:pt x="4144" y="2714"/>
                      <a:pt x="5068" y="2079"/>
                      <a:pt x="6208" y="2079"/>
                    </a:cubicBezTo>
                    <a:lnTo>
                      <a:pt x="7218" y="2079"/>
                    </a:lnTo>
                    <a:cubicBezTo>
                      <a:pt x="7319" y="2079"/>
                      <a:pt x="7406" y="1992"/>
                      <a:pt x="7406" y="1891"/>
                    </a:cubicBezTo>
                    <a:lnTo>
                      <a:pt x="7406" y="173"/>
                    </a:lnTo>
                    <a:cubicBezTo>
                      <a:pt x="7406" y="72"/>
                      <a:pt x="7319" y="0"/>
                      <a:pt x="72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19" name="Google Shape;5219;p41"/>
            <p:cNvGrpSpPr/>
            <p:nvPr/>
          </p:nvGrpSpPr>
          <p:grpSpPr>
            <a:xfrm>
              <a:off x="7163825" y="1485332"/>
              <a:ext cx="356865" cy="356498"/>
              <a:chOff x="3314750" y="3817357"/>
              <a:chExt cx="356865" cy="356498"/>
            </a:xfrm>
          </p:grpSpPr>
          <p:sp>
            <p:nvSpPr>
              <p:cNvPr id="5220" name="Google Shape;5220;p41"/>
              <p:cNvSpPr/>
              <p:nvPr/>
            </p:nvSpPr>
            <p:spPr>
              <a:xfrm>
                <a:off x="3314750" y="3817357"/>
                <a:ext cx="356865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613" h="13599" extrusionOk="0">
                    <a:moveTo>
                      <a:pt x="6814" y="0"/>
                    </a:moveTo>
                    <a:cubicBezTo>
                      <a:pt x="3046" y="0"/>
                      <a:pt x="0" y="3046"/>
                      <a:pt x="0" y="6799"/>
                    </a:cubicBezTo>
                    <a:cubicBezTo>
                      <a:pt x="0" y="10552"/>
                      <a:pt x="3046" y="13598"/>
                      <a:pt x="6814" y="13598"/>
                    </a:cubicBezTo>
                    <a:cubicBezTo>
                      <a:pt x="10567" y="13598"/>
                      <a:pt x="13613" y="10552"/>
                      <a:pt x="13613" y="6799"/>
                    </a:cubicBezTo>
                    <a:cubicBezTo>
                      <a:pt x="13613" y="3046"/>
                      <a:pt x="10567" y="0"/>
                      <a:pt x="681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1" name="Google Shape;5221;p41"/>
              <p:cNvSpPr/>
              <p:nvPr/>
            </p:nvSpPr>
            <p:spPr>
              <a:xfrm>
                <a:off x="3379082" y="3881296"/>
                <a:ext cx="228595" cy="228595"/>
              </a:xfrm>
              <a:custGeom>
                <a:avLst/>
                <a:gdLst/>
                <a:ahLst/>
                <a:cxnLst/>
                <a:rect l="l" t="t" r="r" b="b"/>
                <a:pathLst>
                  <a:path w="8720" h="8720" extrusionOk="0">
                    <a:moveTo>
                      <a:pt x="6886" y="448"/>
                    </a:moveTo>
                    <a:cubicBezTo>
                      <a:pt x="7651" y="448"/>
                      <a:pt x="8272" y="1069"/>
                      <a:pt x="8272" y="1834"/>
                    </a:cubicBezTo>
                    <a:lnTo>
                      <a:pt x="8272" y="6872"/>
                    </a:lnTo>
                    <a:lnTo>
                      <a:pt x="8272" y="6886"/>
                    </a:lnTo>
                    <a:cubicBezTo>
                      <a:pt x="8272" y="7652"/>
                      <a:pt x="7651" y="8272"/>
                      <a:pt x="6872" y="8272"/>
                    </a:cubicBezTo>
                    <a:lnTo>
                      <a:pt x="1848" y="8272"/>
                    </a:lnTo>
                    <a:cubicBezTo>
                      <a:pt x="1069" y="8272"/>
                      <a:pt x="448" y="7652"/>
                      <a:pt x="448" y="6886"/>
                    </a:cubicBezTo>
                    <a:lnTo>
                      <a:pt x="448" y="1834"/>
                    </a:lnTo>
                    <a:cubicBezTo>
                      <a:pt x="448" y="1069"/>
                      <a:pt x="1069" y="448"/>
                      <a:pt x="1848" y="448"/>
                    </a:cubicBezTo>
                    <a:close/>
                    <a:moveTo>
                      <a:pt x="1848" y="1"/>
                    </a:moveTo>
                    <a:cubicBezTo>
                      <a:pt x="823" y="1"/>
                      <a:pt x="0" y="824"/>
                      <a:pt x="0" y="1834"/>
                    </a:cubicBezTo>
                    <a:lnTo>
                      <a:pt x="0" y="6872"/>
                    </a:lnTo>
                    <a:cubicBezTo>
                      <a:pt x="0" y="7897"/>
                      <a:pt x="823" y="8720"/>
                      <a:pt x="1848" y="8720"/>
                    </a:cubicBezTo>
                    <a:lnTo>
                      <a:pt x="6886" y="8720"/>
                    </a:lnTo>
                    <a:cubicBezTo>
                      <a:pt x="7897" y="8720"/>
                      <a:pt x="8719" y="7897"/>
                      <a:pt x="8719" y="6886"/>
                    </a:cubicBezTo>
                    <a:lnTo>
                      <a:pt x="8719" y="1834"/>
                    </a:lnTo>
                    <a:cubicBezTo>
                      <a:pt x="8719" y="824"/>
                      <a:pt x="7897" y="1"/>
                      <a:pt x="687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2" name="Google Shape;5222;p41"/>
              <p:cNvSpPr/>
              <p:nvPr/>
            </p:nvSpPr>
            <p:spPr>
              <a:xfrm>
                <a:off x="3412768" y="3935430"/>
                <a:ext cx="140408" cy="120274"/>
              </a:xfrm>
              <a:custGeom>
                <a:avLst/>
                <a:gdLst/>
                <a:ahLst/>
                <a:cxnLst/>
                <a:rect l="l" t="t" r="r" b="b"/>
                <a:pathLst>
                  <a:path w="5356" h="4588" extrusionOk="0">
                    <a:moveTo>
                      <a:pt x="3063" y="447"/>
                    </a:moveTo>
                    <a:cubicBezTo>
                      <a:pt x="4013" y="447"/>
                      <a:pt x="4923" y="1183"/>
                      <a:pt x="4923" y="2295"/>
                    </a:cubicBezTo>
                    <a:cubicBezTo>
                      <a:pt x="4908" y="3320"/>
                      <a:pt x="4085" y="4143"/>
                      <a:pt x="3075" y="4143"/>
                    </a:cubicBezTo>
                    <a:cubicBezTo>
                      <a:pt x="1429" y="4143"/>
                      <a:pt x="592" y="2151"/>
                      <a:pt x="1761" y="996"/>
                    </a:cubicBezTo>
                    <a:cubicBezTo>
                      <a:pt x="2140" y="617"/>
                      <a:pt x="2606" y="447"/>
                      <a:pt x="3063" y="447"/>
                    </a:cubicBezTo>
                    <a:close/>
                    <a:moveTo>
                      <a:pt x="3075" y="0"/>
                    </a:moveTo>
                    <a:cubicBezTo>
                      <a:pt x="1025" y="0"/>
                      <a:pt x="0" y="2468"/>
                      <a:pt x="1444" y="3912"/>
                    </a:cubicBezTo>
                    <a:cubicBezTo>
                      <a:pt x="1910" y="4379"/>
                      <a:pt x="2484" y="4587"/>
                      <a:pt x="3047" y="4587"/>
                    </a:cubicBezTo>
                    <a:cubicBezTo>
                      <a:pt x="4225" y="4587"/>
                      <a:pt x="5356" y="3673"/>
                      <a:pt x="5356" y="2295"/>
                    </a:cubicBezTo>
                    <a:cubicBezTo>
                      <a:pt x="5356" y="1025"/>
                      <a:pt x="4331" y="0"/>
                      <a:pt x="30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3" name="Google Shape;5223;p41"/>
              <p:cNvSpPr/>
              <p:nvPr/>
            </p:nvSpPr>
            <p:spPr>
              <a:xfrm>
                <a:off x="3539518" y="3910447"/>
                <a:ext cx="31065" cy="31039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1184" extrusionOk="0">
                    <a:moveTo>
                      <a:pt x="593" y="0"/>
                    </a:moveTo>
                    <a:cubicBezTo>
                      <a:pt x="275" y="0"/>
                      <a:pt x="1" y="260"/>
                      <a:pt x="1" y="592"/>
                    </a:cubicBezTo>
                    <a:cubicBezTo>
                      <a:pt x="1" y="910"/>
                      <a:pt x="275" y="1184"/>
                      <a:pt x="593" y="1184"/>
                    </a:cubicBezTo>
                    <a:cubicBezTo>
                      <a:pt x="925" y="1184"/>
                      <a:pt x="1185" y="910"/>
                      <a:pt x="1185" y="592"/>
                    </a:cubicBezTo>
                    <a:cubicBezTo>
                      <a:pt x="1185" y="260"/>
                      <a:pt x="925" y="0"/>
                      <a:pt x="5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24" name="Google Shape;5224;p41"/>
            <p:cNvGrpSpPr/>
            <p:nvPr/>
          </p:nvGrpSpPr>
          <p:grpSpPr>
            <a:xfrm>
              <a:off x="7612259" y="1485332"/>
              <a:ext cx="356865" cy="356498"/>
              <a:chOff x="3763184" y="3817357"/>
              <a:chExt cx="356865" cy="356498"/>
            </a:xfrm>
          </p:grpSpPr>
          <p:sp>
            <p:nvSpPr>
              <p:cNvPr id="5225" name="Google Shape;5225;p41"/>
              <p:cNvSpPr/>
              <p:nvPr/>
            </p:nvSpPr>
            <p:spPr>
              <a:xfrm>
                <a:off x="3763184" y="3817357"/>
                <a:ext cx="356865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613" h="13599" extrusionOk="0">
                    <a:moveTo>
                      <a:pt x="6814" y="0"/>
                    </a:moveTo>
                    <a:cubicBezTo>
                      <a:pt x="3046" y="0"/>
                      <a:pt x="0" y="3046"/>
                      <a:pt x="0" y="6799"/>
                    </a:cubicBezTo>
                    <a:cubicBezTo>
                      <a:pt x="0" y="10552"/>
                      <a:pt x="3046" y="13598"/>
                      <a:pt x="6814" y="13598"/>
                    </a:cubicBezTo>
                    <a:cubicBezTo>
                      <a:pt x="10567" y="13598"/>
                      <a:pt x="13613" y="10552"/>
                      <a:pt x="13613" y="6799"/>
                    </a:cubicBezTo>
                    <a:cubicBezTo>
                      <a:pt x="13613" y="3046"/>
                      <a:pt x="10567" y="0"/>
                      <a:pt x="681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6" name="Google Shape;5226;p41"/>
              <p:cNvSpPr/>
              <p:nvPr/>
            </p:nvSpPr>
            <p:spPr>
              <a:xfrm>
                <a:off x="3848330" y="3964188"/>
                <a:ext cx="39375" cy="116945"/>
              </a:xfrm>
              <a:custGeom>
                <a:avLst/>
                <a:gdLst/>
                <a:ahLst/>
                <a:cxnLst/>
                <a:rect l="l" t="t" r="r" b="b"/>
                <a:pathLst>
                  <a:path w="1502" h="4461" extrusionOk="0">
                    <a:moveTo>
                      <a:pt x="58" y="0"/>
                    </a:moveTo>
                    <a:cubicBezTo>
                      <a:pt x="29" y="0"/>
                      <a:pt x="0" y="29"/>
                      <a:pt x="0" y="58"/>
                    </a:cubicBezTo>
                    <a:lnTo>
                      <a:pt x="0" y="4403"/>
                    </a:lnTo>
                    <a:cubicBezTo>
                      <a:pt x="0" y="4432"/>
                      <a:pt x="29" y="4461"/>
                      <a:pt x="58" y="4461"/>
                    </a:cubicBezTo>
                    <a:lnTo>
                      <a:pt x="1444" y="4461"/>
                    </a:lnTo>
                    <a:cubicBezTo>
                      <a:pt x="1473" y="4461"/>
                      <a:pt x="1502" y="4446"/>
                      <a:pt x="1502" y="4403"/>
                    </a:cubicBezTo>
                    <a:lnTo>
                      <a:pt x="1502" y="58"/>
                    </a:lnTo>
                    <a:cubicBezTo>
                      <a:pt x="1502" y="29"/>
                      <a:pt x="1473" y="0"/>
                      <a:pt x="14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7" name="Google Shape;5227;p41"/>
              <p:cNvSpPr/>
              <p:nvPr/>
            </p:nvSpPr>
            <p:spPr>
              <a:xfrm>
                <a:off x="3832418" y="3894403"/>
                <a:ext cx="55287" cy="4747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1811" extrusionOk="0">
                    <a:moveTo>
                      <a:pt x="1208" y="0"/>
                    </a:moveTo>
                    <a:cubicBezTo>
                      <a:pt x="987" y="0"/>
                      <a:pt x="761" y="83"/>
                      <a:pt x="578" y="266"/>
                    </a:cubicBezTo>
                    <a:cubicBezTo>
                      <a:pt x="1" y="829"/>
                      <a:pt x="405" y="1810"/>
                      <a:pt x="1214" y="1810"/>
                    </a:cubicBezTo>
                    <a:cubicBezTo>
                      <a:pt x="1704" y="1810"/>
                      <a:pt x="2109" y="1406"/>
                      <a:pt x="2109" y="901"/>
                    </a:cubicBezTo>
                    <a:cubicBezTo>
                      <a:pt x="2109" y="355"/>
                      <a:pt x="1668" y="0"/>
                      <a:pt x="120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8" name="Google Shape;5228;p41"/>
              <p:cNvSpPr/>
              <p:nvPr/>
            </p:nvSpPr>
            <p:spPr>
              <a:xfrm>
                <a:off x="3925901" y="3964161"/>
                <a:ext cx="124914" cy="117365"/>
              </a:xfrm>
              <a:custGeom>
                <a:avLst/>
                <a:gdLst/>
                <a:ahLst/>
                <a:cxnLst/>
                <a:rect l="l" t="t" r="r" b="b"/>
                <a:pathLst>
                  <a:path w="4765" h="4477" extrusionOk="0">
                    <a:moveTo>
                      <a:pt x="2716" y="1"/>
                    </a:moveTo>
                    <a:cubicBezTo>
                      <a:pt x="2701" y="1"/>
                      <a:pt x="2686" y="1"/>
                      <a:pt x="2671" y="1"/>
                    </a:cubicBezTo>
                    <a:cubicBezTo>
                      <a:pt x="2180" y="1"/>
                      <a:pt x="1718" y="145"/>
                      <a:pt x="1314" y="434"/>
                    </a:cubicBezTo>
                    <a:cubicBezTo>
                      <a:pt x="1304" y="441"/>
                      <a:pt x="1294" y="444"/>
                      <a:pt x="1284" y="444"/>
                    </a:cubicBezTo>
                    <a:cubicBezTo>
                      <a:pt x="1248" y="444"/>
                      <a:pt x="1213" y="410"/>
                      <a:pt x="1213" y="376"/>
                    </a:cubicBezTo>
                    <a:lnTo>
                      <a:pt x="1213" y="59"/>
                    </a:lnTo>
                    <a:cubicBezTo>
                      <a:pt x="1213" y="30"/>
                      <a:pt x="1170" y="1"/>
                      <a:pt x="1141" y="1"/>
                    </a:cubicBezTo>
                    <a:lnTo>
                      <a:pt x="58" y="1"/>
                    </a:lnTo>
                    <a:cubicBezTo>
                      <a:pt x="29" y="1"/>
                      <a:pt x="1" y="30"/>
                      <a:pt x="1" y="59"/>
                    </a:cubicBezTo>
                    <a:lnTo>
                      <a:pt x="1" y="4389"/>
                    </a:lnTo>
                    <a:cubicBezTo>
                      <a:pt x="1" y="4433"/>
                      <a:pt x="29" y="4462"/>
                      <a:pt x="58" y="4462"/>
                    </a:cubicBezTo>
                    <a:lnTo>
                      <a:pt x="1430" y="4462"/>
                    </a:lnTo>
                    <a:cubicBezTo>
                      <a:pt x="1473" y="4462"/>
                      <a:pt x="1502" y="4433"/>
                      <a:pt x="1502" y="4389"/>
                    </a:cubicBezTo>
                    <a:lnTo>
                      <a:pt x="1502" y="2859"/>
                    </a:lnTo>
                    <a:cubicBezTo>
                      <a:pt x="1502" y="2354"/>
                      <a:pt x="1617" y="1502"/>
                      <a:pt x="2382" y="1502"/>
                    </a:cubicBezTo>
                    <a:cubicBezTo>
                      <a:pt x="3133" y="1502"/>
                      <a:pt x="3249" y="2354"/>
                      <a:pt x="3249" y="2859"/>
                    </a:cubicBezTo>
                    <a:lnTo>
                      <a:pt x="3249" y="4404"/>
                    </a:lnTo>
                    <a:cubicBezTo>
                      <a:pt x="3249" y="4433"/>
                      <a:pt x="3277" y="4462"/>
                      <a:pt x="3321" y="4462"/>
                    </a:cubicBezTo>
                    <a:lnTo>
                      <a:pt x="3321" y="4476"/>
                    </a:lnTo>
                    <a:lnTo>
                      <a:pt x="4692" y="4476"/>
                    </a:lnTo>
                    <a:cubicBezTo>
                      <a:pt x="4721" y="4476"/>
                      <a:pt x="4750" y="4433"/>
                      <a:pt x="4750" y="4404"/>
                    </a:cubicBezTo>
                    <a:lnTo>
                      <a:pt x="4750" y="2383"/>
                    </a:lnTo>
                    <a:cubicBezTo>
                      <a:pt x="4764" y="1806"/>
                      <a:pt x="4591" y="1243"/>
                      <a:pt x="4259" y="766"/>
                    </a:cubicBezTo>
                    <a:cubicBezTo>
                      <a:pt x="3893" y="287"/>
                      <a:pt x="3320" y="1"/>
                      <a:pt x="271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29" name="Google Shape;5229;p41"/>
            <p:cNvGrpSpPr/>
            <p:nvPr/>
          </p:nvGrpSpPr>
          <p:grpSpPr>
            <a:xfrm>
              <a:off x="8060685" y="1485520"/>
              <a:ext cx="356498" cy="356498"/>
              <a:chOff x="4211985" y="3817357"/>
              <a:chExt cx="356498" cy="356498"/>
            </a:xfrm>
          </p:grpSpPr>
          <p:sp>
            <p:nvSpPr>
              <p:cNvPr id="5230" name="Google Shape;5230;p41"/>
              <p:cNvSpPr/>
              <p:nvPr/>
            </p:nvSpPr>
            <p:spPr>
              <a:xfrm>
                <a:off x="4211985" y="3817357"/>
                <a:ext cx="356498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599" h="13599" extrusionOk="0">
                    <a:moveTo>
                      <a:pt x="6800" y="0"/>
                    </a:moveTo>
                    <a:cubicBezTo>
                      <a:pt x="3047" y="0"/>
                      <a:pt x="1" y="3046"/>
                      <a:pt x="1" y="6799"/>
                    </a:cubicBezTo>
                    <a:cubicBezTo>
                      <a:pt x="1" y="10552"/>
                      <a:pt x="3047" y="13598"/>
                      <a:pt x="6800" y="13598"/>
                    </a:cubicBezTo>
                    <a:cubicBezTo>
                      <a:pt x="10553" y="13598"/>
                      <a:pt x="13599" y="10552"/>
                      <a:pt x="13599" y="6799"/>
                    </a:cubicBezTo>
                    <a:cubicBezTo>
                      <a:pt x="13599" y="3046"/>
                      <a:pt x="10553" y="0"/>
                      <a:pt x="68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1" name="Google Shape;5231;p41"/>
              <p:cNvSpPr/>
              <p:nvPr/>
            </p:nvSpPr>
            <p:spPr>
              <a:xfrm>
                <a:off x="4288061" y="3909555"/>
                <a:ext cx="227756" cy="187463"/>
              </a:xfrm>
              <a:custGeom>
                <a:avLst/>
                <a:gdLst/>
                <a:ahLst/>
                <a:cxnLst/>
                <a:rect l="l" t="t" r="r" b="b"/>
                <a:pathLst>
                  <a:path w="8688" h="7151" extrusionOk="0">
                    <a:moveTo>
                      <a:pt x="5678" y="0"/>
                    </a:moveTo>
                    <a:cubicBezTo>
                      <a:pt x="4639" y="0"/>
                      <a:pt x="3643" y="810"/>
                      <a:pt x="3652" y="2026"/>
                    </a:cubicBezTo>
                    <a:lnTo>
                      <a:pt x="3652" y="2070"/>
                    </a:lnTo>
                    <a:lnTo>
                      <a:pt x="3551" y="2070"/>
                    </a:lnTo>
                    <a:cubicBezTo>
                      <a:pt x="3219" y="2012"/>
                      <a:pt x="2887" y="1940"/>
                      <a:pt x="2570" y="1839"/>
                    </a:cubicBezTo>
                    <a:cubicBezTo>
                      <a:pt x="1819" y="1579"/>
                      <a:pt x="1155" y="1160"/>
                      <a:pt x="592" y="612"/>
                    </a:cubicBezTo>
                    <a:lnTo>
                      <a:pt x="390" y="410"/>
                    </a:lnTo>
                    <a:cubicBezTo>
                      <a:pt x="375" y="395"/>
                      <a:pt x="358" y="388"/>
                      <a:pt x="342" y="388"/>
                    </a:cubicBezTo>
                    <a:cubicBezTo>
                      <a:pt x="312" y="388"/>
                      <a:pt x="284" y="410"/>
                      <a:pt x="275" y="438"/>
                    </a:cubicBezTo>
                    <a:lnTo>
                      <a:pt x="202" y="727"/>
                    </a:lnTo>
                    <a:cubicBezTo>
                      <a:pt x="0" y="1492"/>
                      <a:pt x="318" y="2301"/>
                      <a:pt x="982" y="2734"/>
                    </a:cubicBezTo>
                    <a:cubicBezTo>
                      <a:pt x="852" y="2734"/>
                      <a:pt x="708" y="2719"/>
                      <a:pt x="578" y="2690"/>
                    </a:cubicBezTo>
                    <a:lnTo>
                      <a:pt x="332" y="2633"/>
                    </a:lnTo>
                    <a:cubicBezTo>
                      <a:pt x="327" y="2631"/>
                      <a:pt x="321" y="2630"/>
                      <a:pt x="315" y="2630"/>
                    </a:cubicBezTo>
                    <a:cubicBezTo>
                      <a:pt x="278" y="2630"/>
                      <a:pt x="246" y="2667"/>
                      <a:pt x="246" y="2705"/>
                    </a:cubicBezTo>
                    <a:lnTo>
                      <a:pt x="289" y="2950"/>
                    </a:lnTo>
                    <a:cubicBezTo>
                      <a:pt x="390" y="3513"/>
                      <a:pt x="751" y="3990"/>
                      <a:pt x="1256" y="4221"/>
                    </a:cubicBezTo>
                    <a:cubicBezTo>
                      <a:pt x="1314" y="4249"/>
                      <a:pt x="1299" y="4336"/>
                      <a:pt x="1242" y="4350"/>
                    </a:cubicBezTo>
                    <a:lnTo>
                      <a:pt x="967" y="4350"/>
                    </a:lnTo>
                    <a:cubicBezTo>
                      <a:pt x="910" y="4365"/>
                      <a:pt x="881" y="4408"/>
                      <a:pt x="910" y="4452"/>
                    </a:cubicBezTo>
                    <a:lnTo>
                      <a:pt x="1040" y="4697"/>
                    </a:lnTo>
                    <a:cubicBezTo>
                      <a:pt x="1314" y="5173"/>
                      <a:pt x="1790" y="5491"/>
                      <a:pt x="2324" y="5563"/>
                    </a:cubicBezTo>
                    <a:cubicBezTo>
                      <a:pt x="2382" y="5577"/>
                      <a:pt x="2397" y="5650"/>
                      <a:pt x="2353" y="5693"/>
                    </a:cubicBezTo>
                    <a:cubicBezTo>
                      <a:pt x="1891" y="6025"/>
                      <a:pt x="1357" y="6256"/>
                      <a:pt x="794" y="6357"/>
                    </a:cubicBezTo>
                    <a:lnTo>
                      <a:pt x="188" y="6458"/>
                    </a:lnTo>
                    <a:cubicBezTo>
                      <a:pt x="116" y="6472"/>
                      <a:pt x="116" y="6559"/>
                      <a:pt x="174" y="6588"/>
                    </a:cubicBezTo>
                    <a:lnTo>
                      <a:pt x="751" y="6804"/>
                    </a:lnTo>
                    <a:cubicBezTo>
                      <a:pt x="1328" y="7035"/>
                      <a:pt x="1949" y="7151"/>
                      <a:pt x="2570" y="7151"/>
                    </a:cubicBezTo>
                    <a:cubicBezTo>
                      <a:pt x="5385" y="7136"/>
                      <a:pt x="7680" y="4870"/>
                      <a:pt x="7694" y="2055"/>
                    </a:cubicBezTo>
                    <a:lnTo>
                      <a:pt x="7694" y="2026"/>
                    </a:lnTo>
                    <a:lnTo>
                      <a:pt x="7694" y="1983"/>
                    </a:lnTo>
                    <a:lnTo>
                      <a:pt x="7694" y="1969"/>
                    </a:lnTo>
                    <a:cubicBezTo>
                      <a:pt x="7896" y="1839"/>
                      <a:pt x="8070" y="1680"/>
                      <a:pt x="8243" y="1507"/>
                    </a:cubicBezTo>
                    <a:lnTo>
                      <a:pt x="8647" y="1088"/>
                    </a:lnTo>
                    <a:cubicBezTo>
                      <a:pt x="8687" y="1048"/>
                      <a:pt x="8653" y="971"/>
                      <a:pt x="8591" y="971"/>
                    </a:cubicBezTo>
                    <a:cubicBezTo>
                      <a:pt x="8586" y="971"/>
                      <a:pt x="8580" y="971"/>
                      <a:pt x="8575" y="973"/>
                    </a:cubicBezTo>
                    <a:lnTo>
                      <a:pt x="8012" y="1117"/>
                    </a:lnTo>
                    <a:lnTo>
                      <a:pt x="7824" y="1146"/>
                    </a:lnTo>
                    <a:cubicBezTo>
                      <a:pt x="7820" y="1147"/>
                      <a:pt x="7816" y="1147"/>
                      <a:pt x="7812" y="1147"/>
                    </a:cubicBezTo>
                    <a:cubicBezTo>
                      <a:pt x="7761" y="1147"/>
                      <a:pt x="7728" y="1070"/>
                      <a:pt x="7781" y="1030"/>
                    </a:cubicBezTo>
                    <a:cubicBezTo>
                      <a:pt x="7839" y="973"/>
                      <a:pt x="7896" y="915"/>
                      <a:pt x="7954" y="857"/>
                    </a:cubicBezTo>
                    <a:lnTo>
                      <a:pt x="8402" y="366"/>
                    </a:lnTo>
                    <a:cubicBezTo>
                      <a:pt x="8439" y="329"/>
                      <a:pt x="8401" y="259"/>
                      <a:pt x="8353" y="259"/>
                    </a:cubicBezTo>
                    <a:cubicBezTo>
                      <a:pt x="8346" y="259"/>
                      <a:pt x="8338" y="261"/>
                      <a:pt x="8330" y="265"/>
                    </a:cubicBezTo>
                    <a:lnTo>
                      <a:pt x="7709" y="467"/>
                    </a:lnTo>
                    <a:cubicBezTo>
                      <a:pt x="7521" y="525"/>
                      <a:pt x="7334" y="583"/>
                      <a:pt x="7131" y="612"/>
                    </a:cubicBezTo>
                    <a:cubicBezTo>
                      <a:pt x="7117" y="612"/>
                      <a:pt x="7088" y="597"/>
                      <a:pt x="7074" y="583"/>
                    </a:cubicBezTo>
                    <a:cubicBezTo>
                      <a:pt x="6667" y="180"/>
                      <a:pt x="6168" y="0"/>
                      <a:pt x="56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233" name="Google Shape;5233;p41"/>
          <p:cNvSpPr txBox="1">
            <a:spLocks noGrp="1"/>
          </p:cNvSpPr>
          <p:nvPr>
            <p:ph type="subTitle" idx="2"/>
          </p:nvPr>
        </p:nvSpPr>
        <p:spPr>
          <a:xfrm>
            <a:off x="4777500" y="2031900"/>
            <a:ext cx="3646500" cy="29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Tens dúvidas ou questões?</a:t>
            </a:r>
            <a:endParaRPr dirty="0">
              <a:latin typeface="+mj-lt"/>
            </a:endParaRPr>
          </a:p>
        </p:txBody>
      </p:sp>
      <p:grpSp>
        <p:nvGrpSpPr>
          <p:cNvPr id="5234" name="Google Shape;5234;p41"/>
          <p:cNvGrpSpPr/>
          <p:nvPr/>
        </p:nvGrpSpPr>
        <p:grpSpPr>
          <a:xfrm>
            <a:off x="-181134" y="-354108"/>
            <a:ext cx="4907886" cy="5963328"/>
            <a:chOff x="-181134" y="-354108"/>
            <a:chExt cx="4907886" cy="5963328"/>
          </a:xfrm>
        </p:grpSpPr>
        <p:sp>
          <p:nvSpPr>
            <p:cNvPr id="5235" name="Google Shape;5235;p41"/>
            <p:cNvSpPr/>
            <p:nvPr/>
          </p:nvSpPr>
          <p:spPr>
            <a:xfrm flipH="1">
              <a:off x="257346" y="2016536"/>
              <a:ext cx="35831" cy="27795"/>
            </a:xfrm>
            <a:custGeom>
              <a:avLst/>
              <a:gdLst/>
              <a:ahLst/>
              <a:cxnLst/>
              <a:rect l="l" t="t" r="r" b="b"/>
              <a:pathLst>
                <a:path w="914" h="709" extrusionOk="0">
                  <a:moveTo>
                    <a:pt x="457" y="1"/>
                  </a:moveTo>
                  <a:cubicBezTo>
                    <a:pt x="1" y="1"/>
                    <a:pt x="1" y="708"/>
                    <a:pt x="457" y="708"/>
                  </a:cubicBezTo>
                  <a:cubicBezTo>
                    <a:pt x="914" y="708"/>
                    <a:pt x="914" y="1"/>
                    <a:pt x="457" y="1"/>
                  </a:cubicBezTo>
                  <a:close/>
                </a:path>
              </a:pathLst>
            </a:custGeom>
            <a:solidFill>
              <a:srgbClr val="FBE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41"/>
            <p:cNvSpPr/>
            <p:nvPr/>
          </p:nvSpPr>
          <p:spPr>
            <a:xfrm flipH="1">
              <a:off x="2403095" y="2144493"/>
              <a:ext cx="29559" cy="23325"/>
            </a:xfrm>
            <a:custGeom>
              <a:avLst/>
              <a:gdLst/>
              <a:ahLst/>
              <a:cxnLst/>
              <a:rect l="l" t="t" r="r" b="b"/>
              <a:pathLst>
                <a:path w="754" h="595" extrusionOk="0">
                  <a:moveTo>
                    <a:pt x="366" y="1"/>
                  </a:moveTo>
                  <a:cubicBezTo>
                    <a:pt x="1" y="1"/>
                    <a:pt x="1" y="594"/>
                    <a:pt x="366" y="594"/>
                  </a:cubicBezTo>
                  <a:cubicBezTo>
                    <a:pt x="754" y="594"/>
                    <a:pt x="754" y="1"/>
                    <a:pt x="366" y="1"/>
                  </a:cubicBezTo>
                  <a:close/>
                </a:path>
              </a:pathLst>
            </a:custGeom>
            <a:solidFill>
              <a:srgbClr val="FBE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7" name="Google Shape;5237;p41"/>
            <p:cNvSpPr/>
            <p:nvPr/>
          </p:nvSpPr>
          <p:spPr>
            <a:xfrm flipH="1">
              <a:off x="2252753" y="2523895"/>
              <a:ext cx="23325" cy="18856"/>
            </a:xfrm>
            <a:custGeom>
              <a:avLst/>
              <a:gdLst/>
              <a:ahLst/>
              <a:cxnLst/>
              <a:rect l="l" t="t" r="r" b="b"/>
              <a:pathLst>
                <a:path w="595" h="481" extrusionOk="0">
                  <a:moveTo>
                    <a:pt x="298" y="1"/>
                  </a:moveTo>
                  <a:cubicBezTo>
                    <a:pt x="1" y="1"/>
                    <a:pt x="1" y="480"/>
                    <a:pt x="298" y="480"/>
                  </a:cubicBezTo>
                  <a:cubicBezTo>
                    <a:pt x="594" y="480"/>
                    <a:pt x="594" y="1"/>
                    <a:pt x="298" y="1"/>
                  </a:cubicBezTo>
                  <a:close/>
                </a:path>
              </a:pathLst>
            </a:custGeom>
            <a:solidFill>
              <a:srgbClr val="FBE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8" name="Google Shape;5238;p41"/>
            <p:cNvSpPr/>
            <p:nvPr/>
          </p:nvSpPr>
          <p:spPr>
            <a:xfrm flipH="1">
              <a:off x="1539581" y="3097467"/>
              <a:ext cx="39438" cy="30460"/>
            </a:xfrm>
            <a:custGeom>
              <a:avLst/>
              <a:gdLst/>
              <a:ahLst/>
              <a:cxnLst/>
              <a:rect l="l" t="t" r="r" b="b"/>
              <a:pathLst>
                <a:path w="1006" h="777" extrusionOk="0">
                  <a:moveTo>
                    <a:pt x="503" y="1"/>
                  </a:moveTo>
                  <a:cubicBezTo>
                    <a:pt x="1" y="1"/>
                    <a:pt x="1" y="777"/>
                    <a:pt x="503" y="777"/>
                  </a:cubicBezTo>
                  <a:cubicBezTo>
                    <a:pt x="1005" y="777"/>
                    <a:pt x="1005" y="1"/>
                    <a:pt x="503" y="1"/>
                  </a:cubicBezTo>
                  <a:close/>
                </a:path>
              </a:pathLst>
            </a:custGeom>
            <a:solidFill>
              <a:srgbClr val="FBE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239;p41"/>
            <p:cNvSpPr/>
            <p:nvPr/>
          </p:nvSpPr>
          <p:spPr>
            <a:xfrm flipH="1">
              <a:off x="704725" y="3553823"/>
              <a:ext cx="34067" cy="25090"/>
            </a:xfrm>
            <a:custGeom>
              <a:avLst/>
              <a:gdLst/>
              <a:ahLst/>
              <a:cxnLst/>
              <a:rect l="l" t="t" r="r" b="b"/>
              <a:pathLst>
                <a:path w="869" h="640" extrusionOk="0">
                  <a:moveTo>
                    <a:pt x="435" y="1"/>
                  </a:moveTo>
                  <a:cubicBezTo>
                    <a:pt x="24" y="1"/>
                    <a:pt x="1" y="640"/>
                    <a:pt x="435" y="640"/>
                  </a:cubicBezTo>
                  <a:cubicBezTo>
                    <a:pt x="868" y="640"/>
                    <a:pt x="868" y="1"/>
                    <a:pt x="435" y="1"/>
                  </a:cubicBezTo>
                  <a:close/>
                </a:path>
              </a:pathLst>
            </a:custGeom>
            <a:solidFill>
              <a:srgbClr val="FBE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240;p41"/>
            <p:cNvSpPr/>
            <p:nvPr/>
          </p:nvSpPr>
          <p:spPr>
            <a:xfrm flipH="1">
              <a:off x="1779829" y="1106534"/>
              <a:ext cx="31362" cy="24227"/>
            </a:xfrm>
            <a:custGeom>
              <a:avLst/>
              <a:gdLst/>
              <a:ahLst/>
              <a:cxnLst/>
              <a:rect l="l" t="t" r="r" b="b"/>
              <a:pathLst>
                <a:path w="800" h="618" extrusionOk="0">
                  <a:moveTo>
                    <a:pt x="411" y="1"/>
                  </a:moveTo>
                  <a:cubicBezTo>
                    <a:pt x="0" y="1"/>
                    <a:pt x="0" y="617"/>
                    <a:pt x="411" y="617"/>
                  </a:cubicBezTo>
                  <a:cubicBezTo>
                    <a:pt x="799" y="617"/>
                    <a:pt x="799" y="1"/>
                    <a:pt x="411" y="1"/>
                  </a:cubicBezTo>
                  <a:close/>
                </a:path>
              </a:pathLst>
            </a:custGeom>
            <a:solidFill>
              <a:srgbClr val="FBE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41"/>
            <p:cNvSpPr/>
            <p:nvPr/>
          </p:nvSpPr>
          <p:spPr>
            <a:xfrm flipH="1">
              <a:off x="3184244" y="1287291"/>
              <a:ext cx="44769" cy="34929"/>
            </a:xfrm>
            <a:custGeom>
              <a:avLst/>
              <a:gdLst/>
              <a:ahLst/>
              <a:cxnLst/>
              <a:rect l="l" t="t" r="r" b="b"/>
              <a:pathLst>
                <a:path w="1142" h="891" extrusionOk="0">
                  <a:moveTo>
                    <a:pt x="571" y="0"/>
                  </a:moveTo>
                  <a:cubicBezTo>
                    <a:pt x="0" y="0"/>
                    <a:pt x="0" y="890"/>
                    <a:pt x="571" y="890"/>
                  </a:cubicBezTo>
                  <a:cubicBezTo>
                    <a:pt x="1141" y="890"/>
                    <a:pt x="1141" y="0"/>
                    <a:pt x="571" y="0"/>
                  </a:cubicBezTo>
                  <a:close/>
                </a:path>
              </a:pathLst>
            </a:custGeom>
            <a:solidFill>
              <a:srgbClr val="FBE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242;p41"/>
            <p:cNvSpPr/>
            <p:nvPr/>
          </p:nvSpPr>
          <p:spPr>
            <a:xfrm flipH="1">
              <a:off x="2905985" y="1927076"/>
              <a:ext cx="15250" cy="11682"/>
            </a:xfrm>
            <a:custGeom>
              <a:avLst/>
              <a:gdLst/>
              <a:ahLst/>
              <a:cxnLst/>
              <a:rect l="l" t="t" r="r" b="b"/>
              <a:pathLst>
                <a:path w="389" h="298" extrusionOk="0">
                  <a:moveTo>
                    <a:pt x="184" y="0"/>
                  </a:moveTo>
                  <a:cubicBezTo>
                    <a:pt x="1" y="0"/>
                    <a:pt x="1" y="297"/>
                    <a:pt x="184" y="297"/>
                  </a:cubicBezTo>
                  <a:cubicBezTo>
                    <a:pt x="389" y="297"/>
                    <a:pt x="389" y="0"/>
                    <a:pt x="184" y="0"/>
                  </a:cubicBezTo>
                  <a:close/>
                </a:path>
              </a:pathLst>
            </a:custGeom>
            <a:solidFill>
              <a:srgbClr val="FBE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243;p41"/>
            <p:cNvSpPr/>
            <p:nvPr/>
          </p:nvSpPr>
          <p:spPr>
            <a:xfrm flipH="1">
              <a:off x="3300597" y="2728806"/>
              <a:ext cx="35831" cy="27795"/>
            </a:xfrm>
            <a:custGeom>
              <a:avLst/>
              <a:gdLst/>
              <a:ahLst/>
              <a:cxnLst/>
              <a:rect l="l" t="t" r="r" b="b"/>
              <a:pathLst>
                <a:path w="914" h="709" extrusionOk="0">
                  <a:moveTo>
                    <a:pt x="457" y="1"/>
                  </a:moveTo>
                  <a:cubicBezTo>
                    <a:pt x="1" y="1"/>
                    <a:pt x="1" y="708"/>
                    <a:pt x="457" y="708"/>
                  </a:cubicBezTo>
                  <a:cubicBezTo>
                    <a:pt x="914" y="708"/>
                    <a:pt x="914" y="1"/>
                    <a:pt x="457" y="1"/>
                  </a:cubicBezTo>
                  <a:close/>
                </a:path>
              </a:pathLst>
            </a:custGeom>
            <a:solidFill>
              <a:srgbClr val="FBE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244;p41"/>
            <p:cNvSpPr/>
            <p:nvPr/>
          </p:nvSpPr>
          <p:spPr>
            <a:xfrm flipH="1">
              <a:off x="2977568" y="3292538"/>
              <a:ext cx="40300" cy="31362"/>
            </a:xfrm>
            <a:custGeom>
              <a:avLst/>
              <a:gdLst/>
              <a:ahLst/>
              <a:cxnLst/>
              <a:rect l="l" t="t" r="r" b="b"/>
              <a:pathLst>
                <a:path w="1028" h="800" extrusionOk="0">
                  <a:moveTo>
                    <a:pt x="526" y="1"/>
                  </a:moveTo>
                  <a:cubicBezTo>
                    <a:pt x="1" y="1"/>
                    <a:pt x="1" y="800"/>
                    <a:pt x="526" y="800"/>
                  </a:cubicBezTo>
                  <a:cubicBezTo>
                    <a:pt x="1028" y="800"/>
                    <a:pt x="1028" y="1"/>
                    <a:pt x="526" y="1"/>
                  </a:cubicBezTo>
                  <a:close/>
                </a:path>
              </a:pathLst>
            </a:custGeom>
            <a:solidFill>
              <a:srgbClr val="FBE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245;p41"/>
            <p:cNvSpPr/>
            <p:nvPr/>
          </p:nvSpPr>
          <p:spPr>
            <a:xfrm flipH="1">
              <a:off x="2098844" y="1742746"/>
              <a:ext cx="31362" cy="24188"/>
            </a:xfrm>
            <a:custGeom>
              <a:avLst/>
              <a:gdLst/>
              <a:ahLst/>
              <a:cxnLst/>
              <a:rect l="l" t="t" r="r" b="b"/>
              <a:pathLst>
                <a:path w="800" h="617" extrusionOk="0">
                  <a:moveTo>
                    <a:pt x="411" y="0"/>
                  </a:moveTo>
                  <a:cubicBezTo>
                    <a:pt x="0" y="0"/>
                    <a:pt x="0" y="617"/>
                    <a:pt x="411" y="617"/>
                  </a:cubicBezTo>
                  <a:cubicBezTo>
                    <a:pt x="799" y="617"/>
                    <a:pt x="799" y="0"/>
                    <a:pt x="411" y="0"/>
                  </a:cubicBezTo>
                  <a:close/>
                </a:path>
              </a:pathLst>
            </a:custGeom>
            <a:solidFill>
              <a:srgbClr val="00C1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246;p41"/>
            <p:cNvSpPr/>
            <p:nvPr/>
          </p:nvSpPr>
          <p:spPr>
            <a:xfrm flipH="1">
              <a:off x="1150810" y="2321218"/>
              <a:ext cx="21522" cy="26462"/>
            </a:xfrm>
            <a:custGeom>
              <a:avLst/>
              <a:gdLst/>
              <a:ahLst/>
              <a:cxnLst/>
              <a:rect l="l" t="t" r="r" b="b"/>
              <a:pathLst>
                <a:path w="549" h="675" extrusionOk="0">
                  <a:moveTo>
                    <a:pt x="275" y="1"/>
                  </a:moveTo>
                  <a:cubicBezTo>
                    <a:pt x="138" y="1"/>
                    <a:pt x="1" y="81"/>
                    <a:pt x="12" y="240"/>
                  </a:cubicBezTo>
                  <a:cubicBezTo>
                    <a:pt x="35" y="309"/>
                    <a:pt x="35" y="377"/>
                    <a:pt x="35" y="446"/>
                  </a:cubicBezTo>
                  <a:cubicBezTo>
                    <a:pt x="58" y="537"/>
                    <a:pt x="104" y="651"/>
                    <a:pt x="218" y="674"/>
                  </a:cubicBezTo>
                  <a:lnTo>
                    <a:pt x="332" y="674"/>
                  </a:lnTo>
                  <a:cubicBezTo>
                    <a:pt x="446" y="651"/>
                    <a:pt x="492" y="537"/>
                    <a:pt x="515" y="446"/>
                  </a:cubicBezTo>
                  <a:cubicBezTo>
                    <a:pt x="515" y="377"/>
                    <a:pt x="537" y="309"/>
                    <a:pt x="537" y="240"/>
                  </a:cubicBezTo>
                  <a:cubicBezTo>
                    <a:pt x="549" y="81"/>
                    <a:pt x="412" y="1"/>
                    <a:pt x="275" y="1"/>
                  </a:cubicBezTo>
                  <a:close/>
                </a:path>
              </a:pathLst>
            </a:custGeom>
            <a:solidFill>
              <a:srgbClr val="00C1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247;p41"/>
            <p:cNvSpPr/>
            <p:nvPr/>
          </p:nvSpPr>
          <p:spPr>
            <a:xfrm flipH="1">
              <a:off x="2446923" y="3053638"/>
              <a:ext cx="25991" cy="20621"/>
            </a:xfrm>
            <a:custGeom>
              <a:avLst/>
              <a:gdLst/>
              <a:ahLst/>
              <a:cxnLst/>
              <a:rect l="l" t="t" r="r" b="b"/>
              <a:pathLst>
                <a:path w="663" h="526" extrusionOk="0">
                  <a:moveTo>
                    <a:pt x="343" y="0"/>
                  </a:moveTo>
                  <a:cubicBezTo>
                    <a:pt x="0" y="0"/>
                    <a:pt x="0" y="525"/>
                    <a:pt x="343" y="525"/>
                  </a:cubicBezTo>
                  <a:cubicBezTo>
                    <a:pt x="662" y="525"/>
                    <a:pt x="662" y="0"/>
                    <a:pt x="343" y="0"/>
                  </a:cubicBezTo>
                  <a:close/>
                </a:path>
              </a:pathLst>
            </a:custGeom>
            <a:solidFill>
              <a:srgbClr val="00C1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248;p41"/>
            <p:cNvSpPr/>
            <p:nvPr/>
          </p:nvSpPr>
          <p:spPr>
            <a:xfrm flipH="1">
              <a:off x="1746296" y="3263450"/>
              <a:ext cx="23757" cy="26462"/>
            </a:xfrm>
            <a:custGeom>
              <a:avLst/>
              <a:gdLst/>
              <a:ahLst/>
              <a:cxnLst/>
              <a:rect l="l" t="t" r="r" b="b"/>
              <a:pathLst>
                <a:path w="606" h="675" extrusionOk="0">
                  <a:moveTo>
                    <a:pt x="300" y="1"/>
                  </a:moveTo>
                  <a:cubicBezTo>
                    <a:pt x="149" y="1"/>
                    <a:pt x="1" y="104"/>
                    <a:pt x="58" y="309"/>
                  </a:cubicBezTo>
                  <a:cubicBezTo>
                    <a:pt x="81" y="423"/>
                    <a:pt x="103" y="514"/>
                    <a:pt x="149" y="606"/>
                  </a:cubicBezTo>
                  <a:cubicBezTo>
                    <a:pt x="183" y="651"/>
                    <a:pt x="240" y="674"/>
                    <a:pt x="297" y="674"/>
                  </a:cubicBezTo>
                  <a:cubicBezTo>
                    <a:pt x="354" y="674"/>
                    <a:pt x="412" y="651"/>
                    <a:pt x="446" y="606"/>
                  </a:cubicBezTo>
                  <a:cubicBezTo>
                    <a:pt x="491" y="514"/>
                    <a:pt x="514" y="423"/>
                    <a:pt x="560" y="309"/>
                  </a:cubicBezTo>
                  <a:cubicBezTo>
                    <a:pt x="606" y="104"/>
                    <a:pt x="451" y="1"/>
                    <a:pt x="300" y="1"/>
                  </a:cubicBezTo>
                  <a:close/>
                </a:path>
              </a:pathLst>
            </a:custGeom>
            <a:solidFill>
              <a:srgbClr val="00C1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249;p41"/>
            <p:cNvSpPr/>
            <p:nvPr/>
          </p:nvSpPr>
          <p:spPr>
            <a:xfrm flipH="1">
              <a:off x="630475" y="1940483"/>
              <a:ext cx="35831" cy="26893"/>
            </a:xfrm>
            <a:custGeom>
              <a:avLst/>
              <a:gdLst/>
              <a:ahLst/>
              <a:cxnLst/>
              <a:rect l="l" t="t" r="r" b="b"/>
              <a:pathLst>
                <a:path w="914" h="686" extrusionOk="0">
                  <a:moveTo>
                    <a:pt x="457" y="1"/>
                  </a:moveTo>
                  <a:cubicBezTo>
                    <a:pt x="1" y="1"/>
                    <a:pt x="1" y="685"/>
                    <a:pt x="457" y="685"/>
                  </a:cubicBezTo>
                  <a:cubicBezTo>
                    <a:pt x="914" y="685"/>
                    <a:pt x="914" y="1"/>
                    <a:pt x="4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250;p41"/>
            <p:cNvSpPr/>
            <p:nvPr/>
          </p:nvSpPr>
          <p:spPr>
            <a:xfrm flipH="1">
              <a:off x="3808818" y="1137851"/>
              <a:ext cx="24227" cy="18817"/>
            </a:xfrm>
            <a:custGeom>
              <a:avLst/>
              <a:gdLst/>
              <a:ahLst/>
              <a:cxnLst/>
              <a:rect l="l" t="t" r="r" b="b"/>
              <a:pathLst>
                <a:path w="618" h="480" extrusionOk="0">
                  <a:moveTo>
                    <a:pt x="298" y="0"/>
                  </a:moveTo>
                  <a:cubicBezTo>
                    <a:pt x="1" y="0"/>
                    <a:pt x="1" y="480"/>
                    <a:pt x="298" y="480"/>
                  </a:cubicBezTo>
                  <a:cubicBezTo>
                    <a:pt x="617" y="480"/>
                    <a:pt x="617" y="0"/>
                    <a:pt x="298" y="0"/>
                  </a:cubicBezTo>
                  <a:close/>
                </a:path>
              </a:pathLst>
            </a:custGeom>
            <a:solidFill>
              <a:srgbClr val="00C1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251;p41"/>
            <p:cNvSpPr/>
            <p:nvPr/>
          </p:nvSpPr>
          <p:spPr>
            <a:xfrm flipH="1">
              <a:off x="2740432" y="1808057"/>
              <a:ext cx="25991" cy="19719"/>
            </a:xfrm>
            <a:custGeom>
              <a:avLst/>
              <a:gdLst/>
              <a:ahLst/>
              <a:cxnLst/>
              <a:rect l="l" t="t" r="r" b="b"/>
              <a:pathLst>
                <a:path w="663" h="503" extrusionOk="0">
                  <a:moveTo>
                    <a:pt x="343" y="1"/>
                  </a:moveTo>
                  <a:cubicBezTo>
                    <a:pt x="1" y="1"/>
                    <a:pt x="1" y="503"/>
                    <a:pt x="343" y="503"/>
                  </a:cubicBezTo>
                  <a:cubicBezTo>
                    <a:pt x="663" y="503"/>
                    <a:pt x="663" y="1"/>
                    <a:pt x="343" y="1"/>
                  </a:cubicBezTo>
                  <a:close/>
                </a:path>
              </a:pathLst>
            </a:custGeom>
            <a:solidFill>
              <a:srgbClr val="00C1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252;p41"/>
            <p:cNvSpPr/>
            <p:nvPr/>
          </p:nvSpPr>
          <p:spPr>
            <a:xfrm flipH="1">
              <a:off x="2525799" y="3566956"/>
              <a:ext cx="40771" cy="36537"/>
            </a:xfrm>
            <a:custGeom>
              <a:avLst/>
              <a:gdLst/>
              <a:ahLst/>
              <a:cxnLst/>
              <a:rect l="l" t="t" r="r" b="b"/>
              <a:pathLst>
                <a:path w="1040" h="932" extrusionOk="0">
                  <a:moveTo>
                    <a:pt x="337" y="1"/>
                  </a:moveTo>
                  <a:cubicBezTo>
                    <a:pt x="161" y="1"/>
                    <a:pt x="0" y="239"/>
                    <a:pt x="175" y="396"/>
                  </a:cubicBezTo>
                  <a:cubicBezTo>
                    <a:pt x="358" y="601"/>
                    <a:pt x="541" y="853"/>
                    <a:pt x="814" y="921"/>
                  </a:cubicBezTo>
                  <a:cubicBezTo>
                    <a:pt x="836" y="928"/>
                    <a:pt x="856" y="931"/>
                    <a:pt x="875" y="931"/>
                  </a:cubicBezTo>
                  <a:cubicBezTo>
                    <a:pt x="977" y="931"/>
                    <a:pt x="1039" y="835"/>
                    <a:pt x="1020" y="738"/>
                  </a:cubicBezTo>
                  <a:cubicBezTo>
                    <a:pt x="951" y="465"/>
                    <a:pt x="700" y="259"/>
                    <a:pt x="495" y="76"/>
                  </a:cubicBezTo>
                  <a:cubicBezTo>
                    <a:pt x="447" y="23"/>
                    <a:pt x="391" y="1"/>
                    <a:pt x="337" y="1"/>
                  </a:cubicBezTo>
                  <a:close/>
                </a:path>
              </a:pathLst>
            </a:custGeom>
            <a:solidFill>
              <a:srgbClr val="00C1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253;p41"/>
            <p:cNvSpPr/>
            <p:nvPr/>
          </p:nvSpPr>
          <p:spPr>
            <a:xfrm flipH="1">
              <a:off x="1134228" y="3951140"/>
              <a:ext cx="34067" cy="25952"/>
            </a:xfrm>
            <a:custGeom>
              <a:avLst/>
              <a:gdLst/>
              <a:ahLst/>
              <a:cxnLst/>
              <a:rect l="l" t="t" r="r" b="b"/>
              <a:pathLst>
                <a:path w="869" h="662" extrusionOk="0">
                  <a:moveTo>
                    <a:pt x="434" y="0"/>
                  </a:moveTo>
                  <a:cubicBezTo>
                    <a:pt x="24" y="0"/>
                    <a:pt x="1" y="662"/>
                    <a:pt x="434" y="662"/>
                  </a:cubicBezTo>
                  <a:cubicBezTo>
                    <a:pt x="868" y="662"/>
                    <a:pt x="868" y="0"/>
                    <a:pt x="434" y="0"/>
                  </a:cubicBezTo>
                  <a:close/>
                </a:path>
              </a:pathLst>
            </a:custGeom>
            <a:solidFill>
              <a:srgbClr val="00C1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254;p41"/>
            <p:cNvSpPr/>
            <p:nvPr/>
          </p:nvSpPr>
          <p:spPr>
            <a:xfrm flipH="1">
              <a:off x="-181134" y="1839380"/>
              <a:ext cx="25991" cy="19719"/>
            </a:xfrm>
            <a:custGeom>
              <a:avLst/>
              <a:gdLst/>
              <a:ahLst/>
              <a:cxnLst/>
              <a:rect l="l" t="t" r="r" b="b"/>
              <a:pathLst>
                <a:path w="663" h="503" extrusionOk="0">
                  <a:moveTo>
                    <a:pt x="343" y="0"/>
                  </a:moveTo>
                  <a:cubicBezTo>
                    <a:pt x="0" y="0"/>
                    <a:pt x="0" y="503"/>
                    <a:pt x="343" y="503"/>
                  </a:cubicBezTo>
                  <a:cubicBezTo>
                    <a:pt x="662" y="503"/>
                    <a:pt x="662" y="0"/>
                    <a:pt x="343" y="0"/>
                  </a:cubicBezTo>
                  <a:close/>
                </a:path>
              </a:pathLst>
            </a:custGeom>
            <a:solidFill>
              <a:srgbClr val="00C1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255;p41"/>
            <p:cNvSpPr/>
            <p:nvPr/>
          </p:nvSpPr>
          <p:spPr>
            <a:xfrm flipH="1">
              <a:off x="3441961" y="1899242"/>
              <a:ext cx="25991" cy="21601"/>
            </a:xfrm>
            <a:custGeom>
              <a:avLst/>
              <a:gdLst/>
              <a:ahLst/>
              <a:cxnLst/>
              <a:rect l="l" t="t" r="r" b="b"/>
              <a:pathLst>
                <a:path w="663" h="551" extrusionOk="0">
                  <a:moveTo>
                    <a:pt x="124" y="1"/>
                  </a:moveTo>
                  <a:cubicBezTo>
                    <a:pt x="89" y="1"/>
                    <a:pt x="52" y="20"/>
                    <a:pt x="23" y="48"/>
                  </a:cubicBezTo>
                  <a:cubicBezTo>
                    <a:pt x="1" y="94"/>
                    <a:pt x="1" y="162"/>
                    <a:pt x="46" y="208"/>
                  </a:cubicBezTo>
                  <a:cubicBezTo>
                    <a:pt x="183" y="299"/>
                    <a:pt x="320" y="414"/>
                    <a:pt x="480" y="528"/>
                  </a:cubicBezTo>
                  <a:cubicBezTo>
                    <a:pt x="480" y="551"/>
                    <a:pt x="503" y="551"/>
                    <a:pt x="526" y="551"/>
                  </a:cubicBezTo>
                  <a:cubicBezTo>
                    <a:pt x="571" y="551"/>
                    <a:pt x="594" y="528"/>
                    <a:pt x="617" y="505"/>
                  </a:cubicBezTo>
                  <a:cubicBezTo>
                    <a:pt x="663" y="459"/>
                    <a:pt x="663" y="391"/>
                    <a:pt x="617" y="368"/>
                  </a:cubicBezTo>
                  <a:cubicBezTo>
                    <a:pt x="457" y="254"/>
                    <a:pt x="320" y="140"/>
                    <a:pt x="183" y="26"/>
                  </a:cubicBezTo>
                  <a:cubicBezTo>
                    <a:pt x="166" y="8"/>
                    <a:pt x="145" y="1"/>
                    <a:pt x="124" y="1"/>
                  </a:cubicBezTo>
                  <a:close/>
                </a:path>
              </a:pathLst>
            </a:custGeom>
            <a:solidFill>
              <a:srgbClr val="33CD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41"/>
            <p:cNvSpPr/>
            <p:nvPr/>
          </p:nvSpPr>
          <p:spPr>
            <a:xfrm flipH="1">
              <a:off x="871179" y="1389296"/>
              <a:ext cx="2995855" cy="3015535"/>
            </a:xfrm>
            <a:custGeom>
              <a:avLst/>
              <a:gdLst/>
              <a:ahLst/>
              <a:cxnLst/>
              <a:rect l="l" t="t" r="r" b="b"/>
              <a:pathLst>
                <a:path w="76420" h="76922" extrusionOk="0">
                  <a:moveTo>
                    <a:pt x="55398" y="0"/>
                  </a:moveTo>
                  <a:cubicBezTo>
                    <a:pt x="55352" y="0"/>
                    <a:pt x="55306" y="46"/>
                    <a:pt x="55306" y="114"/>
                  </a:cubicBezTo>
                  <a:cubicBezTo>
                    <a:pt x="55306" y="183"/>
                    <a:pt x="55352" y="229"/>
                    <a:pt x="55398" y="229"/>
                  </a:cubicBezTo>
                  <a:lnTo>
                    <a:pt x="56470" y="229"/>
                  </a:lnTo>
                  <a:cubicBezTo>
                    <a:pt x="56539" y="229"/>
                    <a:pt x="56585" y="183"/>
                    <a:pt x="56585" y="114"/>
                  </a:cubicBezTo>
                  <a:cubicBezTo>
                    <a:pt x="56585" y="69"/>
                    <a:pt x="56539" y="23"/>
                    <a:pt x="56493" y="23"/>
                  </a:cubicBezTo>
                  <a:cubicBezTo>
                    <a:pt x="56128" y="0"/>
                    <a:pt x="55763" y="0"/>
                    <a:pt x="55398" y="0"/>
                  </a:cubicBezTo>
                  <a:close/>
                  <a:moveTo>
                    <a:pt x="54146" y="41"/>
                  </a:moveTo>
                  <a:cubicBezTo>
                    <a:pt x="54138" y="41"/>
                    <a:pt x="54129" y="43"/>
                    <a:pt x="54119" y="46"/>
                  </a:cubicBezTo>
                  <a:cubicBezTo>
                    <a:pt x="53754" y="46"/>
                    <a:pt x="53389" y="69"/>
                    <a:pt x="53047" y="92"/>
                  </a:cubicBezTo>
                  <a:cubicBezTo>
                    <a:pt x="52978" y="114"/>
                    <a:pt x="52932" y="160"/>
                    <a:pt x="52955" y="206"/>
                  </a:cubicBezTo>
                  <a:cubicBezTo>
                    <a:pt x="52955" y="274"/>
                    <a:pt x="53001" y="320"/>
                    <a:pt x="53047" y="320"/>
                  </a:cubicBezTo>
                  <a:lnTo>
                    <a:pt x="53069" y="320"/>
                  </a:lnTo>
                  <a:cubicBezTo>
                    <a:pt x="53412" y="297"/>
                    <a:pt x="53777" y="274"/>
                    <a:pt x="54119" y="251"/>
                  </a:cubicBezTo>
                  <a:cubicBezTo>
                    <a:pt x="54188" y="251"/>
                    <a:pt x="54234" y="206"/>
                    <a:pt x="54234" y="137"/>
                  </a:cubicBezTo>
                  <a:cubicBezTo>
                    <a:pt x="54234" y="98"/>
                    <a:pt x="54199" y="41"/>
                    <a:pt x="54146" y="41"/>
                  </a:cubicBezTo>
                  <a:close/>
                  <a:moveTo>
                    <a:pt x="57771" y="69"/>
                  </a:moveTo>
                  <a:cubicBezTo>
                    <a:pt x="57703" y="69"/>
                    <a:pt x="57657" y="114"/>
                    <a:pt x="57657" y="160"/>
                  </a:cubicBezTo>
                  <a:cubicBezTo>
                    <a:pt x="57657" y="229"/>
                    <a:pt x="57703" y="274"/>
                    <a:pt x="57771" y="274"/>
                  </a:cubicBezTo>
                  <a:cubicBezTo>
                    <a:pt x="58114" y="297"/>
                    <a:pt x="58479" y="320"/>
                    <a:pt x="58821" y="343"/>
                  </a:cubicBezTo>
                  <a:cubicBezTo>
                    <a:pt x="58890" y="343"/>
                    <a:pt x="58936" y="297"/>
                    <a:pt x="58936" y="251"/>
                  </a:cubicBezTo>
                  <a:cubicBezTo>
                    <a:pt x="58958" y="183"/>
                    <a:pt x="58913" y="137"/>
                    <a:pt x="58844" y="137"/>
                  </a:cubicBezTo>
                  <a:cubicBezTo>
                    <a:pt x="58479" y="114"/>
                    <a:pt x="58114" y="92"/>
                    <a:pt x="57771" y="69"/>
                  </a:cubicBezTo>
                  <a:close/>
                  <a:moveTo>
                    <a:pt x="51794" y="223"/>
                  </a:moveTo>
                  <a:cubicBezTo>
                    <a:pt x="51785" y="223"/>
                    <a:pt x="51776" y="225"/>
                    <a:pt x="51768" y="229"/>
                  </a:cubicBezTo>
                  <a:cubicBezTo>
                    <a:pt x="51403" y="251"/>
                    <a:pt x="51038" y="320"/>
                    <a:pt x="50696" y="366"/>
                  </a:cubicBezTo>
                  <a:cubicBezTo>
                    <a:pt x="50627" y="366"/>
                    <a:pt x="50604" y="434"/>
                    <a:pt x="50604" y="480"/>
                  </a:cubicBezTo>
                  <a:cubicBezTo>
                    <a:pt x="50604" y="548"/>
                    <a:pt x="50650" y="571"/>
                    <a:pt x="50696" y="571"/>
                  </a:cubicBezTo>
                  <a:lnTo>
                    <a:pt x="50718" y="571"/>
                  </a:lnTo>
                  <a:cubicBezTo>
                    <a:pt x="51084" y="525"/>
                    <a:pt x="51426" y="480"/>
                    <a:pt x="51791" y="434"/>
                  </a:cubicBezTo>
                  <a:cubicBezTo>
                    <a:pt x="51837" y="434"/>
                    <a:pt x="51882" y="366"/>
                    <a:pt x="51882" y="320"/>
                  </a:cubicBezTo>
                  <a:cubicBezTo>
                    <a:pt x="51882" y="264"/>
                    <a:pt x="51836" y="223"/>
                    <a:pt x="51794" y="223"/>
                  </a:cubicBezTo>
                  <a:close/>
                  <a:moveTo>
                    <a:pt x="60097" y="245"/>
                  </a:moveTo>
                  <a:cubicBezTo>
                    <a:pt x="60055" y="245"/>
                    <a:pt x="60008" y="286"/>
                    <a:pt x="60008" y="343"/>
                  </a:cubicBezTo>
                  <a:cubicBezTo>
                    <a:pt x="60008" y="388"/>
                    <a:pt x="60054" y="457"/>
                    <a:pt x="60100" y="457"/>
                  </a:cubicBezTo>
                  <a:cubicBezTo>
                    <a:pt x="60465" y="502"/>
                    <a:pt x="60807" y="548"/>
                    <a:pt x="61172" y="594"/>
                  </a:cubicBezTo>
                  <a:cubicBezTo>
                    <a:pt x="61241" y="594"/>
                    <a:pt x="61287" y="548"/>
                    <a:pt x="61287" y="502"/>
                  </a:cubicBezTo>
                  <a:cubicBezTo>
                    <a:pt x="61287" y="434"/>
                    <a:pt x="61264" y="388"/>
                    <a:pt x="61195" y="388"/>
                  </a:cubicBezTo>
                  <a:cubicBezTo>
                    <a:pt x="60853" y="320"/>
                    <a:pt x="60488" y="274"/>
                    <a:pt x="60122" y="251"/>
                  </a:cubicBezTo>
                  <a:cubicBezTo>
                    <a:pt x="60114" y="247"/>
                    <a:pt x="60106" y="245"/>
                    <a:pt x="60097" y="245"/>
                  </a:cubicBezTo>
                  <a:close/>
                  <a:moveTo>
                    <a:pt x="49452" y="588"/>
                  </a:moveTo>
                  <a:cubicBezTo>
                    <a:pt x="49441" y="588"/>
                    <a:pt x="49429" y="590"/>
                    <a:pt x="49417" y="594"/>
                  </a:cubicBezTo>
                  <a:cubicBezTo>
                    <a:pt x="49075" y="662"/>
                    <a:pt x="48710" y="731"/>
                    <a:pt x="48367" y="822"/>
                  </a:cubicBezTo>
                  <a:cubicBezTo>
                    <a:pt x="48322" y="845"/>
                    <a:pt x="48276" y="890"/>
                    <a:pt x="48299" y="959"/>
                  </a:cubicBezTo>
                  <a:cubicBezTo>
                    <a:pt x="48299" y="1005"/>
                    <a:pt x="48345" y="1027"/>
                    <a:pt x="48390" y="1027"/>
                  </a:cubicBezTo>
                  <a:lnTo>
                    <a:pt x="48436" y="1027"/>
                  </a:lnTo>
                  <a:cubicBezTo>
                    <a:pt x="48755" y="959"/>
                    <a:pt x="49121" y="868"/>
                    <a:pt x="49463" y="799"/>
                  </a:cubicBezTo>
                  <a:cubicBezTo>
                    <a:pt x="49531" y="799"/>
                    <a:pt x="49554" y="731"/>
                    <a:pt x="49554" y="685"/>
                  </a:cubicBezTo>
                  <a:cubicBezTo>
                    <a:pt x="49536" y="629"/>
                    <a:pt x="49501" y="588"/>
                    <a:pt x="49452" y="588"/>
                  </a:cubicBezTo>
                  <a:close/>
                  <a:moveTo>
                    <a:pt x="62473" y="594"/>
                  </a:moveTo>
                  <a:cubicBezTo>
                    <a:pt x="62405" y="594"/>
                    <a:pt x="62359" y="617"/>
                    <a:pt x="62336" y="685"/>
                  </a:cubicBezTo>
                  <a:cubicBezTo>
                    <a:pt x="62336" y="754"/>
                    <a:pt x="62359" y="799"/>
                    <a:pt x="62428" y="822"/>
                  </a:cubicBezTo>
                  <a:cubicBezTo>
                    <a:pt x="62770" y="890"/>
                    <a:pt x="63135" y="959"/>
                    <a:pt x="63478" y="1050"/>
                  </a:cubicBezTo>
                  <a:lnTo>
                    <a:pt x="63501" y="1050"/>
                  </a:lnTo>
                  <a:cubicBezTo>
                    <a:pt x="63546" y="1050"/>
                    <a:pt x="63592" y="1005"/>
                    <a:pt x="63592" y="959"/>
                  </a:cubicBezTo>
                  <a:cubicBezTo>
                    <a:pt x="63615" y="913"/>
                    <a:pt x="63569" y="845"/>
                    <a:pt x="63523" y="822"/>
                  </a:cubicBezTo>
                  <a:cubicBezTo>
                    <a:pt x="63181" y="754"/>
                    <a:pt x="62816" y="662"/>
                    <a:pt x="62473" y="594"/>
                  </a:cubicBezTo>
                  <a:close/>
                  <a:moveTo>
                    <a:pt x="47162" y="1158"/>
                  </a:moveTo>
                  <a:cubicBezTo>
                    <a:pt x="47152" y="1158"/>
                    <a:pt x="47143" y="1160"/>
                    <a:pt x="47135" y="1164"/>
                  </a:cubicBezTo>
                  <a:cubicBezTo>
                    <a:pt x="46792" y="1279"/>
                    <a:pt x="46427" y="1393"/>
                    <a:pt x="46108" y="1507"/>
                  </a:cubicBezTo>
                  <a:cubicBezTo>
                    <a:pt x="46039" y="1530"/>
                    <a:pt x="46016" y="1575"/>
                    <a:pt x="46039" y="1644"/>
                  </a:cubicBezTo>
                  <a:cubicBezTo>
                    <a:pt x="46062" y="1689"/>
                    <a:pt x="46085" y="1712"/>
                    <a:pt x="46131" y="1712"/>
                  </a:cubicBezTo>
                  <a:lnTo>
                    <a:pt x="46176" y="1712"/>
                  </a:lnTo>
                  <a:cubicBezTo>
                    <a:pt x="46519" y="1598"/>
                    <a:pt x="46838" y="1484"/>
                    <a:pt x="47180" y="1370"/>
                  </a:cubicBezTo>
                  <a:cubicBezTo>
                    <a:pt x="47249" y="1347"/>
                    <a:pt x="47272" y="1301"/>
                    <a:pt x="47272" y="1233"/>
                  </a:cubicBezTo>
                  <a:cubicBezTo>
                    <a:pt x="47253" y="1196"/>
                    <a:pt x="47204" y="1158"/>
                    <a:pt x="47162" y="1158"/>
                  </a:cubicBezTo>
                  <a:close/>
                  <a:moveTo>
                    <a:pt x="64779" y="1164"/>
                  </a:moveTo>
                  <a:cubicBezTo>
                    <a:pt x="64710" y="1164"/>
                    <a:pt x="64642" y="1187"/>
                    <a:pt x="64642" y="1233"/>
                  </a:cubicBezTo>
                  <a:cubicBezTo>
                    <a:pt x="64619" y="1301"/>
                    <a:pt x="64642" y="1370"/>
                    <a:pt x="64710" y="1370"/>
                  </a:cubicBezTo>
                  <a:cubicBezTo>
                    <a:pt x="65053" y="1484"/>
                    <a:pt x="65395" y="1598"/>
                    <a:pt x="65715" y="1712"/>
                  </a:cubicBezTo>
                  <a:lnTo>
                    <a:pt x="65760" y="1712"/>
                  </a:lnTo>
                  <a:cubicBezTo>
                    <a:pt x="65806" y="1712"/>
                    <a:pt x="65852" y="1689"/>
                    <a:pt x="65852" y="1644"/>
                  </a:cubicBezTo>
                  <a:cubicBezTo>
                    <a:pt x="65874" y="1575"/>
                    <a:pt x="65852" y="1530"/>
                    <a:pt x="65783" y="1507"/>
                  </a:cubicBezTo>
                  <a:cubicBezTo>
                    <a:pt x="65464" y="1393"/>
                    <a:pt x="65121" y="1279"/>
                    <a:pt x="64779" y="1164"/>
                  </a:cubicBezTo>
                  <a:close/>
                  <a:moveTo>
                    <a:pt x="44935" y="1955"/>
                  </a:moveTo>
                  <a:cubicBezTo>
                    <a:pt x="44922" y="1955"/>
                    <a:pt x="44909" y="1958"/>
                    <a:pt x="44898" y="1963"/>
                  </a:cubicBezTo>
                  <a:cubicBezTo>
                    <a:pt x="44578" y="2100"/>
                    <a:pt x="44236" y="2260"/>
                    <a:pt x="43916" y="2397"/>
                  </a:cubicBezTo>
                  <a:cubicBezTo>
                    <a:pt x="43871" y="2443"/>
                    <a:pt x="43848" y="2488"/>
                    <a:pt x="43871" y="2557"/>
                  </a:cubicBezTo>
                  <a:cubicBezTo>
                    <a:pt x="43894" y="2580"/>
                    <a:pt x="43916" y="2602"/>
                    <a:pt x="43962" y="2602"/>
                  </a:cubicBezTo>
                  <a:lnTo>
                    <a:pt x="44008" y="2602"/>
                  </a:lnTo>
                  <a:cubicBezTo>
                    <a:pt x="44327" y="2443"/>
                    <a:pt x="44647" y="2306"/>
                    <a:pt x="44989" y="2169"/>
                  </a:cubicBezTo>
                  <a:cubicBezTo>
                    <a:pt x="45035" y="2146"/>
                    <a:pt x="45058" y="2077"/>
                    <a:pt x="45035" y="2032"/>
                  </a:cubicBezTo>
                  <a:cubicBezTo>
                    <a:pt x="45018" y="1980"/>
                    <a:pt x="44975" y="1955"/>
                    <a:pt x="44935" y="1955"/>
                  </a:cubicBezTo>
                  <a:close/>
                  <a:moveTo>
                    <a:pt x="66955" y="1955"/>
                  </a:moveTo>
                  <a:cubicBezTo>
                    <a:pt x="66916" y="1955"/>
                    <a:pt x="66873" y="1980"/>
                    <a:pt x="66856" y="2032"/>
                  </a:cubicBezTo>
                  <a:cubicBezTo>
                    <a:pt x="66833" y="2077"/>
                    <a:pt x="66856" y="2146"/>
                    <a:pt x="66924" y="2169"/>
                  </a:cubicBezTo>
                  <a:cubicBezTo>
                    <a:pt x="67244" y="2306"/>
                    <a:pt x="67586" y="2443"/>
                    <a:pt x="67883" y="2602"/>
                  </a:cubicBezTo>
                  <a:lnTo>
                    <a:pt x="67929" y="2602"/>
                  </a:lnTo>
                  <a:cubicBezTo>
                    <a:pt x="67974" y="2602"/>
                    <a:pt x="68020" y="2580"/>
                    <a:pt x="68043" y="2557"/>
                  </a:cubicBezTo>
                  <a:cubicBezTo>
                    <a:pt x="68066" y="2488"/>
                    <a:pt x="68043" y="2420"/>
                    <a:pt x="67974" y="2397"/>
                  </a:cubicBezTo>
                  <a:cubicBezTo>
                    <a:pt x="67655" y="2260"/>
                    <a:pt x="67335" y="2100"/>
                    <a:pt x="66993" y="1963"/>
                  </a:cubicBezTo>
                  <a:cubicBezTo>
                    <a:pt x="66981" y="1958"/>
                    <a:pt x="66969" y="1955"/>
                    <a:pt x="66955" y="1955"/>
                  </a:cubicBezTo>
                  <a:close/>
                  <a:moveTo>
                    <a:pt x="42815" y="2981"/>
                  </a:moveTo>
                  <a:cubicBezTo>
                    <a:pt x="42801" y="2981"/>
                    <a:pt x="42787" y="2984"/>
                    <a:pt x="42775" y="2990"/>
                  </a:cubicBezTo>
                  <a:cubicBezTo>
                    <a:pt x="42456" y="3173"/>
                    <a:pt x="42136" y="3356"/>
                    <a:pt x="41839" y="3538"/>
                  </a:cubicBezTo>
                  <a:cubicBezTo>
                    <a:pt x="41794" y="3584"/>
                    <a:pt x="41771" y="3652"/>
                    <a:pt x="41794" y="3698"/>
                  </a:cubicBezTo>
                  <a:cubicBezTo>
                    <a:pt x="41817" y="3721"/>
                    <a:pt x="41862" y="3744"/>
                    <a:pt x="41885" y="3744"/>
                  </a:cubicBezTo>
                  <a:cubicBezTo>
                    <a:pt x="41908" y="3744"/>
                    <a:pt x="41931" y="3744"/>
                    <a:pt x="41953" y="3721"/>
                  </a:cubicBezTo>
                  <a:cubicBezTo>
                    <a:pt x="42250" y="3538"/>
                    <a:pt x="42570" y="3356"/>
                    <a:pt x="42867" y="3196"/>
                  </a:cubicBezTo>
                  <a:cubicBezTo>
                    <a:pt x="42912" y="3150"/>
                    <a:pt x="42935" y="3105"/>
                    <a:pt x="42912" y="3036"/>
                  </a:cubicBezTo>
                  <a:cubicBezTo>
                    <a:pt x="42895" y="3003"/>
                    <a:pt x="42854" y="2981"/>
                    <a:pt x="42815" y="2981"/>
                  </a:cubicBezTo>
                  <a:close/>
                  <a:moveTo>
                    <a:pt x="69098" y="2981"/>
                  </a:moveTo>
                  <a:cubicBezTo>
                    <a:pt x="69058" y="2981"/>
                    <a:pt x="69012" y="3003"/>
                    <a:pt x="68979" y="3036"/>
                  </a:cubicBezTo>
                  <a:cubicBezTo>
                    <a:pt x="68956" y="3082"/>
                    <a:pt x="68979" y="3150"/>
                    <a:pt x="69024" y="3196"/>
                  </a:cubicBezTo>
                  <a:cubicBezTo>
                    <a:pt x="69344" y="3356"/>
                    <a:pt x="69641" y="3538"/>
                    <a:pt x="69937" y="3744"/>
                  </a:cubicBezTo>
                  <a:lnTo>
                    <a:pt x="70006" y="3744"/>
                  </a:lnTo>
                  <a:cubicBezTo>
                    <a:pt x="70012" y="3750"/>
                    <a:pt x="70020" y="3753"/>
                    <a:pt x="70028" y="3753"/>
                  </a:cubicBezTo>
                  <a:cubicBezTo>
                    <a:pt x="70051" y="3753"/>
                    <a:pt x="70080" y="3731"/>
                    <a:pt x="70097" y="3698"/>
                  </a:cubicBezTo>
                  <a:cubicBezTo>
                    <a:pt x="70120" y="3652"/>
                    <a:pt x="70097" y="3584"/>
                    <a:pt x="70051" y="3561"/>
                  </a:cubicBezTo>
                  <a:cubicBezTo>
                    <a:pt x="69755" y="3356"/>
                    <a:pt x="69458" y="3173"/>
                    <a:pt x="69138" y="2990"/>
                  </a:cubicBezTo>
                  <a:cubicBezTo>
                    <a:pt x="69126" y="2984"/>
                    <a:pt x="69112" y="2981"/>
                    <a:pt x="69098" y="2981"/>
                  </a:cubicBezTo>
                  <a:close/>
                  <a:moveTo>
                    <a:pt x="40807" y="4237"/>
                  </a:moveTo>
                  <a:cubicBezTo>
                    <a:pt x="40793" y="4237"/>
                    <a:pt x="40779" y="4240"/>
                    <a:pt x="40767" y="4246"/>
                  </a:cubicBezTo>
                  <a:cubicBezTo>
                    <a:pt x="40470" y="4451"/>
                    <a:pt x="40173" y="4679"/>
                    <a:pt x="39899" y="4908"/>
                  </a:cubicBezTo>
                  <a:cubicBezTo>
                    <a:pt x="39854" y="4931"/>
                    <a:pt x="39831" y="4999"/>
                    <a:pt x="39876" y="5045"/>
                  </a:cubicBezTo>
                  <a:cubicBezTo>
                    <a:pt x="39899" y="5068"/>
                    <a:pt x="39922" y="5090"/>
                    <a:pt x="39945" y="5090"/>
                  </a:cubicBezTo>
                  <a:cubicBezTo>
                    <a:pt x="39991" y="5090"/>
                    <a:pt x="40013" y="5090"/>
                    <a:pt x="40036" y="5068"/>
                  </a:cubicBezTo>
                  <a:cubicBezTo>
                    <a:pt x="40310" y="4839"/>
                    <a:pt x="40584" y="4634"/>
                    <a:pt x="40881" y="4428"/>
                  </a:cubicBezTo>
                  <a:cubicBezTo>
                    <a:pt x="40926" y="4406"/>
                    <a:pt x="40949" y="4337"/>
                    <a:pt x="40904" y="4291"/>
                  </a:cubicBezTo>
                  <a:cubicBezTo>
                    <a:pt x="40887" y="4258"/>
                    <a:pt x="40846" y="4237"/>
                    <a:pt x="40807" y="4237"/>
                  </a:cubicBezTo>
                  <a:close/>
                  <a:moveTo>
                    <a:pt x="71059" y="4276"/>
                  </a:moveTo>
                  <a:cubicBezTo>
                    <a:pt x="71026" y="4276"/>
                    <a:pt x="70991" y="4288"/>
                    <a:pt x="70964" y="4314"/>
                  </a:cubicBezTo>
                  <a:cubicBezTo>
                    <a:pt x="70919" y="4360"/>
                    <a:pt x="70942" y="4428"/>
                    <a:pt x="70987" y="4474"/>
                  </a:cubicBezTo>
                  <a:cubicBezTo>
                    <a:pt x="71261" y="4679"/>
                    <a:pt x="71558" y="4908"/>
                    <a:pt x="71809" y="5159"/>
                  </a:cubicBezTo>
                  <a:cubicBezTo>
                    <a:pt x="71832" y="5159"/>
                    <a:pt x="71855" y="5182"/>
                    <a:pt x="71877" y="5182"/>
                  </a:cubicBezTo>
                  <a:cubicBezTo>
                    <a:pt x="71900" y="5182"/>
                    <a:pt x="71946" y="5159"/>
                    <a:pt x="71969" y="5136"/>
                  </a:cubicBezTo>
                  <a:cubicBezTo>
                    <a:pt x="71992" y="5090"/>
                    <a:pt x="71992" y="5022"/>
                    <a:pt x="71946" y="4999"/>
                  </a:cubicBezTo>
                  <a:cubicBezTo>
                    <a:pt x="71695" y="4748"/>
                    <a:pt x="71398" y="4520"/>
                    <a:pt x="71124" y="4291"/>
                  </a:cubicBezTo>
                  <a:cubicBezTo>
                    <a:pt x="71105" y="4282"/>
                    <a:pt x="71082" y="4276"/>
                    <a:pt x="71059" y="4276"/>
                  </a:cubicBezTo>
                  <a:close/>
                  <a:moveTo>
                    <a:pt x="38975" y="5695"/>
                  </a:moveTo>
                  <a:cubicBezTo>
                    <a:pt x="38946" y="5695"/>
                    <a:pt x="38918" y="5707"/>
                    <a:pt x="38895" y="5729"/>
                  </a:cubicBezTo>
                  <a:cubicBezTo>
                    <a:pt x="38621" y="5958"/>
                    <a:pt x="38370" y="6209"/>
                    <a:pt x="38096" y="6460"/>
                  </a:cubicBezTo>
                  <a:cubicBezTo>
                    <a:pt x="38073" y="6483"/>
                    <a:pt x="38050" y="6551"/>
                    <a:pt x="38096" y="6597"/>
                  </a:cubicBezTo>
                  <a:cubicBezTo>
                    <a:pt x="38119" y="6620"/>
                    <a:pt x="38142" y="6642"/>
                    <a:pt x="38164" y="6642"/>
                  </a:cubicBezTo>
                  <a:cubicBezTo>
                    <a:pt x="38210" y="6642"/>
                    <a:pt x="38233" y="6620"/>
                    <a:pt x="38256" y="6597"/>
                  </a:cubicBezTo>
                  <a:cubicBezTo>
                    <a:pt x="38507" y="6369"/>
                    <a:pt x="38781" y="6117"/>
                    <a:pt x="39032" y="5889"/>
                  </a:cubicBezTo>
                  <a:cubicBezTo>
                    <a:pt x="39078" y="5844"/>
                    <a:pt x="39078" y="5775"/>
                    <a:pt x="39055" y="5729"/>
                  </a:cubicBezTo>
                  <a:cubicBezTo>
                    <a:pt x="39032" y="5707"/>
                    <a:pt x="39003" y="5695"/>
                    <a:pt x="38975" y="5695"/>
                  </a:cubicBezTo>
                  <a:close/>
                  <a:moveTo>
                    <a:pt x="72802" y="5855"/>
                  </a:moveTo>
                  <a:cubicBezTo>
                    <a:pt x="72773" y="5855"/>
                    <a:pt x="72745" y="5866"/>
                    <a:pt x="72722" y="5889"/>
                  </a:cubicBezTo>
                  <a:cubicBezTo>
                    <a:pt x="72676" y="5935"/>
                    <a:pt x="72676" y="6003"/>
                    <a:pt x="72722" y="6049"/>
                  </a:cubicBezTo>
                  <a:cubicBezTo>
                    <a:pt x="72973" y="6300"/>
                    <a:pt x="73201" y="6574"/>
                    <a:pt x="73407" y="6848"/>
                  </a:cubicBezTo>
                  <a:cubicBezTo>
                    <a:pt x="73430" y="6871"/>
                    <a:pt x="73452" y="6894"/>
                    <a:pt x="73498" y="6894"/>
                  </a:cubicBezTo>
                  <a:cubicBezTo>
                    <a:pt x="73521" y="6894"/>
                    <a:pt x="73544" y="6894"/>
                    <a:pt x="73567" y="6871"/>
                  </a:cubicBezTo>
                  <a:cubicBezTo>
                    <a:pt x="73612" y="6825"/>
                    <a:pt x="73612" y="6757"/>
                    <a:pt x="73589" y="6711"/>
                  </a:cubicBezTo>
                  <a:cubicBezTo>
                    <a:pt x="73361" y="6437"/>
                    <a:pt x="73133" y="6163"/>
                    <a:pt x="72882" y="5889"/>
                  </a:cubicBezTo>
                  <a:cubicBezTo>
                    <a:pt x="72859" y="5866"/>
                    <a:pt x="72830" y="5855"/>
                    <a:pt x="72802" y="5855"/>
                  </a:cubicBezTo>
                  <a:close/>
                  <a:moveTo>
                    <a:pt x="37283" y="7339"/>
                  </a:moveTo>
                  <a:cubicBezTo>
                    <a:pt x="37257" y="7339"/>
                    <a:pt x="37229" y="7350"/>
                    <a:pt x="37206" y="7373"/>
                  </a:cubicBezTo>
                  <a:cubicBezTo>
                    <a:pt x="36955" y="7624"/>
                    <a:pt x="36726" y="7898"/>
                    <a:pt x="36498" y="8172"/>
                  </a:cubicBezTo>
                  <a:cubicBezTo>
                    <a:pt x="36453" y="8217"/>
                    <a:pt x="36453" y="8286"/>
                    <a:pt x="36498" y="8332"/>
                  </a:cubicBezTo>
                  <a:cubicBezTo>
                    <a:pt x="36521" y="8354"/>
                    <a:pt x="36544" y="8354"/>
                    <a:pt x="36567" y="8354"/>
                  </a:cubicBezTo>
                  <a:cubicBezTo>
                    <a:pt x="36590" y="8354"/>
                    <a:pt x="36635" y="8332"/>
                    <a:pt x="36658" y="8309"/>
                  </a:cubicBezTo>
                  <a:cubicBezTo>
                    <a:pt x="36886" y="8035"/>
                    <a:pt x="37115" y="7784"/>
                    <a:pt x="37366" y="7510"/>
                  </a:cubicBezTo>
                  <a:cubicBezTo>
                    <a:pt x="37388" y="7464"/>
                    <a:pt x="37388" y="7396"/>
                    <a:pt x="37343" y="7373"/>
                  </a:cubicBezTo>
                  <a:cubicBezTo>
                    <a:pt x="37331" y="7350"/>
                    <a:pt x="37309" y="7339"/>
                    <a:pt x="37283" y="7339"/>
                  </a:cubicBezTo>
                  <a:close/>
                  <a:moveTo>
                    <a:pt x="74223" y="7729"/>
                  </a:moveTo>
                  <a:cubicBezTo>
                    <a:pt x="74209" y="7729"/>
                    <a:pt x="74195" y="7732"/>
                    <a:pt x="74183" y="7738"/>
                  </a:cubicBezTo>
                  <a:cubicBezTo>
                    <a:pt x="74114" y="7784"/>
                    <a:pt x="74114" y="7852"/>
                    <a:pt x="74137" y="7898"/>
                  </a:cubicBezTo>
                  <a:cubicBezTo>
                    <a:pt x="74320" y="8195"/>
                    <a:pt x="74502" y="8491"/>
                    <a:pt x="74662" y="8811"/>
                  </a:cubicBezTo>
                  <a:cubicBezTo>
                    <a:pt x="74685" y="8857"/>
                    <a:pt x="74708" y="8879"/>
                    <a:pt x="74753" y="8879"/>
                  </a:cubicBezTo>
                  <a:cubicBezTo>
                    <a:pt x="74776" y="8879"/>
                    <a:pt x="74799" y="8879"/>
                    <a:pt x="74799" y="8857"/>
                  </a:cubicBezTo>
                  <a:cubicBezTo>
                    <a:pt x="74868" y="8834"/>
                    <a:pt x="74890" y="8765"/>
                    <a:pt x="74845" y="8720"/>
                  </a:cubicBezTo>
                  <a:cubicBezTo>
                    <a:pt x="74685" y="8400"/>
                    <a:pt x="74502" y="8080"/>
                    <a:pt x="74320" y="7784"/>
                  </a:cubicBezTo>
                  <a:cubicBezTo>
                    <a:pt x="74303" y="7750"/>
                    <a:pt x="74262" y="7729"/>
                    <a:pt x="74223" y="7729"/>
                  </a:cubicBezTo>
                  <a:close/>
                  <a:moveTo>
                    <a:pt x="35771" y="9138"/>
                  </a:moveTo>
                  <a:cubicBezTo>
                    <a:pt x="35738" y="9138"/>
                    <a:pt x="35703" y="9149"/>
                    <a:pt x="35677" y="9176"/>
                  </a:cubicBezTo>
                  <a:cubicBezTo>
                    <a:pt x="35471" y="9473"/>
                    <a:pt x="35243" y="9770"/>
                    <a:pt x="35037" y="10043"/>
                  </a:cubicBezTo>
                  <a:cubicBezTo>
                    <a:pt x="35015" y="10112"/>
                    <a:pt x="35015" y="10180"/>
                    <a:pt x="35083" y="10203"/>
                  </a:cubicBezTo>
                  <a:cubicBezTo>
                    <a:pt x="35083" y="10226"/>
                    <a:pt x="35106" y="10226"/>
                    <a:pt x="35129" y="10226"/>
                  </a:cubicBezTo>
                  <a:cubicBezTo>
                    <a:pt x="35174" y="10226"/>
                    <a:pt x="35197" y="10203"/>
                    <a:pt x="35220" y="10180"/>
                  </a:cubicBezTo>
                  <a:cubicBezTo>
                    <a:pt x="35425" y="9884"/>
                    <a:pt x="35631" y="9587"/>
                    <a:pt x="35859" y="9313"/>
                  </a:cubicBezTo>
                  <a:cubicBezTo>
                    <a:pt x="35882" y="9267"/>
                    <a:pt x="35882" y="9199"/>
                    <a:pt x="35836" y="9153"/>
                  </a:cubicBezTo>
                  <a:cubicBezTo>
                    <a:pt x="35817" y="9144"/>
                    <a:pt x="35795" y="9138"/>
                    <a:pt x="35771" y="9138"/>
                  </a:cubicBezTo>
                  <a:close/>
                  <a:moveTo>
                    <a:pt x="75293" y="9829"/>
                  </a:moveTo>
                  <a:cubicBezTo>
                    <a:pt x="75280" y="9829"/>
                    <a:pt x="75267" y="9832"/>
                    <a:pt x="75256" y="9838"/>
                  </a:cubicBezTo>
                  <a:cubicBezTo>
                    <a:pt x="75187" y="9861"/>
                    <a:pt x="75164" y="9929"/>
                    <a:pt x="75187" y="9975"/>
                  </a:cubicBezTo>
                  <a:cubicBezTo>
                    <a:pt x="75324" y="10317"/>
                    <a:pt x="75438" y="10637"/>
                    <a:pt x="75530" y="10979"/>
                  </a:cubicBezTo>
                  <a:cubicBezTo>
                    <a:pt x="75552" y="11025"/>
                    <a:pt x="75598" y="11048"/>
                    <a:pt x="75644" y="11071"/>
                  </a:cubicBezTo>
                  <a:cubicBezTo>
                    <a:pt x="75644" y="11071"/>
                    <a:pt x="75666" y="11048"/>
                    <a:pt x="75666" y="11048"/>
                  </a:cubicBezTo>
                  <a:cubicBezTo>
                    <a:pt x="75735" y="11048"/>
                    <a:pt x="75758" y="10979"/>
                    <a:pt x="75735" y="10911"/>
                  </a:cubicBezTo>
                  <a:cubicBezTo>
                    <a:pt x="75644" y="10568"/>
                    <a:pt x="75530" y="10226"/>
                    <a:pt x="75393" y="9906"/>
                  </a:cubicBezTo>
                  <a:cubicBezTo>
                    <a:pt x="75375" y="9855"/>
                    <a:pt x="75333" y="9829"/>
                    <a:pt x="75293" y="9829"/>
                  </a:cubicBezTo>
                  <a:close/>
                  <a:moveTo>
                    <a:pt x="34449" y="11084"/>
                  </a:moveTo>
                  <a:cubicBezTo>
                    <a:pt x="34409" y="11084"/>
                    <a:pt x="34363" y="11106"/>
                    <a:pt x="34330" y="11139"/>
                  </a:cubicBezTo>
                  <a:cubicBezTo>
                    <a:pt x="34147" y="11436"/>
                    <a:pt x="33965" y="11755"/>
                    <a:pt x="33782" y="12052"/>
                  </a:cubicBezTo>
                  <a:cubicBezTo>
                    <a:pt x="33759" y="12121"/>
                    <a:pt x="33782" y="12166"/>
                    <a:pt x="33828" y="12212"/>
                  </a:cubicBezTo>
                  <a:lnTo>
                    <a:pt x="33873" y="12212"/>
                  </a:lnTo>
                  <a:cubicBezTo>
                    <a:pt x="33919" y="12212"/>
                    <a:pt x="33965" y="12212"/>
                    <a:pt x="33965" y="12166"/>
                  </a:cubicBezTo>
                  <a:cubicBezTo>
                    <a:pt x="34147" y="11847"/>
                    <a:pt x="34330" y="11550"/>
                    <a:pt x="34512" y="11253"/>
                  </a:cubicBezTo>
                  <a:cubicBezTo>
                    <a:pt x="34558" y="11208"/>
                    <a:pt x="34535" y="11139"/>
                    <a:pt x="34490" y="11093"/>
                  </a:cubicBezTo>
                  <a:cubicBezTo>
                    <a:pt x="34477" y="11087"/>
                    <a:pt x="34464" y="11084"/>
                    <a:pt x="34449" y="11084"/>
                  </a:cubicBezTo>
                  <a:close/>
                  <a:moveTo>
                    <a:pt x="75976" y="12092"/>
                  </a:moveTo>
                  <a:cubicBezTo>
                    <a:pt x="75965" y="12092"/>
                    <a:pt x="75953" y="12094"/>
                    <a:pt x="75940" y="12098"/>
                  </a:cubicBezTo>
                  <a:cubicBezTo>
                    <a:pt x="75895" y="12098"/>
                    <a:pt x="75849" y="12166"/>
                    <a:pt x="75872" y="12212"/>
                  </a:cubicBezTo>
                  <a:cubicBezTo>
                    <a:pt x="75940" y="12554"/>
                    <a:pt x="75986" y="12919"/>
                    <a:pt x="76054" y="13262"/>
                  </a:cubicBezTo>
                  <a:cubicBezTo>
                    <a:pt x="76054" y="13330"/>
                    <a:pt x="76100" y="13353"/>
                    <a:pt x="76146" y="13353"/>
                  </a:cubicBezTo>
                  <a:lnTo>
                    <a:pt x="76169" y="13353"/>
                  </a:lnTo>
                  <a:cubicBezTo>
                    <a:pt x="76237" y="13353"/>
                    <a:pt x="76260" y="13285"/>
                    <a:pt x="76260" y="13239"/>
                  </a:cubicBezTo>
                  <a:cubicBezTo>
                    <a:pt x="76214" y="12874"/>
                    <a:pt x="76146" y="12531"/>
                    <a:pt x="76077" y="12166"/>
                  </a:cubicBezTo>
                  <a:cubicBezTo>
                    <a:pt x="76059" y="12129"/>
                    <a:pt x="76025" y="12092"/>
                    <a:pt x="75976" y="12092"/>
                  </a:cubicBezTo>
                  <a:close/>
                  <a:moveTo>
                    <a:pt x="33275" y="13139"/>
                  </a:moveTo>
                  <a:cubicBezTo>
                    <a:pt x="33233" y="13139"/>
                    <a:pt x="33199" y="13160"/>
                    <a:pt x="33166" y="13193"/>
                  </a:cubicBezTo>
                  <a:cubicBezTo>
                    <a:pt x="33006" y="13513"/>
                    <a:pt x="32846" y="13832"/>
                    <a:pt x="32709" y="14175"/>
                  </a:cubicBezTo>
                  <a:cubicBezTo>
                    <a:pt x="32686" y="14220"/>
                    <a:pt x="32709" y="14289"/>
                    <a:pt x="32755" y="14312"/>
                  </a:cubicBezTo>
                  <a:lnTo>
                    <a:pt x="32801" y="14312"/>
                  </a:lnTo>
                  <a:cubicBezTo>
                    <a:pt x="32846" y="14312"/>
                    <a:pt x="32892" y="14289"/>
                    <a:pt x="32892" y="14243"/>
                  </a:cubicBezTo>
                  <a:cubicBezTo>
                    <a:pt x="33052" y="13924"/>
                    <a:pt x="33211" y="13604"/>
                    <a:pt x="33371" y="13285"/>
                  </a:cubicBezTo>
                  <a:cubicBezTo>
                    <a:pt x="33394" y="13239"/>
                    <a:pt x="33371" y="13170"/>
                    <a:pt x="33326" y="13148"/>
                  </a:cubicBezTo>
                  <a:cubicBezTo>
                    <a:pt x="33307" y="13142"/>
                    <a:pt x="33290" y="13139"/>
                    <a:pt x="33275" y="13139"/>
                  </a:cubicBezTo>
                  <a:close/>
                  <a:moveTo>
                    <a:pt x="11713" y="14183"/>
                  </a:moveTo>
                  <a:cubicBezTo>
                    <a:pt x="11680" y="14183"/>
                    <a:pt x="11645" y="14194"/>
                    <a:pt x="11619" y="14220"/>
                  </a:cubicBezTo>
                  <a:cubicBezTo>
                    <a:pt x="11573" y="14266"/>
                    <a:pt x="11573" y="14335"/>
                    <a:pt x="11619" y="14357"/>
                  </a:cubicBezTo>
                  <a:cubicBezTo>
                    <a:pt x="11870" y="14586"/>
                    <a:pt x="12144" y="14837"/>
                    <a:pt x="12395" y="15111"/>
                  </a:cubicBezTo>
                  <a:cubicBezTo>
                    <a:pt x="12418" y="15111"/>
                    <a:pt x="12440" y="15133"/>
                    <a:pt x="12463" y="15133"/>
                  </a:cubicBezTo>
                  <a:cubicBezTo>
                    <a:pt x="12509" y="15133"/>
                    <a:pt x="12532" y="15111"/>
                    <a:pt x="12554" y="15088"/>
                  </a:cubicBezTo>
                  <a:cubicBezTo>
                    <a:pt x="12600" y="15065"/>
                    <a:pt x="12600" y="14997"/>
                    <a:pt x="12554" y="14951"/>
                  </a:cubicBezTo>
                  <a:cubicBezTo>
                    <a:pt x="12281" y="14677"/>
                    <a:pt x="12030" y="14449"/>
                    <a:pt x="11778" y="14198"/>
                  </a:cubicBezTo>
                  <a:cubicBezTo>
                    <a:pt x="11760" y="14188"/>
                    <a:pt x="11737" y="14183"/>
                    <a:pt x="11713" y="14183"/>
                  </a:cubicBezTo>
                  <a:close/>
                  <a:moveTo>
                    <a:pt x="76283" y="14426"/>
                  </a:moveTo>
                  <a:cubicBezTo>
                    <a:pt x="76214" y="14426"/>
                    <a:pt x="76169" y="14472"/>
                    <a:pt x="76169" y="14540"/>
                  </a:cubicBezTo>
                  <a:cubicBezTo>
                    <a:pt x="76191" y="14882"/>
                    <a:pt x="76214" y="15248"/>
                    <a:pt x="76214" y="15613"/>
                  </a:cubicBezTo>
                  <a:cubicBezTo>
                    <a:pt x="76214" y="15658"/>
                    <a:pt x="76260" y="15704"/>
                    <a:pt x="76306" y="15704"/>
                  </a:cubicBezTo>
                  <a:cubicBezTo>
                    <a:pt x="76374" y="15704"/>
                    <a:pt x="76420" y="15658"/>
                    <a:pt x="76420" y="15613"/>
                  </a:cubicBezTo>
                  <a:cubicBezTo>
                    <a:pt x="76420" y="15248"/>
                    <a:pt x="76420" y="14882"/>
                    <a:pt x="76397" y="14517"/>
                  </a:cubicBezTo>
                  <a:cubicBezTo>
                    <a:pt x="76397" y="14472"/>
                    <a:pt x="76328" y="14426"/>
                    <a:pt x="76283" y="14426"/>
                  </a:cubicBezTo>
                  <a:close/>
                  <a:moveTo>
                    <a:pt x="32281" y="15284"/>
                  </a:moveTo>
                  <a:cubicBezTo>
                    <a:pt x="32242" y="15284"/>
                    <a:pt x="32201" y="15305"/>
                    <a:pt x="32184" y="15339"/>
                  </a:cubicBezTo>
                  <a:cubicBezTo>
                    <a:pt x="32047" y="15681"/>
                    <a:pt x="31933" y="16024"/>
                    <a:pt x="31796" y="16343"/>
                  </a:cubicBezTo>
                  <a:cubicBezTo>
                    <a:pt x="31773" y="16412"/>
                    <a:pt x="31819" y="16480"/>
                    <a:pt x="31865" y="16480"/>
                  </a:cubicBezTo>
                  <a:cubicBezTo>
                    <a:pt x="31865" y="16503"/>
                    <a:pt x="31888" y="16503"/>
                    <a:pt x="31888" y="16503"/>
                  </a:cubicBezTo>
                  <a:cubicBezTo>
                    <a:pt x="31933" y="16503"/>
                    <a:pt x="31979" y="16480"/>
                    <a:pt x="32002" y="16434"/>
                  </a:cubicBezTo>
                  <a:cubicBezTo>
                    <a:pt x="32116" y="16092"/>
                    <a:pt x="32253" y="15750"/>
                    <a:pt x="32390" y="15430"/>
                  </a:cubicBezTo>
                  <a:cubicBezTo>
                    <a:pt x="32413" y="15385"/>
                    <a:pt x="32390" y="15316"/>
                    <a:pt x="32321" y="15293"/>
                  </a:cubicBezTo>
                  <a:cubicBezTo>
                    <a:pt x="32309" y="15287"/>
                    <a:pt x="32295" y="15284"/>
                    <a:pt x="32281" y="15284"/>
                  </a:cubicBezTo>
                  <a:close/>
                  <a:moveTo>
                    <a:pt x="13385" y="15830"/>
                  </a:moveTo>
                  <a:cubicBezTo>
                    <a:pt x="13359" y="15830"/>
                    <a:pt x="13331" y="15841"/>
                    <a:pt x="13308" y="15864"/>
                  </a:cubicBezTo>
                  <a:cubicBezTo>
                    <a:pt x="13262" y="15910"/>
                    <a:pt x="13262" y="15978"/>
                    <a:pt x="13285" y="16024"/>
                  </a:cubicBezTo>
                  <a:cubicBezTo>
                    <a:pt x="13536" y="16275"/>
                    <a:pt x="13764" y="16526"/>
                    <a:pt x="14015" y="16800"/>
                  </a:cubicBezTo>
                  <a:cubicBezTo>
                    <a:pt x="14038" y="16823"/>
                    <a:pt x="14061" y="16845"/>
                    <a:pt x="14084" y="16845"/>
                  </a:cubicBezTo>
                  <a:cubicBezTo>
                    <a:pt x="14129" y="16845"/>
                    <a:pt x="14152" y="16845"/>
                    <a:pt x="14175" y="16823"/>
                  </a:cubicBezTo>
                  <a:cubicBezTo>
                    <a:pt x="14221" y="16777"/>
                    <a:pt x="14221" y="16708"/>
                    <a:pt x="14175" y="16663"/>
                  </a:cubicBezTo>
                  <a:cubicBezTo>
                    <a:pt x="13924" y="16389"/>
                    <a:pt x="13696" y="16115"/>
                    <a:pt x="13445" y="15864"/>
                  </a:cubicBezTo>
                  <a:cubicBezTo>
                    <a:pt x="13433" y="15841"/>
                    <a:pt x="13410" y="15830"/>
                    <a:pt x="13385" y="15830"/>
                  </a:cubicBezTo>
                  <a:close/>
                  <a:moveTo>
                    <a:pt x="76283" y="16777"/>
                  </a:moveTo>
                  <a:cubicBezTo>
                    <a:pt x="76214" y="16777"/>
                    <a:pt x="76169" y="16823"/>
                    <a:pt x="76146" y="16868"/>
                  </a:cubicBezTo>
                  <a:cubicBezTo>
                    <a:pt x="76123" y="17233"/>
                    <a:pt x="76100" y="17576"/>
                    <a:pt x="76054" y="17941"/>
                  </a:cubicBezTo>
                  <a:cubicBezTo>
                    <a:pt x="76032" y="18009"/>
                    <a:pt x="76077" y="18055"/>
                    <a:pt x="76146" y="18055"/>
                  </a:cubicBezTo>
                  <a:cubicBezTo>
                    <a:pt x="76191" y="18055"/>
                    <a:pt x="76260" y="18032"/>
                    <a:pt x="76260" y="17964"/>
                  </a:cubicBezTo>
                  <a:cubicBezTo>
                    <a:pt x="76306" y="17621"/>
                    <a:pt x="76351" y="17256"/>
                    <a:pt x="76374" y="16891"/>
                  </a:cubicBezTo>
                  <a:cubicBezTo>
                    <a:pt x="76374" y="16845"/>
                    <a:pt x="76328" y="16777"/>
                    <a:pt x="76283" y="16777"/>
                  </a:cubicBezTo>
                  <a:close/>
                  <a:moveTo>
                    <a:pt x="14925" y="17606"/>
                  </a:moveTo>
                  <a:cubicBezTo>
                    <a:pt x="14902" y="17606"/>
                    <a:pt x="14879" y="17612"/>
                    <a:pt x="14860" y="17621"/>
                  </a:cubicBezTo>
                  <a:cubicBezTo>
                    <a:pt x="14814" y="17667"/>
                    <a:pt x="14814" y="17736"/>
                    <a:pt x="14860" y="17781"/>
                  </a:cubicBezTo>
                  <a:cubicBezTo>
                    <a:pt x="15065" y="18032"/>
                    <a:pt x="15316" y="18329"/>
                    <a:pt x="15545" y="18603"/>
                  </a:cubicBezTo>
                  <a:cubicBezTo>
                    <a:pt x="15567" y="18626"/>
                    <a:pt x="15590" y="18649"/>
                    <a:pt x="15613" y="18649"/>
                  </a:cubicBezTo>
                  <a:cubicBezTo>
                    <a:pt x="15636" y="18649"/>
                    <a:pt x="15659" y="18626"/>
                    <a:pt x="15682" y="18626"/>
                  </a:cubicBezTo>
                  <a:cubicBezTo>
                    <a:pt x="15727" y="18580"/>
                    <a:pt x="15750" y="18512"/>
                    <a:pt x="15704" y="18466"/>
                  </a:cubicBezTo>
                  <a:cubicBezTo>
                    <a:pt x="15476" y="18192"/>
                    <a:pt x="15248" y="17895"/>
                    <a:pt x="15020" y="17644"/>
                  </a:cubicBezTo>
                  <a:cubicBezTo>
                    <a:pt x="14993" y="17617"/>
                    <a:pt x="14958" y="17606"/>
                    <a:pt x="14925" y="17606"/>
                  </a:cubicBezTo>
                  <a:close/>
                  <a:moveTo>
                    <a:pt x="31472" y="17499"/>
                  </a:moveTo>
                  <a:cubicBezTo>
                    <a:pt x="31424" y="17499"/>
                    <a:pt x="31385" y="17524"/>
                    <a:pt x="31385" y="17576"/>
                  </a:cubicBezTo>
                  <a:cubicBezTo>
                    <a:pt x="31271" y="17918"/>
                    <a:pt x="31157" y="18261"/>
                    <a:pt x="31066" y="18603"/>
                  </a:cubicBezTo>
                  <a:cubicBezTo>
                    <a:pt x="31043" y="18649"/>
                    <a:pt x="31089" y="18717"/>
                    <a:pt x="31134" y="18740"/>
                  </a:cubicBezTo>
                  <a:lnTo>
                    <a:pt x="31157" y="18740"/>
                  </a:lnTo>
                  <a:cubicBezTo>
                    <a:pt x="31203" y="18740"/>
                    <a:pt x="31248" y="18717"/>
                    <a:pt x="31271" y="18649"/>
                  </a:cubicBezTo>
                  <a:cubicBezTo>
                    <a:pt x="31363" y="18306"/>
                    <a:pt x="31477" y="17964"/>
                    <a:pt x="31591" y="17644"/>
                  </a:cubicBezTo>
                  <a:cubicBezTo>
                    <a:pt x="31591" y="17576"/>
                    <a:pt x="31568" y="17530"/>
                    <a:pt x="31522" y="17507"/>
                  </a:cubicBezTo>
                  <a:cubicBezTo>
                    <a:pt x="31505" y="17502"/>
                    <a:pt x="31488" y="17499"/>
                    <a:pt x="31472" y="17499"/>
                  </a:cubicBezTo>
                  <a:close/>
                  <a:moveTo>
                    <a:pt x="75963" y="19105"/>
                  </a:moveTo>
                  <a:cubicBezTo>
                    <a:pt x="75895" y="19105"/>
                    <a:pt x="75849" y="19151"/>
                    <a:pt x="75826" y="19196"/>
                  </a:cubicBezTo>
                  <a:cubicBezTo>
                    <a:pt x="75758" y="19539"/>
                    <a:pt x="75666" y="19904"/>
                    <a:pt x="75575" y="20246"/>
                  </a:cubicBezTo>
                  <a:cubicBezTo>
                    <a:pt x="75575" y="20292"/>
                    <a:pt x="75598" y="20360"/>
                    <a:pt x="75666" y="20360"/>
                  </a:cubicBezTo>
                  <a:cubicBezTo>
                    <a:pt x="75666" y="20360"/>
                    <a:pt x="75666" y="20383"/>
                    <a:pt x="75689" y="20383"/>
                  </a:cubicBezTo>
                  <a:cubicBezTo>
                    <a:pt x="75735" y="20383"/>
                    <a:pt x="75781" y="20338"/>
                    <a:pt x="75803" y="20292"/>
                  </a:cubicBezTo>
                  <a:cubicBezTo>
                    <a:pt x="75895" y="19950"/>
                    <a:pt x="75963" y="19584"/>
                    <a:pt x="76032" y="19242"/>
                  </a:cubicBezTo>
                  <a:cubicBezTo>
                    <a:pt x="76054" y="19196"/>
                    <a:pt x="76009" y="19128"/>
                    <a:pt x="75963" y="19105"/>
                  </a:cubicBezTo>
                  <a:close/>
                  <a:moveTo>
                    <a:pt x="16430" y="19432"/>
                  </a:moveTo>
                  <a:cubicBezTo>
                    <a:pt x="16408" y="19432"/>
                    <a:pt x="16385" y="19438"/>
                    <a:pt x="16366" y="19447"/>
                  </a:cubicBezTo>
                  <a:cubicBezTo>
                    <a:pt x="16321" y="19493"/>
                    <a:pt x="16298" y="19562"/>
                    <a:pt x="16343" y="19607"/>
                  </a:cubicBezTo>
                  <a:cubicBezTo>
                    <a:pt x="16572" y="19904"/>
                    <a:pt x="16777" y="20178"/>
                    <a:pt x="17005" y="20452"/>
                  </a:cubicBezTo>
                  <a:cubicBezTo>
                    <a:pt x="17005" y="20475"/>
                    <a:pt x="17051" y="20497"/>
                    <a:pt x="17074" y="20497"/>
                  </a:cubicBezTo>
                  <a:cubicBezTo>
                    <a:pt x="17097" y="20497"/>
                    <a:pt x="17120" y="20497"/>
                    <a:pt x="17142" y="20475"/>
                  </a:cubicBezTo>
                  <a:cubicBezTo>
                    <a:pt x="17188" y="20429"/>
                    <a:pt x="17211" y="20360"/>
                    <a:pt x="17165" y="20315"/>
                  </a:cubicBezTo>
                  <a:cubicBezTo>
                    <a:pt x="16960" y="20041"/>
                    <a:pt x="16732" y="19767"/>
                    <a:pt x="16503" y="19470"/>
                  </a:cubicBezTo>
                  <a:cubicBezTo>
                    <a:pt x="16490" y="19444"/>
                    <a:pt x="16461" y="19432"/>
                    <a:pt x="16430" y="19432"/>
                  </a:cubicBezTo>
                  <a:close/>
                  <a:moveTo>
                    <a:pt x="30825" y="19761"/>
                  </a:moveTo>
                  <a:cubicBezTo>
                    <a:pt x="30776" y="19761"/>
                    <a:pt x="30742" y="19798"/>
                    <a:pt x="30723" y="19835"/>
                  </a:cubicBezTo>
                  <a:cubicBezTo>
                    <a:pt x="30632" y="20201"/>
                    <a:pt x="30564" y="20543"/>
                    <a:pt x="30495" y="20885"/>
                  </a:cubicBezTo>
                  <a:cubicBezTo>
                    <a:pt x="30472" y="20954"/>
                    <a:pt x="30518" y="21000"/>
                    <a:pt x="30564" y="21022"/>
                  </a:cubicBezTo>
                  <a:lnTo>
                    <a:pt x="30586" y="21022"/>
                  </a:lnTo>
                  <a:cubicBezTo>
                    <a:pt x="30632" y="21022"/>
                    <a:pt x="30678" y="21000"/>
                    <a:pt x="30701" y="20931"/>
                  </a:cubicBezTo>
                  <a:cubicBezTo>
                    <a:pt x="30769" y="20589"/>
                    <a:pt x="30860" y="20246"/>
                    <a:pt x="30929" y="19904"/>
                  </a:cubicBezTo>
                  <a:cubicBezTo>
                    <a:pt x="30952" y="19835"/>
                    <a:pt x="30906" y="19790"/>
                    <a:pt x="30860" y="19767"/>
                  </a:cubicBezTo>
                  <a:cubicBezTo>
                    <a:pt x="30848" y="19763"/>
                    <a:pt x="30836" y="19761"/>
                    <a:pt x="30825" y="19761"/>
                  </a:cubicBezTo>
                  <a:close/>
                  <a:moveTo>
                    <a:pt x="17839" y="21305"/>
                  </a:moveTo>
                  <a:cubicBezTo>
                    <a:pt x="17818" y="21305"/>
                    <a:pt x="17798" y="21311"/>
                    <a:pt x="17781" y="21319"/>
                  </a:cubicBezTo>
                  <a:cubicBezTo>
                    <a:pt x="17736" y="21365"/>
                    <a:pt x="17736" y="21433"/>
                    <a:pt x="17759" y="21479"/>
                  </a:cubicBezTo>
                  <a:cubicBezTo>
                    <a:pt x="17964" y="21776"/>
                    <a:pt x="18170" y="22072"/>
                    <a:pt x="18352" y="22369"/>
                  </a:cubicBezTo>
                  <a:cubicBezTo>
                    <a:pt x="18375" y="22392"/>
                    <a:pt x="18421" y="22415"/>
                    <a:pt x="18443" y="22415"/>
                  </a:cubicBezTo>
                  <a:cubicBezTo>
                    <a:pt x="18466" y="22415"/>
                    <a:pt x="18489" y="22415"/>
                    <a:pt x="18512" y="22392"/>
                  </a:cubicBezTo>
                  <a:cubicBezTo>
                    <a:pt x="18558" y="22369"/>
                    <a:pt x="18580" y="22301"/>
                    <a:pt x="18535" y="22255"/>
                  </a:cubicBezTo>
                  <a:cubicBezTo>
                    <a:pt x="18352" y="21958"/>
                    <a:pt x="18147" y="21661"/>
                    <a:pt x="17941" y="21365"/>
                  </a:cubicBezTo>
                  <a:cubicBezTo>
                    <a:pt x="17912" y="21321"/>
                    <a:pt x="17874" y="21305"/>
                    <a:pt x="17839" y="21305"/>
                  </a:cubicBezTo>
                  <a:close/>
                  <a:moveTo>
                    <a:pt x="75320" y="21382"/>
                  </a:moveTo>
                  <a:cubicBezTo>
                    <a:pt x="75278" y="21382"/>
                    <a:pt x="75229" y="21419"/>
                    <a:pt x="75210" y="21456"/>
                  </a:cubicBezTo>
                  <a:cubicBezTo>
                    <a:pt x="75096" y="21798"/>
                    <a:pt x="74982" y="22141"/>
                    <a:pt x="74845" y="22460"/>
                  </a:cubicBezTo>
                  <a:cubicBezTo>
                    <a:pt x="74822" y="22506"/>
                    <a:pt x="74845" y="22574"/>
                    <a:pt x="74890" y="22597"/>
                  </a:cubicBezTo>
                  <a:lnTo>
                    <a:pt x="74936" y="22597"/>
                  </a:lnTo>
                  <a:cubicBezTo>
                    <a:pt x="74982" y="22597"/>
                    <a:pt x="75027" y="22574"/>
                    <a:pt x="75050" y="22529"/>
                  </a:cubicBezTo>
                  <a:cubicBezTo>
                    <a:pt x="75164" y="22209"/>
                    <a:pt x="75301" y="21867"/>
                    <a:pt x="75415" y="21525"/>
                  </a:cubicBezTo>
                  <a:cubicBezTo>
                    <a:pt x="75438" y="21479"/>
                    <a:pt x="75415" y="21410"/>
                    <a:pt x="75347" y="21388"/>
                  </a:cubicBezTo>
                  <a:cubicBezTo>
                    <a:pt x="75339" y="21383"/>
                    <a:pt x="75329" y="21382"/>
                    <a:pt x="75320" y="21382"/>
                  </a:cubicBezTo>
                  <a:close/>
                  <a:moveTo>
                    <a:pt x="30358" y="22072"/>
                  </a:moveTo>
                  <a:cubicBezTo>
                    <a:pt x="30313" y="22072"/>
                    <a:pt x="30244" y="22095"/>
                    <a:pt x="30244" y="22164"/>
                  </a:cubicBezTo>
                  <a:cubicBezTo>
                    <a:pt x="30176" y="22506"/>
                    <a:pt x="30130" y="22871"/>
                    <a:pt x="30062" y="23214"/>
                  </a:cubicBezTo>
                  <a:cubicBezTo>
                    <a:pt x="30062" y="23282"/>
                    <a:pt x="30107" y="23328"/>
                    <a:pt x="30153" y="23351"/>
                  </a:cubicBezTo>
                  <a:lnTo>
                    <a:pt x="30176" y="23351"/>
                  </a:lnTo>
                  <a:cubicBezTo>
                    <a:pt x="30221" y="23351"/>
                    <a:pt x="30267" y="23305"/>
                    <a:pt x="30290" y="23259"/>
                  </a:cubicBezTo>
                  <a:cubicBezTo>
                    <a:pt x="30335" y="22894"/>
                    <a:pt x="30381" y="22552"/>
                    <a:pt x="30450" y="22209"/>
                  </a:cubicBezTo>
                  <a:cubicBezTo>
                    <a:pt x="30472" y="22141"/>
                    <a:pt x="30427" y="22095"/>
                    <a:pt x="30358" y="22072"/>
                  </a:cubicBezTo>
                  <a:close/>
                  <a:moveTo>
                    <a:pt x="19100" y="23296"/>
                  </a:moveTo>
                  <a:cubicBezTo>
                    <a:pt x="19086" y="23296"/>
                    <a:pt x="19072" y="23299"/>
                    <a:pt x="19060" y="23305"/>
                  </a:cubicBezTo>
                  <a:cubicBezTo>
                    <a:pt x="19014" y="23351"/>
                    <a:pt x="18991" y="23419"/>
                    <a:pt x="19014" y="23465"/>
                  </a:cubicBezTo>
                  <a:cubicBezTo>
                    <a:pt x="19197" y="23784"/>
                    <a:pt x="19356" y="24104"/>
                    <a:pt x="19516" y="24401"/>
                  </a:cubicBezTo>
                  <a:cubicBezTo>
                    <a:pt x="19539" y="24446"/>
                    <a:pt x="19562" y="24469"/>
                    <a:pt x="19608" y="24469"/>
                  </a:cubicBezTo>
                  <a:lnTo>
                    <a:pt x="19653" y="24469"/>
                  </a:lnTo>
                  <a:cubicBezTo>
                    <a:pt x="19699" y="24423"/>
                    <a:pt x="19722" y="24378"/>
                    <a:pt x="19699" y="24309"/>
                  </a:cubicBezTo>
                  <a:cubicBezTo>
                    <a:pt x="19562" y="23990"/>
                    <a:pt x="19379" y="23670"/>
                    <a:pt x="19219" y="23351"/>
                  </a:cubicBezTo>
                  <a:cubicBezTo>
                    <a:pt x="19186" y="23317"/>
                    <a:pt x="19140" y="23296"/>
                    <a:pt x="19100" y="23296"/>
                  </a:cubicBezTo>
                  <a:close/>
                  <a:moveTo>
                    <a:pt x="74416" y="23570"/>
                  </a:moveTo>
                  <a:cubicBezTo>
                    <a:pt x="74378" y="23570"/>
                    <a:pt x="74336" y="23591"/>
                    <a:pt x="74320" y="23624"/>
                  </a:cubicBezTo>
                  <a:cubicBezTo>
                    <a:pt x="74160" y="23944"/>
                    <a:pt x="74000" y="24264"/>
                    <a:pt x="73840" y="24583"/>
                  </a:cubicBezTo>
                  <a:cubicBezTo>
                    <a:pt x="73795" y="24629"/>
                    <a:pt x="73818" y="24697"/>
                    <a:pt x="73886" y="24720"/>
                  </a:cubicBezTo>
                  <a:cubicBezTo>
                    <a:pt x="73886" y="24720"/>
                    <a:pt x="73909" y="24743"/>
                    <a:pt x="73932" y="24743"/>
                  </a:cubicBezTo>
                  <a:cubicBezTo>
                    <a:pt x="73955" y="24743"/>
                    <a:pt x="74000" y="24720"/>
                    <a:pt x="74023" y="24674"/>
                  </a:cubicBezTo>
                  <a:cubicBezTo>
                    <a:pt x="74183" y="24355"/>
                    <a:pt x="74365" y="24035"/>
                    <a:pt x="74502" y="23716"/>
                  </a:cubicBezTo>
                  <a:cubicBezTo>
                    <a:pt x="74548" y="23670"/>
                    <a:pt x="74525" y="23602"/>
                    <a:pt x="74457" y="23579"/>
                  </a:cubicBezTo>
                  <a:cubicBezTo>
                    <a:pt x="74444" y="23573"/>
                    <a:pt x="74431" y="23570"/>
                    <a:pt x="74416" y="23570"/>
                  </a:cubicBezTo>
                  <a:close/>
                  <a:moveTo>
                    <a:pt x="30016" y="24401"/>
                  </a:moveTo>
                  <a:cubicBezTo>
                    <a:pt x="29970" y="24401"/>
                    <a:pt x="29902" y="24446"/>
                    <a:pt x="29902" y="24492"/>
                  </a:cubicBezTo>
                  <a:cubicBezTo>
                    <a:pt x="29856" y="24857"/>
                    <a:pt x="29833" y="25222"/>
                    <a:pt x="29810" y="25565"/>
                  </a:cubicBezTo>
                  <a:cubicBezTo>
                    <a:pt x="29788" y="25633"/>
                    <a:pt x="29833" y="25679"/>
                    <a:pt x="29902" y="25679"/>
                  </a:cubicBezTo>
                  <a:cubicBezTo>
                    <a:pt x="29914" y="25683"/>
                    <a:pt x="29925" y="25685"/>
                    <a:pt x="29936" y="25685"/>
                  </a:cubicBezTo>
                  <a:cubicBezTo>
                    <a:pt x="29985" y="25685"/>
                    <a:pt x="30016" y="25644"/>
                    <a:pt x="30016" y="25587"/>
                  </a:cubicBezTo>
                  <a:cubicBezTo>
                    <a:pt x="30039" y="25222"/>
                    <a:pt x="30084" y="24880"/>
                    <a:pt x="30107" y="24515"/>
                  </a:cubicBezTo>
                  <a:cubicBezTo>
                    <a:pt x="30130" y="24469"/>
                    <a:pt x="30084" y="24423"/>
                    <a:pt x="30016" y="24401"/>
                  </a:cubicBezTo>
                  <a:close/>
                  <a:moveTo>
                    <a:pt x="20127" y="25442"/>
                  </a:moveTo>
                  <a:cubicBezTo>
                    <a:pt x="20113" y="25442"/>
                    <a:pt x="20099" y="25444"/>
                    <a:pt x="20087" y="25450"/>
                  </a:cubicBezTo>
                  <a:cubicBezTo>
                    <a:pt x="20018" y="25473"/>
                    <a:pt x="19996" y="25519"/>
                    <a:pt x="20018" y="25587"/>
                  </a:cubicBezTo>
                  <a:cubicBezTo>
                    <a:pt x="20155" y="25907"/>
                    <a:pt x="20269" y="26249"/>
                    <a:pt x="20361" y="26592"/>
                  </a:cubicBezTo>
                  <a:cubicBezTo>
                    <a:pt x="20384" y="26637"/>
                    <a:pt x="20406" y="26660"/>
                    <a:pt x="20452" y="26660"/>
                  </a:cubicBezTo>
                  <a:lnTo>
                    <a:pt x="20498" y="26660"/>
                  </a:lnTo>
                  <a:cubicBezTo>
                    <a:pt x="20543" y="26637"/>
                    <a:pt x="20589" y="26592"/>
                    <a:pt x="20566" y="26523"/>
                  </a:cubicBezTo>
                  <a:cubicBezTo>
                    <a:pt x="20475" y="26181"/>
                    <a:pt x="20338" y="25839"/>
                    <a:pt x="20224" y="25496"/>
                  </a:cubicBezTo>
                  <a:cubicBezTo>
                    <a:pt x="20207" y="25463"/>
                    <a:pt x="20166" y="25442"/>
                    <a:pt x="20127" y="25442"/>
                  </a:cubicBezTo>
                  <a:close/>
                  <a:moveTo>
                    <a:pt x="73280" y="25631"/>
                  </a:moveTo>
                  <a:cubicBezTo>
                    <a:pt x="73247" y="25631"/>
                    <a:pt x="73215" y="25651"/>
                    <a:pt x="73201" y="25679"/>
                  </a:cubicBezTo>
                  <a:cubicBezTo>
                    <a:pt x="73019" y="25975"/>
                    <a:pt x="72813" y="26295"/>
                    <a:pt x="72608" y="26569"/>
                  </a:cubicBezTo>
                  <a:cubicBezTo>
                    <a:pt x="72585" y="26637"/>
                    <a:pt x="72585" y="26706"/>
                    <a:pt x="72631" y="26729"/>
                  </a:cubicBezTo>
                  <a:cubicBezTo>
                    <a:pt x="72654" y="26752"/>
                    <a:pt x="72676" y="26752"/>
                    <a:pt x="72699" y="26752"/>
                  </a:cubicBezTo>
                  <a:cubicBezTo>
                    <a:pt x="72722" y="26752"/>
                    <a:pt x="72768" y="26729"/>
                    <a:pt x="72790" y="26706"/>
                  </a:cubicBezTo>
                  <a:cubicBezTo>
                    <a:pt x="72996" y="26409"/>
                    <a:pt x="73179" y="26090"/>
                    <a:pt x="73384" y="25793"/>
                  </a:cubicBezTo>
                  <a:cubicBezTo>
                    <a:pt x="73407" y="25747"/>
                    <a:pt x="73384" y="25679"/>
                    <a:pt x="73338" y="25656"/>
                  </a:cubicBezTo>
                  <a:cubicBezTo>
                    <a:pt x="73321" y="25638"/>
                    <a:pt x="73300" y="25631"/>
                    <a:pt x="73280" y="25631"/>
                  </a:cubicBezTo>
                  <a:close/>
                  <a:moveTo>
                    <a:pt x="29833" y="26752"/>
                  </a:moveTo>
                  <a:cubicBezTo>
                    <a:pt x="29765" y="26752"/>
                    <a:pt x="29719" y="26797"/>
                    <a:pt x="29719" y="26866"/>
                  </a:cubicBezTo>
                  <a:cubicBezTo>
                    <a:pt x="29696" y="27071"/>
                    <a:pt x="29696" y="27299"/>
                    <a:pt x="29696" y="27528"/>
                  </a:cubicBezTo>
                  <a:cubicBezTo>
                    <a:pt x="29673" y="27665"/>
                    <a:pt x="29673" y="27801"/>
                    <a:pt x="29673" y="27938"/>
                  </a:cubicBezTo>
                  <a:cubicBezTo>
                    <a:pt x="29673" y="27984"/>
                    <a:pt x="29719" y="28030"/>
                    <a:pt x="29788" y="28053"/>
                  </a:cubicBezTo>
                  <a:cubicBezTo>
                    <a:pt x="29833" y="28053"/>
                    <a:pt x="29879" y="28007"/>
                    <a:pt x="29879" y="27938"/>
                  </a:cubicBezTo>
                  <a:cubicBezTo>
                    <a:pt x="29902" y="27801"/>
                    <a:pt x="29902" y="27665"/>
                    <a:pt x="29902" y="27528"/>
                  </a:cubicBezTo>
                  <a:cubicBezTo>
                    <a:pt x="29902" y="27322"/>
                    <a:pt x="29925" y="27094"/>
                    <a:pt x="29925" y="26866"/>
                  </a:cubicBezTo>
                  <a:cubicBezTo>
                    <a:pt x="29925" y="26820"/>
                    <a:pt x="29879" y="26752"/>
                    <a:pt x="29833" y="26752"/>
                  </a:cubicBezTo>
                  <a:close/>
                  <a:moveTo>
                    <a:pt x="71955" y="27571"/>
                  </a:moveTo>
                  <a:cubicBezTo>
                    <a:pt x="71920" y="27571"/>
                    <a:pt x="71883" y="27591"/>
                    <a:pt x="71855" y="27619"/>
                  </a:cubicBezTo>
                  <a:cubicBezTo>
                    <a:pt x="71649" y="27893"/>
                    <a:pt x="71421" y="28167"/>
                    <a:pt x="71193" y="28441"/>
                  </a:cubicBezTo>
                  <a:cubicBezTo>
                    <a:pt x="71147" y="28486"/>
                    <a:pt x="71147" y="28555"/>
                    <a:pt x="71193" y="28600"/>
                  </a:cubicBezTo>
                  <a:cubicBezTo>
                    <a:pt x="71216" y="28623"/>
                    <a:pt x="71238" y="28623"/>
                    <a:pt x="71261" y="28623"/>
                  </a:cubicBezTo>
                  <a:cubicBezTo>
                    <a:pt x="71307" y="28623"/>
                    <a:pt x="71330" y="28623"/>
                    <a:pt x="71352" y="28578"/>
                  </a:cubicBezTo>
                  <a:cubicBezTo>
                    <a:pt x="71581" y="28304"/>
                    <a:pt x="71809" y="28030"/>
                    <a:pt x="72037" y="27756"/>
                  </a:cubicBezTo>
                  <a:cubicBezTo>
                    <a:pt x="72060" y="27687"/>
                    <a:pt x="72060" y="27642"/>
                    <a:pt x="72014" y="27596"/>
                  </a:cubicBezTo>
                  <a:cubicBezTo>
                    <a:pt x="71997" y="27579"/>
                    <a:pt x="71976" y="27571"/>
                    <a:pt x="71955" y="27571"/>
                  </a:cubicBezTo>
                  <a:close/>
                  <a:moveTo>
                    <a:pt x="20776" y="27704"/>
                  </a:moveTo>
                  <a:cubicBezTo>
                    <a:pt x="20766" y="27704"/>
                    <a:pt x="20757" y="27706"/>
                    <a:pt x="20749" y="27710"/>
                  </a:cubicBezTo>
                  <a:cubicBezTo>
                    <a:pt x="20680" y="27710"/>
                    <a:pt x="20657" y="27779"/>
                    <a:pt x="20657" y="27824"/>
                  </a:cubicBezTo>
                  <a:cubicBezTo>
                    <a:pt x="20726" y="28167"/>
                    <a:pt x="20772" y="28532"/>
                    <a:pt x="20817" y="28874"/>
                  </a:cubicBezTo>
                  <a:cubicBezTo>
                    <a:pt x="20817" y="28920"/>
                    <a:pt x="20863" y="28966"/>
                    <a:pt x="20909" y="28966"/>
                  </a:cubicBezTo>
                  <a:lnTo>
                    <a:pt x="20931" y="28966"/>
                  </a:lnTo>
                  <a:cubicBezTo>
                    <a:pt x="21000" y="28966"/>
                    <a:pt x="21023" y="28920"/>
                    <a:pt x="21023" y="28851"/>
                  </a:cubicBezTo>
                  <a:cubicBezTo>
                    <a:pt x="21000" y="28509"/>
                    <a:pt x="20931" y="28144"/>
                    <a:pt x="20863" y="27779"/>
                  </a:cubicBezTo>
                  <a:cubicBezTo>
                    <a:pt x="20863" y="27741"/>
                    <a:pt x="20817" y="27704"/>
                    <a:pt x="20776" y="27704"/>
                  </a:cubicBezTo>
                  <a:close/>
                  <a:moveTo>
                    <a:pt x="70425" y="29365"/>
                  </a:moveTo>
                  <a:cubicBezTo>
                    <a:pt x="70400" y="29365"/>
                    <a:pt x="70371" y="29376"/>
                    <a:pt x="70348" y="29399"/>
                  </a:cubicBezTo>
                  <a:cubicBezTo>
                    <a:pt x="70097" y="29673"/>
                    <a:pt x="69846" y="29924"/>
                    <a:pt x="69595" y="30175"/>
                  </a:cubicBezTo>
                  <a:cubicBezTo>
                    <a:pt x="69572" y="30221"/>
                    <a:pt x="69572" y="30289"/>
                    <a:pt x="69595" y="30335"/>
                  </a:cubicBezTo>
                  <a:cubicBezTo>
                    <a:pt x="69618" y="30358"/>
                    <a:pt x="69641" y="30358"/>
                    <a:pt x="69686" y="30358"/>
                  </a:cubicBezTo>
                  <a:cubicBezTo>
                    <a:pt x="69709" y="30358"/>
                    <a:pt x="69732" y="30358"/>
                    <a:pt x="69755" y="30335"/>
                  </a:cubicBezTo>
                  <a:cubicBezTo>
                    <a:pt x="70006" y="30084"/>
                    <a:pt x="70257" y="29810"/>
                    <a:pt x="70508" y="29559"/>
                  </a:cubicBezTo>
                  <a:cubicBezTo>
                    <a:pt x="70531" y="29513"/>
                    <a:pt x="70531" y="29445"/>
                    <a:pt x="70485" y="29399"/>
                  </a:cubicBezTo>
                  <a:cubicBezTo>
                    <a:pt x="70474" y="29376"/>
                    <a:pt x="70451" y="29365"/>
                    <a:pt x="70425" y="29365"/>
                  </a:cubicBezTo>
                  <a:close/>
                  <a:moveTo>
                    <a:pt x="29765" y="29103"/>
                  </a:moveTo>
                  <a:cubicBezTo>
                    <a:pt x="29696" y="29103"/>
                    <a:pt x="29651" y="29171"/>
                    <a:pt x="29651" y="29217"/>
                  </a:cubicBezTo>
                  <a:cubicBezTo>
                    <a:pt x="29651" y="29559"/>
                    <a:pt x="29651" y="29924"/>
                    <a:pt x="29651" y="30289"/>
                  </a:cubicBezTo>
                  <a:cubicBezTo>
                    <a:pt x="29651" y="30358"/>
                    <a:pt x="29696" y="30404"/>
                    <a:pt x="29742" y="30404"/>
                  </a:cubicBezTo>
                  <a:cubicBezTo>
                    <a:pt x="29810" y="30404"/>
                    <a:pt x="29856" y="30358"/>
                    <a:pt x="29856" y="30289"/>
                  </a:cubicBezTo>
                  <a:cubicBezTo>
                    <a:pt x="29856" y="29924"/>
                    <a:pt x="29856" y="29559"/>
                    <a:pt x="29856" y="29217"/>
                  </a:cubicBezTo>
                  <a:cubicBezTo>
                    <a:pt x="29856" y="29171"/>
                    <a:pt x="29810" y="29125"/>
                    <a:pt x="29765" y="29103"/>
                  </a:cubicBezTo>
                  <a:close/>
                  <a:moveTo>
                    <a:pt x="20977" y="30038"/>
                  </a:moveTo>
                  <a:cubicBezTo>
                    <a:pt x="20909" y="30038"/>
                    <a:pt x="20863" y="30084"/>
                    <a:pt x="20863" y="30152"/>
                  </a:cubicBezTo>
                  <a:cubicBezTo>
                    <a:pt x="20863" y="30175"/>
                    <a:pt x="20863" y="30221"/>
                    <a:pt x="20863" y="30267"/>
                  </a:cubicBezTo>
                  <a:cubicBezTo>
                    <a:pt x="20840" y="30586"/>
                    <a:pt x="20817" y="30883"/>
                    <a:pt x="20772" y="31202"/>
                  </a:cubicBezTo>
                  <a:cubicBezTo>
                    <a:pt x="20749" y="31248"/>
                    <a:pt x="20794" y="31317"/>
                    <a:pt x="20863" y="31317"/>
                  </a:cubicBezTo>
                  <a:cubicBezTo>
                    <a:pt x="20931" y="31317"/>
                    <a:pt x="20977" y="31294"/>
                    <a:pt x="20977" y="31225"/>
                  </a:cubicBezTo>
                  <a:cubicBezTo>
                    <a:pt x="21023" y="30906"/>
                    <a:pt x="21068" y="30586"/>
                    <a:pt x="21068" y="30267"/>
                  </a:cubicBezTo>
                  <a:cubicBezTo>
                    <a:pt x="21068" y="30221"/>
                    <a:pt x="21068" y="30198"/>
                    <a:pt x="21068" y="30152"/>
                  </a:cubicBezTo>
                  <a:cubicBezTo>
                    <a:pt x="21068" y="30084"/>
                    <a:pt x="21023" y="30038"/>
                    <a:pt x="20977" y="30038"/>
                  </a:cubicBezTo>
                  <a:close/>
                  <a:moveTo>
                    <a:pt x="68759" y="31031"/>
                  </a:moveTo>
                  <a:cubicBezTo>
                    <a:pt x="68733" y="31031"/>
                    <a:pt x="68705" y="31043"/>
                    <a:pt x="68682" y="31065"/>
                  </a:cubicBezTo>
                  <a:cubicBezTo>
                    <a:pt x="68431" y="31294"/>
                    <a:pt x="68157" y="31545"/>
                    <a:pt x="67883" y="31773"/>
                  </a:cubicBezTo>
                  <a:cubicBezTo>
                    <a:pt x="67837" y="31819"/>
                    <a:pt x="67837" y="31887"/>
                    <a:pt x="67860" y="31933"/>
                  </a:cubicBezTo>
                  <a:cubicBezTo>
                    <a:pt x="67883" y="31956"/>
                    <a:pt x="67906" y="31956"/>
                    <a:pt x="67952" y="31956"/>
                  </a:cubicBezTo>
                  <a:cubicBezTo>
                    <a:pt x="67974" y="31956"/>
                    <a:pt x="67997" y="31956"/>
                    <a:pt x="68020" y="31933"/>
                  </a:cubicBezTo>
                  <a:cubicBezTo>
                    <a:pt x="68294" y="31705"/>
                    <a:pt x="68568" y="31454"/>
                    <a:pt x="68819" y="31225"/>
                  </a:cubicBezTo>
                  <a:cubicBezTo>
                    <a:pt x="68865" y="31180"/>
                    <a:pt x="68865" y="31111"/>
                    <a:pt x="68819" y="31065"/>
                  </a:cubicBezTo>
                  <a:cubicBezTo>
                    <a:pt x="68807" y="31043"/>
                    <a:pt x="68785" y="31031"/>
                    <a:pt x="68759" y="31031"/>
                  </a:cubicBezTo>
                  <a:close/>
                  <a:moveTo>
                    <a:pt x="29765" y="31476"/>
                  </a:moveTo>
                  <a:cubicBezTo>
                    <a:pt x="29696" y="31476"/>
                    <a:pt x="29651" y="31522"/>
                    <a:pt x="29651" y="31590"/>
                  </a:cubicBezTo>
                  <a:cubicBezTo>
                    <a:pt x="29651" y="31933"/>
                    <a:pt x="29673" y="32298"/>
                    <a:pt x="29673" y="32663"/>
                  </a:cubicBezTo>
                  <a:cubicBezTo>
                    <a:pt x="29673" y="32709"/>
                    <a:pt x="29719" y="32755"/>
                    <a:pt x="29788" y="32755"/>
                  </a:cubicBezTo>
                  <a:cubicBezTo>
                    <a:pt x="29856" y="32755"/>
                    <a:pt x="29902" y="32709"/>
                    <a:pt x="29902" y="32640"/>
                  </a:cubicBezTo>
                  <a:cubicBezTo>
                    <a:pt x="29879" y="32298"/>
                    <a:pt x="29879" y="31933"/>
                    <a:pt x="29879" y="31568"/>
                  </a:cubicBezTo>
                  <a:cubicBezTo>
                    <a:pt x="29879" y="31522"/>
                    <a:pt x="29833" y="31476"/>
                    <a:pt x="29765" y="31476"/>
                  </a:cubicBezTo>
                  <a:close/>
                  <a:moveTo>
                    <a:pt x="66959" y="32561"/>
                  </a:moveTo>
                  <a:cubicBezTo>
                    <a:pt x="66930" y="32561"/>
                    <a:pt x="66902" y="32572"/>
                    <a:pt x="66879" y="32595"/>
                  </a:cubicBezTo>
                  <a:cubicBezTo>
                    <a:pt x="66605" y="32800"/>
                    <a:pt x="66331" y="33028"/>
                    <a:pt x="66034" y="33234"/>
                  </a:cubicBezTo>
                  <a:cubicBezTo>
                    <a:pt x="65989" y="33280"/>
                    <a:pt x="65989" y="33348"/>
                    <a:pt x="66011" y="33394"/>
                  </a:cubicBezTo>
                  <a:cubicBezTo>
                    <a:pt x="66034" y="33416"/>
                    <a:pt x="66080" y="33439"/>
                    <a:pt x="66103" y="33439"/>
                  </a:cubicBezTo>
                  <a:cubicBezTo>
                    <a:pt x="66125" y="33439"/>
                    <a:pt x="66148" y="33416"/>
                    <a:pt x="66171" y="33416"/>
                  </a:cubicBezTo>
                  <a:cubicBezTo>
                    <a:pt x="66468" y="33188"/>
                    <a:pt x="66742" y="32983"/>
                    <a:pt x="67016" y="32755"/>
                  </a:cubicBezTo>
                  <a:cubicBezTo>
                    <a:pt x="67061" y="32709"/>
                    <a:pt x="67084" y="32640"/>
                    <a:pt x="67039" y="32595"/>
                  </a:cubicBezTo>
                  <a:cubicBezTo>
                    <a:pt x="67016" y="32572"/>
                    <a:pt x="66987" y="32561"/>
                    <a:pt x="66959" y="32561"/>
                  </a:cubicBezTo>
                  <a:close/>
                  <a:moveTo>
                    <a:pt x="20574" y="32358"/>
                  </a:moveTo>
                  <a:cubicBezTo>
                    <a:pt x="20535" y="32358"/>
                    <a:pt x="20492" y="32384"/>
                    <a:pt x="20475" y="32435"/>
                  </a:cubicBezTo>
                  <a:cubicBezTo>
                    <a:pt x="20361" y="32755"/>
                    <a:pt x="20247" y="33097"/>
                    <a:pt x="20087" y="33416"/>
                  </a:cubicBezTo>
                  <a:cubicBezTo>
                    <a:pt x="20064" y="33462"/>
                    <a:pt x="20087" y="33531"/>
                    <a:pt x="20132" y="33553"/>
                  </a:cubicBezTo>
                  <a:lnTo>
                    <a:pt x="20178" y="33553"/>
                  </a:lnTo>
                  <a:cubicBezTo>
                    <a:pt x="20190" y="33560"/>
                    <a:pt x="20203" y="33562"/>
                    <a:pt x="20214" y="33562"/>
                  </a:cubicBezTo>
                  <a:cubicBezTo>
                    <a:pt x="20247" y="33562"/>
                    <a:pt x="20276" y="33541"/>
                    <a:pt x="20292" y="33508"/>
                  </a:cubicBezTo>
                  <a:cubicBezTo>
                    <a:pt x="20429" y="33165"/>
                    <a:pt x="20566" y="32846"/>
                    <a:pt x="20680" y="32503"/>
                  </a:cubicBezTo>
                  <a:cubicBezTo>
                    <a:pt x="20703" y="32435"/>
                    <a:pt x="20680" y="32389"/>
                    <a:pt x="20612" y="32367"/>
                  </a:cubicBezTo>
                  <a:cubicBezTo>
                    <a:pt x="20600" y="32361"/>
                    <a:pt x="20588" y="32358"/>
                    <a:pt x="20574" y="32358"/>
                  </a:cubicBezTo>
                  <a:close/>
                  <a:moveTo>
                    <a:pt x="65071" y="33972"/>
                  </a:moveTo>
                  <a:cubicBezTo>
                    <a:pt x="65049" y="33972"/>
                    <a:pt x="65026" y="33978"/>
                    <a:pt x="65007" y="33987"/>
                  </a:cubicBezTo>
                  <a:cubicBezTo>
                    <a:pt x="64710" y="34193"/>
                    <a:pt x="64414" y="34398"/>
                    <a:pt x="64117" y="34581"/>
                  </a:cubicBezTo>
                  <a:cubicBezTo>
                    <a:pt x="64071" y="34626"/>
                    <a:pt x="64048" y="34695"/>
                    <a:pt x="64094" y="34740"/>
                  </a:cubicBezTo>
                  <a:cubicBezTo>
                    <a:pt x="64117" y="34763"/>
                    <a:pt x="64140" y="34786"/>
                    <a:pt x="64163" y="34786"/>
                  </a:cubicBezTo>
                  <a:cubicBezTo>
                    <a:pt x="64185" y="34786"/>
                    <a:pt x="64208" y="34786"/>
                    <a:pt x="64231" y="34763"/>
                  </a:cubicBezTo>
                  <a:cubicBezTo>
                    <a:pt x="64528" y="34581"/>
                    <a:pt x="64847" y="34375"/>
                    <a:pt x="65121" y="34170"/>
                  </a:cubicBezTo>
                  <a:cubicBezTo>
                    <a:pt x="65167" y="34124"/>
                    <a:pt x="65190" y="34056"/>
                    <a:pt x="65144" y="34010"/>
                  </a:cubicBezTo>
                  <a:cubicBezTo>
                    <a:pt x="65131" y="33983"/>
                    <a:pt x="65102" y="33972"/>
                    <a:pt x="65071" y="33972"/>
                  </a:cubicBezTo>
                  <a:close/>
                  <a:moveTo>
                    <a:pt x="29810" y="33827"/>
                  </a:moveTo>
                  <a:cubicBezTo>
                    <a:pt x="29765" y="33827"/>
                    <a:pt x="29719" y="33873"/>
                    <a:pt x="29719" y="33941"/>
                  </a:cubicBezTo>
                  <a:cubicBezTo>
                    <a:pt x="29719" y="34307"/>
                    <a:pt x="29742" y="34649"/>
                    <a:pt x="29742" y="35014"/>
                  </a:cubicBezTo>
                  <a:cubicBezTo>
                    <a:pt x="29742" y="35060"/>
                    <a:pt x="29788" y="35106"/>
                    <a:pt x="29856" y="35106"/>
                  </a:cubicBezTo>
                  <a:cubicBezTo>
                    <a:pt x="29925" y="35106"/>
                    <a:pt x="29970" y="35060"/>
                    <a:pt x="29970" y="35014"/>
                  </a:cubicBezTo>
                  <a:cubicBezTo>
                    <a:pt x="29947" y="34649"/>
                    <a:pt x="29947" y="34284"/>
                    <a:pt x="29925" y="33941"/>
                  </a:cubicBezTo>
                  <a:cubicBezTo>
                    <a:pt x="29925" y="33873"/>
                    <a:pt x="29879" y="33827"/>
                    <a:pt x="29810" y="33827"/>
                  </a:cubicBezTo>
                  <a:close/>
                  <a:moveTo>
                    <a:pt x="19548" y="34464"/>
                  </a:moveTo>
                  <a:cubicBezTo>
                    <a:pt x="19513" y="34464"/>
                    <a:pt x="19476" y="34484"/>
                    <a:pt x="19448" y="34512"/>
                  </a:cubicBezTo>
                  <a:cubicBezTo>
                    <a:pt x="19265" y="34786"/>
                    <a:pt x="19037" y="35083"/>
                    <a:pt x="18809" y="35357"/>
                  </a:cubicBezTo>
                  <a:cubicBezTo>
                    <a:pt x="18786" y="35402"/>
                    <a:pt x="18786" y="35471"/>
                    <a:pt x="18831" y="35494"/>
                  </a:cubicBezTo>
                  <a:cubicBezTo>
                    <a:pt x="18854" y="35516"/>
                    <a:pt x="18877" y="35516"/>
                    <a:pt x="18900" y="35516"/>
                  </a:cubicBezTo>
                  <a:cubicBezTo>
                    <a:pt x="18923" y="35516"/>
                    <a:pt x="18946" y="35516"/>
                    <a:pt x="18968" y="35494"/>
                  </a:cubicBezTo>
                  <a:cubicBezTo>
                    <a:pt x="19219" y="35197"/>
                    <a:pt x="19448" y="34923"/>
                    <a:pt x="19630" y="34626"/>
                  </a:cubicBezTo>
                  <a:cubicBezTo>
                    <a:pt x="19676" y="34581"/>
                    <a:pt x="19653" y="34512"/>
                    <a:pt x="19608" y="34489"/>
                  </a:cubicBezTo>
                  <a:cubicBezTo>
                    <a:pt x="19590" y="34472"/>
                    <a:pt x="19569" y="34464"/>
                    <a:pt x="19548" y="34464"/>
                  </a:cubicBezTo>
                  <a:close/>
                  <a:moveTo>
                    <a:pt x="63108" y="35273"/>
                  </a:moveTo>
                  <a:cubicBezTo>
                    <a:pt x="63086" y="35273"/>
                    <a:pt x="63063" y="35279"/>
                    <a:pt x="63044" y="35288"/>
                  </a:cubicBezTo>
                  <a:cubicBezTo>
                    <a:pt x="62747" y="35471"/>
                    <a:pt x="62428" y="35653"/>
                    <a:pt x="62131" y="35836"/>
                  </a:cubicBezTo>
                  <a:cubicBezTo>
                    <a:pt x="62085" y="35882"/>
                    <a:pt x="62063" y="35950"/>
                    <a:pt x="62085" y="35996"/>
                  </a:cubicBezTo>
                  <a:cubicBezTo>
                    <a:pt x="62108" y="36019"/>
                    <a:pt x="62154" y="36041"/>
                    <a:pt x="62177" y="36041"/>
                  </a:cubicBezTo>
                  <a:cubicBezTo>
                    <a:pt x="62200" y="36041"/>
                    <a:pt x="62222" y="36041"/>
                    <a:pt x="62245" y="36019"/>
                  </a:cubicBezTo>
                  <a:cubicBezTo>
                    <a:pt x="62542" y="35836"/>
                    <a:pt x="62861" y="35653"/>
                    <a:pt x="63158" y="35471"/>
                  </a:cubicBezTo>
                  <a:cubicBezTo>
                    <a:pt x="63204" y="35448"/>
                    <a:pt x="63227" y="35379"/>
                    <a:pt x="63181" y="35311"/>
                  </a:cubicBezTo>
                  <a:cubicBezTo>
                    <a:pt x="63168" y="35284"/>
                    <a:pt x="63139" y="35273"/>
                    <a:pt x="63108" y="35273"/>
                  </a:cubicBezTo>
                  <a:close/>
                  <a:moveTo>
                    <a:pt x="18018" y="36235"/>
                  </a:moveTo>
                  <a:cubicBezTo>
                    <a:pt x="17993" y="36235"/>
                    <a:pt x="17964" y="36247"/>
                    <a:pt x="17941" y="36270"/>
                  </a:cubicBezTo>
                  <a:cubicBezTo>
                    <a:pt x="17690" y="36498"/>
                    <a:pt x="17416" y="36726"/>
                    <a:pt x="17120" y="36954"/>
                  </a:cubicBezTo>
                  <a:cubicBezTo>
                    <a:pt x="17074" y="37000"/>
                    <a:pt x="17074" y="37069"/>
                    <a:pt x="17120" y="37114"/>
                  </a:cubicBezTo>
                  <a:cubicBezTo>
                    <a:pt x="17142" y="37137"/>
                    <a:pt x="17165" y="37160"/>
                    <a:pt x="17188" y="37160"/>
                  </a:cubicBezTo>
                  <a:cubicBezTo>
                    <a:pt x="17211" y="37160"/>
                    <a:pt x="17234" y="37160"/>
                    <a:pt x="17257" y="37137"/>
                  </a:cubicBezTo>
                  <a:cubicBezTo>
                    <a:pt x="17553" y="36909"/>
                    <a:pt x="17827" y="36658"/>
                    <a:pt x="18078" y="36429"/>
                  </a:cubicBezTo>
                  <a:cubicBezTo>
                    <a:pt x="18124" y="36384"/>
                    <a:pt x="18124" y="36315"/>
                    <a:pt x="18078" y="36270"/>
                  </a:cubicBezTo>
                  <a:cubicBezTo>
                    <a:pt x="18067" y="36247"/>
                    <a:pt x="18044" y="36235"/>
                    <a:pt x="18018" y="36235"/>
                  </a:cubicBezTo>
                  <a:close/>
                  <a:moveTo>
                    <a:pt x="61080" y="36484"/>
                  </a:moveTo>
                  <a:cubicBezTo>
                    <a:pt x="61060" y="36484"/>
                    <a:pt x="61038" y="36490"/>
                    <a:pt x="61013" y="36498"/>
                  </a:cubicBezTo>
                  <a:cubicBezTo>
                    <a:pt x="60716" y="36658"/>
                    <a:pt x="60396" y="36840"/>
                    <a:pt x="60077" y="37023"/>
                  </a:cubicBezTo>
                  <a:cubicBezTo>
                    <a:pt x="60031" y="37046"/>
                    <a:pt x="60008" y="37114"/>
                    <a:pt x="60031" y="37160"/>
                  </a:cubicBezTo>
                  <a:cubicBezTo>
                    <a:pt x="60054" y="37205"/>
                    <a:pt x="60100" y="37228"/>
                    <a:pt x="60122" y="37228"/>
                  </a:cubicBezTo>
                  <a:cubicBezTo>
                    <a:pt x="60145" y="37228"/>
                    <a:pt x="60168" y="37205"/>
                    <a:pt x="60191" y="37205"/>
                  </a:cubicBezTo>
                  <a:cubicBezTo>
                    <a:pt x="60510" y="37023"/>
                    <a:pt x="60830" y="36863"/>
                    <a:pt x="61127" y="36681"/>
                  </a:cubicBezTo>
                  <a:cubicBezTo>
                    <a:pt x="61172" y="36658"/>
                    <a:pt x="61195" y="36589"/>
                    <a:pt x="61172" y="36544"/>
                  </a:cubicBezTo>
                  <a:cubicBezTo>
                    <a:pt x="61143" y="36500"/>
                    <a:pt x="61115" y="36484"/>
                    <a:pt x="61080" y="36484"/>
                  </a:cubicBezTo>
                  <a:close/>
                  <a:moveTo>
                    <a:pt x="29902" y="36178"/>
                  </a:moveTo>
                  <a:cubicBezTo>
                    <a:pt x="29833" y="36178"/>
                    <a:pt x="29788" y="36247"/>
                    <a:pt x="29788" y="36292"/>
                  </a:cubicBezTo>
                  <a:cubicBezTo>
                    <a:pt x="29810" y="36658"/>
                    <a:pt x="29810" y="37023"/>
                    <a:pt x="29833" y="37365"/>
                  </a:cubicBezTo>
                  <a:cubicBezTo>
                    <a:pt x="29833" y="37434"/>
                    <a:pt x="29879" y="37479"/>
                    <a:pt x="29925" y="37479"/>
                  </a:cubicBezTo>
                  <a:lnTo>
                    <a:pt x="29947" y="37479"/>
                  </a:lnTo>
                  <a:cubicBezTo>
                    <a:pt x="29993" y="37479"/>
                    <a:pt x="30039" y="37434"/>
                    <a:pt x="30039" y="37365"/>
                  </a:cubicBezTo>
                  <a:cubicBezTo>
                    <a:pt x="30039" y="37000"/>
                    <a:pt x="30016" y="36658"/>
                    <a:pt x="30016" y="36292"/>
                  </a:cubicBezTo>
                  <a:cubicBezTo>
                    <a:pt x="30016" y="36224"/>
                    <a:pt x="29947" y="36178"/>
                    <a:pt x="29902" y="36178"/>
                  </a:cubicBezTo>
                  <a:close/>
                  <a:moveTo>
                    <a:pt x="58999" y="37607"/>
                  </a:moveTo>
                  <a:cubicBezTo>
                    <a:pt x="58984" y="37607"/>
                    <a:pt x="58971" y="37610"/>
                    <a:pt x="58958" y="37616"/>
                  </a:cubicBezTo>
                  <a:cubicBezTo>
                    <a:pt x="58662" y="37776"/>
                    <a:pt x="58342" y="37959"/>
                    <a:pt x="58000" y="38118"/>
                  </a:cubicBezTo>
                  <a:cubicBezTo>
                    <a:pt x="57954" y="38141"/>
                    <a:pt x="57931" y="38210"/>
                    <a:pt x="57954" y="38255"/>
                  </a:cubicBezTo>
                  <a:cubicBezTo>
                    <a:pt x="57977" y="38301"/>
                    <a:pt x="58000" y="38324"/>
                    <a:pt x="58045" y="38324"/>
                  </a:cubicBezTo>
                  <a:cubicBezTo>
                    <a:pt x="58068" y="38324"/>
                    <a:pt x="58091" y="38324"/>
                    <a:pt x="58091" y="38301"/>
                  </a:cubicBezTo>
                  <a:cubicBezTo>
                    <a:pt x="58433" y="38141"/>
                    <a:pt x="58753" y="37982"/>
                    <a:pt x="59050" y="37822"/>
                  </a:cubicBezTo>
                  <a:cubicBezTo>
                    <a:pt x="59095" y="37799"/>
                    <a:pt x="59118" y="37730"/>
                    <a:pt x="59095" y="37662"/>
                  </a:cubicBezTo>
                  <a:cubicBezTo>
                    <a:pt x="59079" y="37629"/>
                    <a:pt x="59037" y="37607"/>
                    <a:pt x="58999" y="37607"/>
                  </a:cubicBezTo>
                  <a:close/>
                  <a:moveTo>
                    <a:pt x="16179" y="37715"/>
                  </a:moveTo>
                  <a:cubicBezTo>
                    <a:pt x="16157" y="37715"/>
                    <a:pt x="16134" y="37721"/>
                    <a:pt x="16115" y="37730"/>
                  </a:cubicBezTo>
                  <a:cubicBezTo>
                    <a:pt x="15841" y="37936"/>
                    <a:pt x="15522" y="38118"/>
                    <a:pt x="15225" y="38324"/>
                  </a:cubicBezTo>
                  <a:cubicBezTo>
                    <a:pt x="15179" y="38370"/>
                    <a:pt x="15157" y="38415"/>
                    <a:pt x="15179" y="38484"/>
                  </a:cubicBezTo>
                  <a:cubicBezTo>
                    <a:pt x="15202" y="38507"/>
                    <a:pt x="15248" y="38529"/>
                    <a:pt x="15271" y="38529"/>
                  </a:cubicBezTo>
                  <a:cubicBezTo>
                    <a:pt x="15294" y="38529"/>
                    <a:pt x="15316" y="38529"/>
                    <a:pt x="15339" y="38507"/>
                  </a:cubicBezTo>
                  <a:cubicBezTo>
                    <a:pt x="15659" y="38301"/>
                    <a:pt x="15955" y="38096"/>
                    <a:pt x="16229" y="37913"/>
                  </a:cubicBezTo>
                  <a:cubicBezTo>
                    <a:pt x="16275" y="37867"/>
                    <a:pt x="16298" y="37799"/>
                    <a:pt x="16252" y="37753"/>
                  </a:cubicBezTo>
                  <a:cubicBezTo>
                    <a:pt x="16239" y="37727"/>
                    <a:pt x="16210" y="37715"/>
                    <a:pt x="16179" y="37715"/>
                  </a:cubicBezTo>
                  <a:close/>
                  <a:moveTo>
                    <a:pt x="56899" y="38680"/>
                  </a:moveTo>
                  <a:cubicBezTo>
                    <a:pt x="56885" y="38680"/>
                    <a:pt x="56871" y="38683"/>
                    <a:pt x="56858" y="38689"/>
                  </a:cubicBezTo>
                  <a:cubicBezTo>
                    <a:pt x="56539" y="38826"/>
                    <a:pt x="56196" y="38986"/>
                    <a:pt x="55877" y="39146"/>
                  </a:cubicBezTo>
                  <a:cubicBezTo>
                    <a:pt x="55831" y="39168"/>
                    <a:pt x="55808" y="39237"/>
                    <a:pt x="55831" y="39283"/>
                  </a:cubicBezTo>
                  <a:cubicBezTo>
                    <a:pt x="55854" y="39328"/>
                    <a:pt x="55877" y="39351"/>
                    <a:pt x="55923" y="39351"/>
                  </a:cubicBezTo>
                  <a:cubicBezTo>
                    <a:pt x="55945" y="39351"/>
                    <a:pt x="55945" y="39351"/>
                    <a:pt x="55968" y="39328"/>
                  </a:cubicBezTo>
                  <a:cubicBezTo>
                    <a:pt x="56288" y="39191"/>
                    <a:pt x="56630" y="39032"/>
                    <a:pt x="56950" y="38872"/>
                  </a:cubicBezTo>
                  <a:cubicBezTo>
                    <a:pt x="56995" y="38849"/>
                    <a:pt x="57018" y="38780"/>
                    <a:pt x="56995" y="38735"/>
                  </a:cubicBezTo>
                  <a:cubicBezTo>
                    <a:pt x="56979" y="38701"/>
                    <a:pt x="56937" y="38680"/>
                    <a:pt x="56899" y="38680"/>
                  </a:cubicBezTo>
                  <a:close/>
                  <a:moveTo>
                    <a:pt x="14170" y="38977"/>
                  </a:moveTo>
                  <a:cubicBezTo>
                    <a:pt x="14156" y="38977"/>
                    <a:pt x="14142" y="38980"/>
                    <a:pt x="14129" y="38986"/>
                  </a:cubicBezTo>
                  <a:cubicBezTo>
                    <a:pt x="13833" y="39168"/>
                    <a:pt x="13536" y="39328"/>
                    <a:pt x="13194" y="39534"/>
                  </a:cubicBezTo>
                  <a:cubicBezTo>
                    <a:pt x="13148" y="39556"/>
                    <a:pt x="13125" y="39625"/>
                    <a:pt x="13148" y="39671"/>
                  </a:cubicBezTo>
                  <a:cubicBezTo>
                    <a:pt x="13171" y="39693"/>
                    <a:pt x="13216" y="39716"/>
                    <a:pt x="13239" y="39716"/>
                  </a:cubicBezTo>
                  <a:lnTo>
                    <a:pt x="13308" y="39716"/>
                  </a:lnTo>
                  <a:cubicBezTo>
                    <a:pt x="13627" y="39534"/>
                    <a:pt x="13947" y="39351"/>
                    <a:pt x="14244" y="39168"/>
                  </a:cubicBezTo>
                  <a:cubicBezTo>
                    <a:pt x="14289" y="39146"/>
                    <a:pt x="14312" y="39077"/>
                    <a:pt x="14266" y="39032"/>
                  </a:cubicBezTo>
                  <a:cubicBezTo>
                    <a:pt x="14250" y="38998"/>
                    <a:pt x="14209" y="38977"/>
                    <a:pt x="14170" y="38977"/>
                  </a:cubicBezTo>
                  <a:close/>
                  <a:moveTo>
                    <a:pt x="29970" y="38552"/>
                  </a:moveTo>
                  <a:cubicBezTo>
                    <a:pt x="29902" y="38552"/>
                    <a:pt x="29856" y="38598"/>
                    <a:pt x="29856" y="38666"/>
                  </a:cubicBezTo>
                  <a:cubicBezTo>
                    <a:pt x="29879" y="39009"/>
                    <a:pt x="29879" y="39374"/>
                    <a:pt x="29879" y="39716"/>
                  </a:cubicBezTo>
                  <a:cubicBezTo>
                    <a:pt x="29879" y="39785"/>
                    <a:pt x="29925" y="39830"/>
                    <a:pt x="29993" y="39830"/>
                  </a:cubicBezTo>
                  <a:cubicBezTo>
                    <a:pt x="30062" y="39830"/>
                    <a:pt x="30107" y="39785"/>
                    <a:pt x="30107" y="39716"/>
                  </a:cubicBezTo>
                  <a:cubicBezTo>
                    <a:pt x="30107" y="39374"/>
                    <a:pt x="30084" y="39009"/>
                    <a:pt x="30084" y="38643"/>
                  </a:cubicBezTo>
                  <a:cubicBezTo>
                    <a:pt x="30084" y="38598"/>
                    <a:pt x="30039" y="38552"/>
                    <a:pt x="29970" y="38552"/>
                  </a:cubicBezTo>
                  <a:close/>
                  <a:moveTo>
                    <a:pt x="54767" y="39670"/>
                  </a:moveTo>
                  <a:cubicBezTo>
                    <a:pt x="54748" y="39670"/>
                    <a:pt x="54729" y="39677"/>
                    <a:pt x="54713" y="39693"/>
                  </a:cubicBezTo>
                  <a:cubicBezTo>
                    <a:pt x="54393" y="39830"/>
                    <a:pt x="54074" y="39990"/>
                    <a:pt x="53731" y="40127"/>
                  </a:cubicBezTo>
                  <a:cubicBezTo>
                    <a:pt x="53686" y="40150"/>
                    <a:pt x="53663" y="40218"/>
                    <a:pt x="53686" y="40264"/>
                  </a:cubicBezTo>
                  <a:cubicBezTo>
                    <a:pt x="53709" y="40310"/>
                    <a:pt x="53731" y="40333"/>
                    <a:pt x="53777" y="40333"/>
                  </a:cubicBezTo>
                  <a:lnTo>
                    <a:pt x="53823" y="40333"/>
                  </a:lnTo>
                  <a:cubicBezTo>
                    <a:pt x="54165" y="40173"/>
                    <a:pt x="54485" y="40036"/>
                    <a:pt x="54804" y="39876"/>
                  </a:cubicBezTo>
                  <a:cubicBezTo>
                    <a:pt x="54850" y="39853"/>
                    <a:pt x="54873" y="39785"/>
                    <a:pt x="54850" y="39739"/>
                  </a:cubicBezTo>
                  <a:cubicBezTo>
                    <a:pt x="54835" y="39695"/>
                    <a:pt x="54801" y="39670"/>
                    <a:pt x="54767" y="39670"/>
                  </a:cubicBezTo>
                  <a:close/>
                  <a:moveTo>
                    <a:pt x="12115" y="40118"/>
                  </a:moveTo>
                  <a:cubicBezTo>
                    <a:pt x="12101" y="40118"/>
                    <a:pt x="12087" y="40121"/>
                    <a:pt x="12075" y="40127"/>
                  </a:cubicBezTo>
                  <a:cubicBezTo>
                    <a:pt x="11756" y="40310"/>
                    <a:pt x="11436" y="40470"/>
                    <a:pt x="11116" y="40629"/>
                  </a:cubicBezTo>
                  <a:cubicBezTo>
                    <a:pt x="11071" y="40675"/>
                    <a:pt x="11048" y="40721"/>
                    <a:pt x="11071" y="40789"/>
                  </a:cubicBezTo>
                  <a:cubicBezTo>
                    <a:pt x="11094" y="40812"/>
                    <a:pt x="11116" y="40835"/>
                    <a:pt x="11162" y="40835"/>
                  </a:cubicBezTo>
                  <a:lnTo>
                    <a:pt x="11208" y="40835"/>
                  </a:lnTo>
                  <a:cubicBezTo>
                    <a:pt x="11527" y="40652"/>
                    <a:pt x="11847" y="40492"/>
                    <a:pt x="12166" y="40333"/>
                  </a:cubicBezTo>
                  <a:cubicBezTo>
                    <a:pt x="12212" y="40287"/>
                    <a:pt x="12235" y="40241"/>
                    <a:pt x="12212" y="40173"/>
                  </a:cubicBezTo>
                  <a:cubicBezTo>
                    <a:pt x="12195" y="40139"/>
                    <a:pt x="12154" y="40118"/>
                    <a:pt x="12115" y="40118"/>
                  </a:cubicBezTo>
                  <a:close/>
                  <a:moveTo>
                    <a:pt x="52631" y="40651"/>
                  </a:moveTo>
                  <a:cubicBezTo>
                    <a:pt x="52613" y="40651"/>
                    <a:pt x="52592" y="40659"/>
                    <a:pt x="52567" y="40675"/>
                  </a:cubicBezTo>
                  <a:cubicBezTo>
                    <a:pt x="52248" y="40812"/>
                    <a:pt x="51928" y="40972"/>
                    <a:pt x="51609" y="41109"/>
                  </a:cubicBezTo>
                  <a:cubicBezTo>
                    <a:pt x="51540" y="41131"/>
                    <a:pt x="51517" y="41200"/>
                    <a:pt x="51540" y="41246"/>
                  </a:cubicBezTo>
                  <a:cubicBezTo>
                    <a:pt x="51563" y="41291"/>
                    <a:pt x="51609" y="41314"/>
                    <a:pt x="51631" y="41314"/>
                  </a:cubicBezTo>
                  <a:lnTo>
                    <a:pt x="51677" y="41314"/>
                  </a:lnTo>
                  <a:cubicBezTo>
                    <a:pt x="52019" y="41154"/>
                    <a:pt x="52339" y="41017"/>
                    <a:pt x="52659" y="40858"/>
                  </a:cubicBezTo>
                  <a:cubicBezTo>
                    <a:pt x="52704" y="40835"/>
                    <a:pt x="52750" y="40766"/>
                    <a:pt x="52704" y="40721"/>
                  </a:cubicBezTo>
                  <a:cubicBezTo>
                    <a:pt x="52689" y="40676"/>
                    <a:pt x="52665" y="40651"/>
                    <a:pt x="52631" y="40651"/>
                  </a:cubicBezTo>
                  <a:close/>
                  <a:moveTo>
                    <a:pt x="10016" y="41237"/>
                  </a:moveTo>
                  <a:cubicBezTo>
                    <a:pt x="10001" y="41237"/>
                    <a:pt x="9987" y="41239"/>
                    <a:pt x="9975" y="41246"/>
                  </a:cubicBezTo>
                  <a:cubicBezTo>
                    <a:pt x="9633" y="41428"/>
                    <a:pt x="9313" y="41611"/>
                    <a:pt x="9039" y="41748"/>
                  </a:cubicBezTo>
                  <a:cubicBezTo>
                    <a:pt x="8994" y="41793"/>
                    <a:pt x="8971" y="41862"/>
                    <a:pt x="8994" y="41907"/>
                  </a:cubicBezTo>
                  <a:cubicBezTo>
                    <a:pt x="9017" y="41930"/>
                    <a:pt x="9039" y="41953"/>
                    <a:pt x="9085" y="41953"/>
                  </a:cubicBezTo>
                  <a:lnTo>
                    <a:pt x="9131" y="41953"/>
                  </a:lnTo>
                  <a:cubicBezTo>
                    <a:pt x="9427" y="41793"/>
                    <a:pt x="9724" y="41611"/>
                    <a:pt x="10089" y="41428"/>
                  </a:cubicBezTo>
                  <a:cubicBezTo>
                    <a:pt x="10135" y="41405"/>
                    <a:pt x="10158" y="41337"/>
                    <a:pt x="10135" y="41291"/>
                  </a:cubicBezTo>
                  <a:cubicBezTo>
                    <a:pt x="10102" y="41258"/>
                    <a:pt x="10056" y="41237"/>
                    <a:pt x="10016" y="41237"/>
                  </a:cubicBezTo>
                  <a:close/>
                  <a:moveTo>
                    <a:pt x="30016" y="40903"/>
                  </a:moveTo>
                  <a:cubicBezTo>
                    <a:pt x="29947" y="40903"/>
                    <a:pt x="29902" y="40949"/>
                    <a:pt x="29902" y="41017"/>
                  </a:cubicBezTo>
                  <a:cubicBezTo>
                    <a:pt x="29902" y="41383"/>
                    <a:pt x="29902" y="41748"/>
                    <a:pt x="29902" y="42090"/>
                  </a:cubicBezTo>
                  <a:cubicBezTo>
                    <a:pt x="29902" y="42136"/>
                    <a:pt x="29947" y="42181"/>
                    <a:pt x="29993" y="42181"/>
                  </a:cubicBezTo>
                  <a:cubicBezTo>
                    <a:pt x="30062" y="42181"/>
                    <a:pt x="30107" y="42136"/>
                    <a:pt x="30107" y="42090"/>
                  </a:cubicBezTo>
                  <a:cubicBezTo>
                    <a:pt x="30107" y="41748"/>
                    <a:pt x="30107" y="41383"/>
                    <a:pt x="30107" y="41017"/>
                  </a:cubicBezTo>
                  <a:cubicBezTo>
                    <a:pt x="30107" y="40949"/>
                    <a:pt x="30062" y="40903"/>
                    <a:pt x="30016" y="40903"/>
                  </a:cubicBezTo>
                  <a:close/>
                  <a:moveTo>
                    <a:pt x="50476" y="41647"/>
                  </a:moveTo>
                  <a:cubicBezTo>
                    <a:pt x="50458" y="41647"/>
                    <a:pt x="50440" y="41650"/>
                    <a:pt x="50422" y="41656"/>
                  </a:cubicBezTo>
                  <a:cubicBezTo>
                    <a:pt x="50102" y="41816"/>
                    <a:pt x="49783" y="41976"/>
                    <a:pt x="49463" y="42136"/>
                  </a:cubicBezTo>
                  <a:cubicBezTo>
                    <a:pt x="49417" y="42159"/>
                    <a:pt x="49395" y="42227"/>
                    <a:pt x="49417" y="42273"/>
                  </a:cubicBezTo>
                  <a:cubicBezTo>
                    <a:pt x="49440" y="42318"/>
                    <a:pt x="49463" y="42341"/>
                    <a:pt x="49509" y="42341"/>
                  </a:cubicBezTo>
                  <a:cubicBezTo>
                    <a:pt x="49531" y="42341"/>
                    <a:pt x="49554" y="42318"/>
                    <a:pt x="49554" y="42318"/>
                  </a:cubicBezTo>
                  <a:cubicBezTo>
                    <a:pt x="49874" y="42159"/>
                    <a:pt x="50193" y="41999"/>
                    <a:pt x="50536" y="41862"/>
                  </a:cubicBezTo>
                  <a:cubicBezTo>
                    <a:pt x="50581" y="41839"/>
                    <a:pt x="50604" y="41771"/>
                    <a:pt x="50581" y="41702"/>
                  </a:cubicBezTo>
                  <a:cubicBezTo>
                    <a:pt x="50565" y="41669"/>
                    <a:pt x="50524" y="41647"/>
                    <a:pt x="50476" y="41647"/>
                  </a:cubicBezTo>
                  <a:close/>
                  <a:moveTo>
                    <a:pt x="7961" y="42378"/>
                  </a:moveTo>
                  <a:cubicBezTo>
                    <a:pt x="7947" y="42378"/>
                    <a:pt x="7933" y="42381"/>
                    <a:pt x="7921" y="42387"/>
                  </a:cubicBezTo>
                  <a:cubicBezTo>
                    <a:pt x="7579" y="42592"/>
                    <a:pt x="7282" y="42775"/>
                    <a:pt x="7008" y="42957"/>
                  </a:cubicBezTo>
                  <a:cubicBezTo>
                    <a:pt x="6939" y="43003"/>
                    <a:pt x="6939" y="43072"/>
                    <a:pt x="6962" y="43117"/>
                  </a:cubicBezTo>
                  <a:cubicBezTo>
                    <a:pt x="6985" y="43140"/>
                    <a:pt x="7031" y="43163"/>
                    <a:pt x="7054" y="43163"/>
                  </a:cubicBezTo>
                  <a:cubicBezTo>
                    <a:pt x="7076" y="43163"/>
                    <a:pt x="7099" y="43163"/>
                    <a:pt x="7122" y="43140"/>
                  </a:cubicBezTo>
                  <a:cubicBezTo>
                    <a:pt x="7396" y="42957"/>
                    <a:pt x="7693" y="42775"/>
                    <a:pt x="8035" y="42592"/>
                  </a:cubicBezTo>
                  <a:cubicBezTo>
                    <a:pt x="8081" y="42547"/>
                    <a:pt x="8104" y="42478"/>
                    <a:pt x="8058" y="42432"/>
                  </a:cubicBezTo>
                  <a:cubicBezTo>
                    <a:pt x="8041" y="42399"/>
                    <a:pt x="8000" y="42378"/>
                    <a:pt x="7961" y="42378"/>
                  </a:cubicBezTo>
                  <a:close/>
                  <a:moveTo>
                    <a:pt x="48362" y="42697"/>
                  </a:moveTo>
                  <a:cubicBezTo>
                    <a:pt x="48348" y="42697"/>
                    <a:pt x="48334" y="42700"/>
                    <a:pt x="48322" y="42706"/>
                  </a:cubicBezTo>
                  <a:cubicBezTo>
                    <a:pt x="47979" y="42866"/>
                    <a:pt x="47660" y="43049"/>
                    <a:pt x="47363" y="43209"/>
                  </a:cubicBezTo>
                  <a:cubicBezTo>
                    <a:pt x="47317" y="43231"/>
                    <a:pt x="47295" y="43300"/>
                    <a:pt x="47317" y="43345"/>
                  </a:cubicBezTo>
                  <a:cubicBezTo>
                    <a:pt x="47340" y="43391"/>
                    <a:pt x="47363" y="43414"/>
                    <a:pt x="47409" y="43414"/>
                  </a:cubicBezTo>
                  <a:cubicBezTo>
                    <a:pt x="47432" y="43414"/>
                    <a:pt x="47454" y="43414"/>
                    <a:pt x="47454" y="43391"/>
                  </a:cubicBezTo>
                  <a:cubicBezTo>
                    <a:pt x="47774" y="43231"/>
                    <a:pt x="48093" y="43072"/>
                    <a:pt x="48413" y="42889"/>
                  </a:cubicBezTo>
                  <a:cubicBezTo>
                    <a:pt x="48459" y="42866"/>
                    <a:pt x="48482" y="42798"/>
                    <a:pt x="48459" y="42752"/>
                  </a:cubicBezTo>
                  <a:cubicBezTo>
                    <a:pt x="48442" y="42719"/>
                    <a:pt x="48401" y="42697"/>
                    <a:pt x="48362" y="42697"/>
                  </a:cubicBezTo>
                  <a:close/>
                  <a:moveTo>
                    <a:pt x="29970" y="43254"/>
                  </a:moveTo>
                  <a:cubicBezTo>
                    <a:pt x="29925" y="43254"/>
                    <a:pt x="29879" y="43300"/>
                    <a:pt x="29879" y="43368"/>
                  </a:cubicBezTo>
                  <a:cubicBezTo>
                    <a:pt x="29856" y="43482"/>
                    <a:pt x="29856" y="43597"/>
                    <a:pt x="29856" y="43711"/>
                  </a:cubicBezTo>
                  <a:cubicBezTo>
                    <a:pt x="29856" y="43939"/>
                    <a:pt x="29833" y="44190"/>
                    <a:pt x="29833" y="44441"/>
                  </a:cubicBezTo>
                  <a:cubicBezTo>
                    <a:pt x="29810" y="44487"/>
                    <a:pt x="29856" y="44532"/>
                    <a:pt x="29925" y="44555"/>
                  </a:cubicBezTo>
                  <a:cubicBezTo>
                    <a:pt x="29993" y="44555"/>
                    <a:pt x="30039" y="44510"/>
                    <a:pt x="30039" y="44441"/>
                  </a:cubicBezTo>
                  <a:cubicBezTo>
                    <a:pt x="30039" y="44190"/>
                    <a:pt x="30062" y="43962"/>
                    <a:pt x="30062" y="43711"/>
                  </a:cubicBezTo>
                  <a:cubicBezTo>
                    <a:pt x="30084" y="43597"/>
                    <a:pt x="30084" y="43482"/>
                    <a:pt x="30084" y="43368"/>
                  </a:cubicBezTo>
                  <a:cubicBezTo>
                    <a:pt x="30084" y="43323"/>
                    <a:pt x="30039" y="43254"/>
                    <a:pt x="29970" y="43254"/>
                  </a:cubicBezTo>
                  <a:close/>
                  <a:moveTo>
                    <a:pt x="5995" y="43686"/>
                  </a:moveTo>
                  <a:cubicBezTo>
                    <a:pt x="5973" y="43686"/>
                    <a:pt x="5953" y="43693"/>
                    <a:pt x="5935" y="43711"/>
                  </a:cubicBezTo>
                  <a:cubicBezTo>
                    <a:pt x="5867" y="43756"/>
                    <a:pt x="5798" y="43825"/>
                    <a:pt x="5730" y="43870"/>
                  </a:cubicBezTo>
                  <a:cubicBezTo>
                    <a:pt x="5524" y="44053"/>
                    <a:pt x="5296" y="44213"/>
                    <a:pt x="5113" y="44395"/>
                  </a:cubicBezTo>
                  <a:cubicBezTo>
                    <a:pt x="5068" y="44441"/>
                    <a:pt x="5045" y="44487"/>
                    <a:pt x="5091" y="44532"/>
                  </a:cubicBezTo>
                  <a:cubicBezTo>
                    <a:pt x="5113" y="44555"/>
                    <a:pt x="5136" y="44578"/>
                    <a:pt x="5159" y="44578"/>
                  </a:cubicBezTo>
                  <a:cubicBezTo>
                    <a:pt x="5205" y="44578"/>
                    <a:pt x="5228" y="44578"/>
                    <a:pt x="5250" y="44555"/>
                  </a:cubicBezTo>
                  <a:cubicBezTo>
                    <a:pt x="5433" y="44373"/>
                    <a:pt x="5638" y="44213"/>
                    <a:pt x="5867" y="44053"/>
                  </a:cubicBezTo>
                  <a:cubicBezTo>
                    <a:pt x="5935" y="43985"/>
                    <a:pt x="6004" y="43939"/>
                    <a:pt x="6072" y="43870"/>
                  </a:cubicBezTo>
                  <a:cubicBezTo>
                    <a:pt x="6118" y="43848"/>
                    <a:pt x="6118" y="43779"/>
                    <a:pt x="6095" y="43734"/>
                  </a:cubicBezTo>
                  <a:cubicBezTo>
                    <a:pt x="6067" y="43705"/>
                    <a:pt x="6030" y="43686"/>
                    <a:pt x="5995" y="43686"/>
                  </a:cubicBezTo>
                  <a:close/>
                  <a:moveTo>
                    <a:pt x="46285" y="43816"/>
                  </a:moveTo>
                  <a:cubicBezTo>
                    <a:pt x="46271" y="43816"/>
                    <a:pt x="46257" y="43819"/>
                    <a:pt x="46245" y="43825"/>
                  </a:cubicBezTo>
                  <a:cubicBezTo>
                    <a:pt x="45925" y="44007"/>
                    <a:pt x="45606" y="44190"/>
                    <a:pt x="45309" y="44373"/>
                  </a:cubicBezTo>
                  <a:cubicBezTo>
                    <a:pt x="45263" y="44418"/>
                    <a:pt x="45240" y="44487"/>
                    <a:pt x="45263" y="44532"/>
                  </a:cubicBezTo>
                  <a:cubicBezTo>
                    <a:pt x="45286" y="44555"/>
                    <a:pt x="45332" y="44578"/>
                    <a:pt x="45354" y="44578"/>
                  </a:cubicBezTo>
                  <a:cubicBezTo>
                    <a:pt x="45377" y="44578"/>
                    <a:pt x="45400" y="44578"/>
                    <a:pt x="45423" y="44555"/>
                  </a:cubicBezTo>
                  <a:cubicBezTo>
                    <a:pt x="45720" y="44373"/>
                    <a:pt x="46016" y="44190"/>
                    <a:pt x="46336" y="44030"/>
                  </a:cubicBezTo>
                  <a:cubicBezTo>
                    <a:pt x="46382" y="43985"/>
                    <a:pt x="46404" y="43916"/>
                    <a:pt x="46382" y="43870"/>
                  </a:cubicBezTo>
                  <a:cubicBezTo>
                    <a:pt x="46365" y="43837"/>
                    <a:pt x="46324" y="43816"/>
                    <a:pt x="46285" y="43816"/>
                  </a:cubicBezTo>
                  <a:close/>
                  <a:moveTo>
                    <a:pt x="44273" y="45055"/>
                  </a:moveTo>
                  <a:cubicBezTo>
                    <a:pt x="44251" y="45055"/>
                    <a:pt x="44231" y="45063"/>
                    <a:pt x="44213" y="45080"/>
                  </a:cubicBezTo>
                  <a:cubicBezTo>
                    <a:pt x="43916" y="45263"/>
                    <a:pt x="43620" y="45468"/>
                    <a:pt x="43323" y="45674"/>
                  </a:cubicBezTo>
                  <a:cubicBezTo>
                    <a:pt x="43277" y="45719"/>
                    <a:pt x="43277" y="45788"/>
                    <a:pt x="43300" y="45833"/>
                  </a:cubicBezTo>
                  <a:cubicBezTo>
                    <a:pt x="43323" y="45856"/>
                    <a:pt x="43369" y="45879"/>
                    <a:pt x="43391" y="45879"/>
                  </a:cubicBezTo>
                  <a:cubicBezTo>
                    <a:pt x="43414" y="45879"/>
                    <a:pt x="43437" y="45879"/>
                    <a:pt x="43460" y="45856"/>
                  </a:cubicBezTo>
                  <a:cubicBezTo>
                    <a:pt x="43734" y="45651"/>
                    <a:pt x="44031" y="45445"/>
                    <a:pt x="44327" y="45263"/>
                  </a:cubicBezTo>
                  <a:cubicBezTo>
                    <a:pt x="44396" y="45217"/>
                    <a:pt x="44396" y="45149"/>
                    <a:pt x="44373" y="45103"/>
                  </a:cubicBezTo>
                  <a:cubicBezTo>
                    <a:pt x="44345" y="45075"/>
                    <a:pt x="44308" y="45055"/>
                    <a:pt x="44273" y="45055"/>
                  </a:cubicBezTo>
                  <a:close/>
                  <a:moveTo>
                    <a:pt x="4235" y="45251"/>
                  </a:moveTo>
                  <a:cubicBezTo>
                    <a:pt x="4206" y="45251"/>
                    <a:pt x="4178" y="45263"/>
                    <a:pt x="4155" y="45286"/>
                  </a:cubicBezTo>
                  <a:cubicBezTo>
                    <a:pt x="3904" y="45537"/>
                    <a:pt x="3675" y="45811"/>
                    <a:pt x="3447" y="46085"/>
                  </a:cubicBezTo>
                  <a:cubicBezTo>
                    <a:pt x="3402" y="46130"/>
                    <a:pt x="3402" y="46199"/>
                    <a:pt x="3447" y="46221"/>
                  </a:cubicBezTo>
                  <a:cubicBezTo>
                    <a:pt x="3470" y="46244"/>
                    <a:pt x="3493" y="46267"/>
                    <a:pt x="3516" y="46267"/>
                  </a:cubicBezTo>
                  <a:cubicBezTo>
                    <a:pt x="3538" y="46267"/>
                    <a:pt x="3584" y="46244"/>
                    <a:pt x="3607" y="46221"/>
                  </a:cubicBezTo>
                  <a:cubicBezTo>
                    <a:pt x="3835" y="45948"/>
                    <a:pt x="4063" y="45696"/>
                    <a:pt x="4315" y="45423"/>
                  </a:cubicBezTo>
                  <a:cubicBezTo>
                    <a:pt x="4360" y="45400"/>
                    <a:pt x="4360" y="45331"/>
                    <a:pt x="4315" y="45286"/>
                  </a:cubicBezTo>
                  <a:cubicBezTo>
                    <a:pt x="4292" y="45263"/>
                    <a:pt x="4263" y="45251"/>
                    <a:pt x="4235" y="45251"/>
                  </a:cubicBezTo>
                  <a:close/>
                  <a:moveTo>
                    <a:pt x="29856" y="45605"/>
                  </a:moveTo>
                  <a:cubicBezTo>
                    <a:pt x="29788" y="45605"/>
                    <a:pt x="29742" y="45651"/>
                    <a:pt x="29742" y="45719"/>
                  </a:cubicBezTo>
                  <a:cubicBezTo>
                    <a:pt x="29719" y="46085"/>
                    <a:pt x="29673" y="46427"/>
                    <a:pt x="29628" y="46769"/>
                  </a:cubicBezTo>
                  <a:cubicBezTo>
                    <a:pt x="29628" y="46838"/>
                    <a:pt x="29673" y="46883"/>
                    <a:pt x="29742" y="46906"/>
                  </a:cubicBezTo>
                  <a:cubicBezTo>
                    <a:pt x="29788" y="46906"/>
                    <a:pt x="29856" y="46861"/>
                    <a:pt x="29856" y="46792"/>
                  </a:cubicBezTo>
                  <a:cubicBezTo>
                    <a:pt x="29879" y="46450"/>
                    <a:pt x="29925" y="46085"/>
                    <a:pt x="29947" y="45742"/>
                  </a:cubicBezTo>
                  <a:cubicBezTo>
                    <a:pt x="29947" y="45674"/>
                    <a:pt x="29902" y="45628"/>
                    <a:pt x="29856" y="45605"/>
                  </a:cubicBezTo>
                  <a:close/>
                  <a:moveTo>
                    <a:pt x="42361" y="46435"/>
                  </a:moveTo>
                  <a:cubicBezTo>
                    <a:pt x="42338" y="46435"/>
                    <a:pt x="42315" y="46440"/>
                    <a:pt x="42296" y="46450"/>
                  </a:cubicBezTo>
                  <a:cubicBezTo>
                    <a:pt x="42022" y="46678"/>
                    <a:pt x="41725" y="46929"/>
                    <a:pt x="41474" y="47157"/>
                  </a:cubicBezTo>
                  <a:cubicBezTo>
                    <a:pt x="41429" y="47180"/>
                    <a:pt x="41429" y="47249"/>
                    <a:pt x="41451" y="47294"/>
                  </a:cubicBezTo>
                  <a:cubicBezTo>
                    <a:pt x="41474" y="47317"/>
                    <a:pt x="41497" y="47340"/>
                    <a:pt x="41543" y="47340"/>
                  </a:cubicBezTo>
                  <a:cubicBezTo>
                    <a:pt x="41565" y="47340"/>
                    <a:pt x="41588" y="47340"/>
                    <a:pt x="41611" y="47317"/>
                  </a:cubicBezTo>
                  <a:cubicBezTo>
                    <a:pt x="41862" y="47089"/>
                    <a:pt x="42159" y="46861"/>
                    <a:pt x="42433" y="46632"/>
                  </a:cubicBezTo>
                  <a:cubicBezTo>
                    <a:pt x="42478" y="46587"/>
                    <a:pt x="42478" y="46518"/>
                    <a:pt x="42456" y="46473"/>
                  </a:cubicBezTo>
                  <a:cubicBezTo>
                    <a:pt x="42429" y="46446"/>
                    <a:pt x="42394" y="46435"/>
                    <a:pt x="42361" y="46435"/>
                  </a:cubicBezTo>
                  <a:close/>
                  <a:moveTo>
                    <a:pt x="2729" y="47052"/>
                  </a:moveTo>
                  <a:cubicBezTo>
                    <a:pt x="2696" y="47052"/>
                    <a:pt x="2663" y="47068"/>
                    <a:pt x="2648" y="47112"/>
                  </a:cubicBezTo>
                  <a:cubicBezTo>
                    <a:pt x="2420" y="47386"/>
                    <a:pt x="2237" y="47705"/>
                    <a:pt x="2032" y="48002"/>
                  </a:cubicBezTo>
                  <a:cubicBezTo>
                    <a:pt x="2009" y="48047"/>
                    <a:pt x="2032" y="48116"/>
                    <a:pt x="2078" y="48139"/>
                  </a:cubicBezTo>
                  <a:cubicBezTo>
                    <a:pt x="2101" y="48162"/>
                    <a:pt x="2101" y="48162"/>
                    <a:pt x="2123" y="48162"/>
                  </a:cubicBezTo>
                  <a:cubicBezTo>
                    <a:pt x="2169" y="48162"/>
                    <a:pt x="2192" y="48139"/>
                    <a:pt x="2215" y="48116"/>
                  </a:cubicBezTo>
                  <a:cubicBezTo>
                    <a:pt x="2397" y="47819"/>
                    <a:pt x="2603" y="47523"/>
                    <a:pt x="2808" y="47226"/>
                  </a:cubicBezTo>
                  <a:cubicBezTo>
                    <a:pt x="2854" y="47180"/>
                    <a:pt x="2831" y="47112"/>
                    <a:pt x="2785" y="47066"/>
                  </a:cubicBezTo>
                  <a:cubicBezTo>
                    <a:pt x="2769" y="47058"/>
                    <a:pt x="2749" y="47052"/>
                    <a:pt x="2729" y="47052"/>
                  </a:cubicBezTo>
                  <a:close/>
                  <a:moveTo>
                    <a:pt x="40595" y="47990"/>
                  </a:moveTo>
                  <a:cubicBezTo>
                    <a:pt x="40567" y="47990"/>
                    <a:pt x="40538" y="48002"/>
                    <a:pt x="40515" y="48025"/>
                  </a:cubicBezTo>
                  <a:cubicBezTo>
                    <a:pt x="40264" y="48276"/>
                    <a:pt x="40013" y="48527"/>
                    <a:pt x="39762" y="48801"/>
                  </a:cubicBezTo>
                  <a:cubicBezTo>
                    <a:pt x="39739" y="48846"/>
                    <a:pt x="39739" y="48915"/>
                    <a:pt x="39785" y="48960"/>
                  </a:cubicBezTo>
                  <a:cubicBezTo>
                    <a:pt x="39808" y="48960"/>
                    <a:pt x="39831" y="48983"/>
                    <a:pt x="39854" y="48983"/>
                  </a:cubicBezTo>
                  <a:cubicBezTo>
                    <a:pt x="39876" y="48983"/>
                    <a:pt x="39899" y="48960"/>
                    <a:pt x="39922" y="48938"/>
                  </a:cubicBezTo>
                  <a:cubicBezTo>
                    <a:pt x="40173" y="48687"/>
                    <a:pt x="40424" y="48436"/>
                    <a:pt x="40675" y="48184"/>
                  </a:cubicBezTo>
                  <a:cubicBezTo>
                    <a:pt x="40721" y="48139"/>
                    <a:pt x="40721" y="48070"/>
                    <a:pt x="40675" y="48025"/>
                  </a:cubicBezTo>
                  <a:cubicBezTo>
                    <a:pt x="40652" y="48002"/>
                    <a:pt x="40624" y="47990"/>
                    <a:pt x="40595" y="47990"/>
                  </a:cubicBezTo>
                  <a:close/>
                  <a:moveTo>
                    <a:pt x="29605" y="47956"/>
                  </a:moveTo>
                  <a:cubicBezTo>
                    <a:pt x="29537" y="47956"/>
                    <a:pt x="29491" y="48002"/>
                    <a:pt x="29491" y="48047"/>
                  </a:cubicBezTo>
                  <a:cubicBezTo>
                    <a:pt x="29422" y="48413"/>
                    <a:pt x="29377" y="48755"/>
                    <a:pt x="29308" y="49097"/>
                  </a:cubicBezTo>
                  <a:cubicBezTo>
                    <a:pt x="29308" y="49166"/>
                    <a:pt x="29331" y="49212"/>
                    <a:pt x="29400" y="49234"/>
                  </a:cubicBezTo>
                  <a:lnTo>
                    <a:pt x="29422" y="49234"/>
                  </a:lnTo>
                  <a:cubicBezTo>
                    <a:pt x="29468" y="49234"/>
                    <a:pt x="29514" y="49189"/>
                    <a:pt x="29514" y="49143"/>
                  </a:cubicBezTo>
                  <a:cubicBezTo>
                    <a:pt x="29582" y="48801"/>
                    <a:pt x="29651" y="48436"/>
                    <a:pt x="29696" y="48070"/>
                  </a:cubicBezTo>
                  <a:cubicBezTo>
                    <a:pt x="29696" y="48025"/>
                    <a:pt x="29651" y="47979"/>
                    <a:pt x="29605" y="47956"/>
                  </a:cubicBezTo>
                  <a:close/>
                  <a:moveTo>
                    <a:pt x="1515" y="49066"/>
                  </a:moveTo>
                  <a:cubicBezTo>
                    <a:pt x="1476" y="49066"/>
                    <a:pt x="1433" y="49092"/>
                    <a:pt x="1416" y="49143"/>
                  </a:cubicBezTo>
                  <a:cubicBezTo>
                    <a:pt x="1256" y="49463"/>
                    <a:pt x="1096" y="49782"/>
                    <a:pt x="959" y="50125"/>
                  </a:cubicBezTo>
                  <a:cubicBezTo>
                    <a:pt x="936" y="50170"/>
                    <a:pt x="959" y="50239"/>
                    <a:pt x="1028" y="50262"/>
                  </a:cubicBezTo>
                  <a:lnTo>
                    <a:pt x="1051" y="50262"/>
                  </a:lnTo>
                  <a:cubicBezTo>
                    <a:pt x="1096" y="50262"/>
                    <a:pt x="1142" y="50239"/>
                    <a:pt x="1165" y="50193"/>
                  </a:cubicBezTo>
                  <a:cubicBezTo>
                    <a:pt x="1302" y="49874"/>
                    <a:pt x="1439" y="49554"/>
                    <a:pt x="1598" y="49234"/>
                  </a:cubicBezTo>
                  <a:cubicBezTo>
                    <a:pt x="1621" y="49166"/>
                    <a:pt x="1598" y="49120"/>
                    <a:pt x="1553" y="49075"/>
                  </a:cubicBezTo>
                  <a:cubicBezTo>
                    <a:pt x="1541" y="49069"/>
                    <a:pt x="1528" y="49066"/>
                    <a:pt x="1515" y="49066"/>
                  </a:cubicBezTo>
                  <a:close/>
                  <a:moveTo>
                    <a:pt x="39014" y="49744"/>
                  </a:moveTo>
                  <a:cubicBezTo>
                    <a:pt x="38983" y="49744"/>
                    <a:pt x="38954" y="49755"/>
                    <a:pt x="38941" y="49782"/>
                  </a:cubicBezTo>
                  <a:cubicBezTo>
                    <a:pt x="38712" y="50079"/>
                    <a:pt x="38507" y="50376"/>
                    <a:pt x="38301" y="50672"/>
                  </a:cubicBezTo>
                  <a:cubicBezTo>
                    <a:pt x="38279" y="50718"/>
                    <a:pt x="38301" y="50787"/>
                    <a:pt x="38347" y="50809"/>
                  </a:cubicBezTo>
                  <a:cubicBezTo>
                    <a:pt x="38347" y="50832"/>
                    <a:pt x="38370" y="50832"/>
                    <a:pt x="38393" y="50832"/>
                  </a:cubicBezTo>
                  <a:cubicBezTo>
                    <a:pt x="38438" y="50832"/>
                    <a:pt x="38461" y="50809"/>
                    <a:pt x="38484" y="50787"/>
                  </a:cubicBezTo>
                  <a:cubicBezTo>
                    <a:pt x="38689" y="50490"/>
                    <a:pt x="38895" y="50193"/>
                    <a:pt x="39100" y="49919"/>
                  </a:cubicBezTo>
                  <a:cubicBezTo>
                    <a:pt x="39146" y="49874"/>
                    <a:pt x="39123" y="49805"/>
                    <a:pt x="39078" y="49759"/>
                  </a:cubicBezTo>
                  <a:cubicBezTo>
                    <a:pt x="39059" y="49750"/>
                    <a:pt x="39036" y="49744"/>
                    <a:pt x="39014" y="49744"/>
                  </a:cubicBezTo>
                  <a:close/>
                  <a:moveTo>
                    <a:pt x="29159" y="50278"/>
                  </a:moveTo>
                  <a:cubicBezTo>
                    <a:pt x="29110" y="50278"/>
                    <a:pt x="29076" y="50316"/>
                    <a:pt x="29057" y="50353"/>
                  </a:cubicBezTo>
                  <a:cubicBezTo>
                    <a:pt x="28989" y="50718"/>
                    <a:pt x="28897" y="51060"/>
                    <a:pt x="28806" y="51403"/>
                  </a:cubicBezTo>
                  <a:cubicBezTo>
                    <a:pt x="28806" y="51448"/>
                    <a:pt x="28829" y="51517"/>
                    <a:pt x="28897" y="51540"/>
                  </a:cubicBezTo>
                  <a:lnTo>
                    <a:pt x="28920" y="51540"/>
                  </a:lnTo>
                  <a:cubicBezTo>
                    <a:pt x="28966" y="51540"/>
                    <a:pt x="29012" y="51517"/>
                    <a:pt x="29012" y="51448"/>
                  </a:cubicBezTo>
                  <a:cubicBezTo>
                    <a:pt x="29103" y="51106"/>
                    <a:pt x="29194" y="50764"/>
                    <a:pt x="29263" y="50398"/>
                  </a:cubicBezTo>
                  <a:cubicBezTo>
                    <a:pt x="29285" y="50353"/>
                    <a:pt x="29240" y="50284"/>
                    <a:pt x="29194" y="50284"/>
                  </a:cubicBezTo>
                  <a:cubicBezTo>
                    <a:pt x="29182" y="50280"/>
                    <a:pt x="29170" y="50278"/>
                    <a:pt x="29159" y="50278"/>
                  </a:cubicBezTo>
                  <a:close/>
                  <a:moveTo>
                    <a:pt x="627" y="51260"/>
                  </a:moveTo>
                  <a:cubicBezTo>
                    <a:pt x="578" y="51260"/>
                    <a:pt x="544" y="51297"/>
                    <a:pt x="526" y="51334"/>
                  </a:cubicBezTo>
                  <a:cubicBezTo>
                    <a:pt x="411" y="51677"/>
                    <a:pt x="343" y="52042"/>
                    <a:pt x="252" y="52384"/>
                  </a:cubicBezTo>
                  <a:cubicBezTo>
                    <a:pt x="252" y="52453"/>
                    <a:pt x="274" y="52498"/>
                    <a:pt x="343" y="52521"/>
                  </a:cubicBezTo>
                  <a:lnTo>
                    <a:pt x="366" y="52521"/>
                  </a:lnTo>
                  <a:cubicBezTo>
                    <a:pt x="411" y="52521"/>
                    <a:pt x="457" y="52476"/>
                    <a:pt x="480" y="52430"/>
                  </a:cubicBezTo>
                  <a:cubicBezTo>
                    <a:pt x="548" y="52088"/>
                    <a:pt x="640" y="51745"/>
                    <a:pt x="731" y="51403"/>
                  </a:cubicBezTo>
                  <a:cubicBezTo>
                    <a:pt x="754" y="51334"/>
                    <a:pt x="708" y="51289"/>
                    <a:pt x="663" y="51266"/>
                  </a:cubicBezTo>
                  <a:cubicBezTo>
                    <a:pt x="650" y="51262"/>
                    <a:pt x="638" y="51260"/>
                    <a:pt x="627" y="51260"/>
                  </a:cubicBezTo>
                  <a:close/>
                  <a:moveTo>
                    <a:pt x="37772" y="51736"/>
                  </a:moveTo>
                  <a:cubicBezTo>
                    <a:pt x="37729" y="51736"/>
                    <a:pt x="37696" y="51757"/>
                    <a:pt x="37662" y="51791"/>
                  </a:cubicBezTo>
                  <a:cubicBezTo>
                    <a:pt x="37503" y="52133"/>
                    <a:pt x="37366" y="52453"/>
                    <a:pt x="37251" y="52795"/>
                  </a:cubicBezTo>
                  <a:cubicBezTo>
                    <a:pt x="37229" y="52841"/>
                    <a:pt x="37251" y="52909"/>
                    <a:pt x="37320" y="52932"/>
                  </a:cubicBezTo>
                  <a:lnTo>
                    <a:pt x="37343" y="52932"/>
                  </a:lnTo>
                  <a:cubicBezTo>
                    <a:pt x="37388" y="52932"/>
                    <a:pt x="37434" y="52909"/>
                    <a:pt x="37457" y="52864"/>
                  </a:cubicBezTo>
                  <a:cubicBezTo>
                    <a:pt x="37571" y="52544"/>
                    <a:pt x="37708" y="52225"/>
                    <a:pt x="37868" y="51905"/>
                  </a:cubicBezTo>
                  <a:cubicBezTo>
                    <a:pt x="37891" y="51836"/>
                    <a:pt x="37868" y="51768"/>
                    <a:pt x="37822" y="51745"/>
                  </a:cubicBezTo>
                  <a:cubicBezTo>
                    <a:pt x="37804" y="51739"/>
                    <a:pt x="37787" y="51736"/>
                    <a:pt x="37772" y="51736"/>
                  </a:cubicBezTo>
                  <a:close/>
                  <a:moveTo>
                    <a:pt x="28554" y="52558"/>
                  </a:moveTo>
                  <a:cubicBezTo>
                    <a:pt x="28511" y="52558"/>
                    <a:pt x="28481" y="52584"/>
                    <a:pt x="28464" y="52635"/>
                  </a:cubicBezTo>
                  <a:cubicBezTo>
                    <a:pt x="28350" y="52978"/>
                    <a:pt x="28235" y="53320"/>
                    <a:pt x="28121" y="53640"/>
                  </a:cubicBezTo>
                  <a:cubicBezTo>
                    <a:pt x="28099" y="53708"/>
                    <a:pt x="28121" y="53754"/>
                    <a:pt x="28190" y="53777"/>
                  </a:cubicBezTo>
                  <a:cubicBezTo>
                    <a:pt x="28190" y="53777"/>
                    <a:pt x="28213" y="53799"/>
                    <a:pt x="28213" y="53799"/>
                  </a:cubicBezTo>
                  <a:cubicBezTo>
                    <a:pt x="28258" y="53799"/>
                    <a:pt x="28304" y="53754"/>
                    <a:pt x="28327" y="53708"/>
                  </a:cubicBezTo>
                  <a:cubicBezTo>
                    <a:pt x="28441" y="53389"/>
                    <a:pt x="28555" y="53046"/>
                    <a:pt x="28669" y="52704"/>
                  </a:cubicBezTo>
                  <a:cubicBezTo>
                    <a:pt x="28692" y="52635"/>
                    <a:pt x="28646" y="52590"/>
                    <a:pt x="28601" y="52567"/>
                  </a:cubicBezTo>
                  <a:cubicBezTo>
                    <a:pt x="28584" y="52561"/>
                    <a:pt x="28568" y="52558"/>
                    <a:pt x="28554" y="52558"/>
                  </a:cubicBezTo>
                  <a:close/>
                  <a:moveTo>
                    <a:pt x="183" y="53571"/>
                  </a:moveTo>
                  <a:cubicBezTo>
                    <a:pt x="115" y="53571"/>
                    <a:pt x="69" y="53617"/>
                    <a:pt x="69" y="53663"/>
                  </a:cubicBezTo>
                  <a:cubicBezTo>
                    <a:pt x="46" y="53891"/>
                    <a:pt x="23" y="54096"/>
                    <a:pt x="23" y="54324"/>
                  </a:cubicBezTo>
                  <a:cubicBezTo>
                    <a:pt x="1" y="54461"/>
                    <a:pt x="1" y="54598"/>
                    <a:pt x="1" y="54758"/>
                  </a:cubicBezTo>
                  <a:cubicBezTo>
                    <a:pt x="1" y="54804"/>
                    <a:pt x="46" y="54849"/>
                    <a:pt x="115" y="54849"/>
                  </a:cubicBezTo>
                  <a:cubicBezTo>
                    <a:pt x="183" y="54849"/>
                    <a:pt x="229" y="54804"/>
                    <a:pt x="229" y="54758"/>
                  </a:cubicBezTo>
                  <a:cubicBezTo>
                    <a:pt x="229" y="54621"/>
                    <a:pt x="229" y="54461"/>
                    <a:pt x="229" y="54324"/>
                  </a:cubicBezTo>
                  <a:cubicBezTo>
                    <a:pt x="252" y="54119"/>
                    <a:pt x="252" y="53891"/>
                    <a:pt x="274" y="53685"/>
                  </a:cubicBezTo>
                  <a:cubicBezTo>
                    <a:pt x="274" y="53640"/>
                    <a:pt x="229" y="53571"/>
                    <a:pt x="183" y="53571"/>
                  </a:cubicBezTo>
                  <a:close/>
                  <a:moveTo>
                    <a:pt x="36975" y="53953"/>
                  </a:moveTo>
                  <a:cubicBezTo>
                    <a:pt x="36933" y="53953"/>
                    <a:pt x="36886" y="53994"/>
                    <a:pt x="36886" y="54051"/>
                  </a:cubicBezTo>
                  <a:cubicBezTo>
                    <a:pt x="36795" y="54393"/>
                    <a:pt x="36726" y="54758"/>
                    <a:pt x="36704" y="55100"/>
                  </a:cubicBezTo>
                  <a:cubicBezTo>
                    <a:pt x="36681" y="55169"/>
                    <a:pt x="36726" y="55215"/>
                    <a:pt x="36795" y="55237"/>
                  </a:cubicBezTo>
                  <a:cubicBezTo>
                    <a:pt x="36863" y="55237"/>
                    <a:pt x="36909" y="55192"/>
                    <a:pt x="36909" y="55123"/>
                  </a:cubicBezTo>
                  <a:cubicBezTo>
                    <a:pt x="36955" y="54781"/>
                    <a:pt x="37000" y="54439"/>
                    <a:pt x="37092" y="54096"/>
                  </a:cubicBezTo>
                  <a:cubicBezTo>
                    <a:pt x="37092" y="54028"/>
                    <a:pt x="37069" y="53982"/>
                    <a:pt x="37000" y="53959"/>
                  </a:cubicBezTo>
                  <a:cubicBezTo>
                    <a:pt x="36992" y="53955"/>
                    <a:pt x="36984" y="53953"/>
                    <a:pt x="36975" y="53953"/>
                  </a:cubicBezTo>
                  <a:close/>
                  <a:moveTo>
                    <a:pt x="27755" y="54772"/>
                  </a:moveTo>
                  <a:cubicBezTo>
                    <a:pt x="27712" y="54772"/>
                    <a:pt x="27682" y="54798"/>
                    <a:pt x="27665" y="54849"/>
                  </a:cubicBezTo>
                  <a:cubicBezTo>
                    <a:pt x="27619" y="54918"/>
                    <a:pt x="27574" y="55009"/>
                    <a:pt x="27551" y="55100"/>
                  </a:cubicBezTo>
                  <a:cubicBezTo>
                    <a:pt x="27437" y="55329"/>
                    <a:pt x="27322" y="55580"/>
                    <a:pt x="27208" y="55808"/>
                  </a:cubicBezTo>
                  <a:cubicBezTo>
                    <a:pt x="27186" y="55854"/>
                    <a:pt x="27208" y="55922"/>
                    <a:pt x="27277" y="55945"/>
                  </a:cubicBezTo>
                  <a:cubicBezTo>
                    <a:pt x="27277" y="55968"/>
                    <a:pt x="27300" y="55968"/>
                    <a:pt x="27322" y="55968"/>
                  </a:cubicBezTo>
                  <a:cubicBezTo>
                    <a:pt x="27345" y="55968"/>
                    <a:pt x="27391" y="55945"/>
                    <a:pt x="27414" y="55899"/>
                  </a:cubicBezTo>
                  <a:cubicBezTo>
                    <a:pt x="27528" y="55671"/>
                    <a:pt x="27642" y="55420"/>
                    <a:pt x="27733" y="55192"/>
                  </a:cubicBezTo>
                  <a:cubicBezTo>
                    <a:pt x="27779" y="55100"/>
                    <a:pt x="27825" y="55009"/>
                    <a:pt x="27847" y="54918"/>
                  </a:cubicBezTo>
                  <a:cubicBezTo>
                    <a:pt x="27870" y="54872"/>
                    <a:pt x="27847" y="54804"/>
                    <a:pt x="27802" y="54781"/>
                  </a:cubicBezTo>
                  <a:cubicBezTo>
                    <a:pt x="27785" y="54775"/>
                    <a:pt x="27769" y="54772"/>
                    <a:pt x="27755" y="54772"/>
                  </a:cubicBezTo>
                  <a:close/>
                  <a:moveTo>
                    <a:pt x="183" y="55922"/>
                  </a:moveTo>
                  <a:cubicBezTo>
                    <a:pt x="115" y="55922"/>
                    <a:pt x="92" y="55991"/>
                    <a:pt x="92" y="56036"/>
                  </a:cubicBezTo>
                  <a:cubicBezTo>
                    <a:pt x="138" y="56402"/>
                    <a:pt x="206" y="56767"/>
                    <a:pt x="297" y="57109"/>
                  </a:cubicBezTo>
                  <a:cubicBezTo>
                    <a:pt x="297" y="57155"/>
                    <a:pt x="343" y="57200"/>
                    <a:pt x="389" y="57200"/>
                  </a:cubicBezTo>
                  <a:lnTo>
                    <a:pt x="411" y="57200"/>
                  </a:lnTo>
                  <a:cubicBezTo>
                    <a:pt x="480" y="57178"/>
                    <a:pt x="503" y="57109"/>
                    <a:pt x="503" y="57063"/>
                  </a:cubicBezTo>
                  <a:cubicBezTo>
                    <a:pt x="411" y="56721"/>
                    <a:pt x="343" y="56379"/>
                    <a:pt x="297" y="56014"/>
                  </a:cubicBezTo>
                  <a:cubicBezTo>
                    <a:pt x="297" y="55968"/>
                    <a:pt x="252" y="55922"/>
                    <a:pt x="183" y="55922"/>
                  </a:cubicBezTo>
                  <a:close/>
                  <a:moveTo>
                    <a:pt x="36749" y="56287"/>
                  </a:moveTo>
                  <a:cubicBezTo>
                    <a:pt x="36704" y="56310"/>
                    <a:pt x="36658" y="56356"/>
                    <a:pt x="36658" y="56402"/>
                  </a:cubicBezTo>
                  <a:cubicBezTo>
                    <a:pt x="36658" y="56767"/>
                    <a:pt x="36704" y="57132"/>
                    <a:pt x="36749" y="57497"/>
                  </a:cubicBezTo>
                  <a:cubicBezTo>
                    <a:pt x="36772" y="57543"/>
                    <a:pt x="36818" y="57588"/>
                    <a:pt x="36863" y="57588"/>
                  </a:cubicBezTo>
                  <a:lnTo>
                    <a:pt x="36886" y="57588"/>
                  </a:lnTo>
                  <a:cubicBezTo>
                    <a:pt x="36932" y="57566"/>
                    <a:pt x="36978" y="57520"/>
                    <a:pt x="36978" y="57451"/>
                  </a:cubicBezTo>
                  <a:cubicBezTo>
                    <a:pt x="36909" y="57109"/>
                    <a:pt x="36886" y="56744"/>
                    <a:pt x="36863" y="56402"/>
                  </a:cubicBezTo>
                  <a:cubicBezTo>
                    <a:pt x="36863" y="56333"/>
                    <a:pt x="36818" y="56287"/>
                    <a:pt x="36749" y="56287"/>
                  </a:cubicBezTo>
                  <a:close/>
                  <a:moveTo>
                    <a:pt x="26693" y="56879"/>
                  </a:moveTo>
                  <a:cubicBezTo>
                    <a:pt x="26661" y="56879"/>
                    <a:pt x="26629" y="56898"/>
                    <a:pt x="26615" y="56927"/>
                  </a:cubicBezTo>
                  <a:cubicBezTo>
                    <a:pt x="26432" y="57246"/>
                    <a:pt x="26250" y="57543"/>
                    <a:pt x="26044" y="57840"/>
                  </a:cubicBezTo>
                  <a:cubicBezTo>
                    <a:pt x="26021" y="57885"/>
                    <a:pt x="26021" y="57954"/>
                    <a:pt x="26067" y="57976"/>
                  </a:cubicBezTo>
                  <a:cubicBezTo>
                    <a:pt x="26090" y="57999"/>
                    <a:pt x="26113" y="57999"/>
                    <a:pt x="26136" y="57999"/>
                  </a:cubicBezTo>
                  <a:cubicBezTo>
                    <a:pt x="26158" y="57999"/>
                    <a:pt x="26204" y="57999"/>
                    <a:pt x="26227" y="57954"/>
                  </a:cubicBezTo>
                  <a:cubicBezTo>
                    <a:pt x="26432" y="57657"/>
                    <a:pt x="26615" y="57360"/>
                    <a:pt x="26797" y="57041"/>
                  </a:cubicBezTo>
                  <a:cubicBezTo>
                    <a:pt x="26820" y="56995"/>
                    <a:pt x="26820" y="56927"/>
                    <a:pt x="26752" y="56904"/>
                  </a:cubicBezTo>
                  <a:cubicBezTo>
                    <a:pt x="26734" y="56886"/>
                    <a:pt x="26714" y="56879"/>
                    <a:pt x="26693" y="56879"/>
                  </a:cubicBezTo>
                  <a:close/>
                  <a:moveTo>
                    <a:pt x="768" y="58199"/>
                  </a:moveTo>
                  <a:cubicBezTo>
                    <a:pt x="756" y="58199"/>
                    <a:pt x="744" y="58201"/>
                    <a:pt x="731" y="58205"/>
                  </a:cubicBezTo>
                  <a:cubicBezTo>
                    <a:pt x="685" y="58228"/>
                    <a:pt x="663" y="58296"/>
                    <a:pt x="685" y="58342"/>
                  </a:cubicBezTo>
                  <a:cubicBezTo>
                    <a:pt x="822" y="58684"/>
                    <a:pt x="959" y="59026"/>
                    <a:pt x="1142" y="59323"/>
                  </a:cubicBezTo>
                  <a:cubicBezTo>
                    <a:pt x="1165" y="59369"/>
                    <a:pt x="1187" y="59392"/>
                    <a:pt x="1233" y="59392"/>
                  </a:cubicBezTo>
                  <a:cubicBezTo>
                    <a:pt x="1256" y="59392"/>
                    <a:pt x="1256" y="59392"/>
                    <a:pt x="1279" y="59369"/>
                  </a:cubicBezTo>
                  <a:cubicBezTo>
                    <a:pt x="1324" y="59346"/>
                    <a:pt x="1347" y="59278"/>
                    <a:pt x="1324" y="59232"/>
                  </a:cubicBezTo>
                  <a:cubicBezTo>
                    <a:pt x="1165" y="58912"/>
                    <a:pt x="1005" y="58593"/>
                    <a:pt x="891" y="58273"/>
                  </a:cubicBezTo>
                  <a:cubicBezTo>
                    <a:pt x="872" y="58236"/>
                    <a:pt x="823" y="58199"/>
                    <a:pt x="768" y="58199"/>
                  </a:cubicBezTo>
                  <a:close/>
                  <a:moveTo>
                    <a:pt x="37164" y="58610"/>
                  </a:moveTo>
                  <a:cubicBezTo>
                    <a:pt x="37155" y="58610"/>
                    <a:pt x="37146" y="58611"/>
                    <a:pt x="37137" y="58616"/>
                  </a:cubicBezTo>
                  <a:cubicBezTo>
                    <a:pt x="37069" y="58638"/>
                    <a:pt x="37046" y="58707"/>
                    <a:pt x="37069" y="58753"/>
                  </a:cubicBezTo>
                  <a:cubicBezTo>
                    <a:pt x="37183" y="59095"/>
                    <a:pt x="37320" y="59414"/>
                    <a:pt x="37480" y="59757"/>
                  </a:cubicBezTo>
                  <a:cubicBezTo>
                    <a:pt x="37503" y="59802"/>
                    <a:pt x="37525" y="59825"/>
                    <a:pt x="37571" y="59825"/>
                  </a:cubicBezTo>
                  <a:cubicBezTo>
                    <a:pt x="37594" y="59825"/>
                    <a:pt x="37617" y="59825"/>
                    <a:pt x="37617" y="59802"/>
                  </a:cubicBezTo>
                  <a:cubicBezTo>
                    <a:pt x="37685" y="59780"/>
                    <a:pt x="37708" y="59711"/>
                    <a:pt x="37662" y="59666"/>
                  </a:cubicBezTo>
                  <a:cubicBezTo>
                    <a:pt x="37525" y="59346"/>
                    <a:pt x="37388" y="59004"/>
                    <a:pt x="37274" y="58684"/>
                  </a:cubicBezTo>
                  <a:cubicBezTo>
                    <a:pt x="37256" y="58647"/>
                    <a:pt x="37207" y="58610"/>
                    <a:pt x="37164" y="58610"/>
                  </a:cubicBezTo>
                  <a:close/>
                  <a:moveTo>
                    <a:pt x="25386" y="58829"/>
                  </a:moveTo>
                  <a:cubicBezTo>
                    <a:pt x="25352" y="58829"/>
                    <a:pt x="25318" y="58840"/>
                    <a:pt x="25291" y="58867"/>
                  </a:cubicBezTo>
                  <a:cubicBezTo>
                    <a:pt x="25086" y="59141"/>
                    <a:pt x="24857" y="59414"/>
                    <a:pt x="24606" y="59688"/>
                  </a:cubicBezTo>
                  <a:cubicBezTo>
                    <a:pt x="24583" y="59734"/>
                    <a:pt x="24583" y="59802"/>
                    <a:pt x="24629" y="59848"/>
                  </a:cubicBezTo>
                  <a:cubicBezTo>
                    <a:pt x="24652" y="59848"/>
                    <a:pt x="24675" y="59871"/>
                    <a:pt x="24698" y="59871"/>
                  </a:cubicBezTo>
                  <a:cubicBezTo>
                    <a:pt x="24720" y="59871"/>
                    <a:pt x="24743" y="59848"/>
                    <a:pt x="24766" y="59825"/>
                  </a:cubicBezTo>
                  <a:cubicBezTo>
                    <a:pt x="25017" y="59574"/>
                    <a:pt x="25245" y="59278"/>
                    <a:pt x="25474" y="59004"/>
                  </a:cubicBezTo>
                  <a:cubicBezTo>
                    <a:pt x="25496" y="58958"/>
                    <a:pt x="25496" y="58889"/>
                    <a:pt x="25451" y="58844"/>
                  </a:cubicBezTo>
                  <a:cubicBezTo>
                    <a:pt x="25432" y="58834"/>
                    <a:pt x="25409" y="58829"/>
                    <a:pt x="25386" y="58829"/>
                  </a:cubicBezTo>
                  <a:close/>
                  <a:moveTo>
                    <a:pt x="1915" y="60267"/>
                  </a:moveTo>
                  <a:cubicBezTo>
                    <a:pt x="1891" y="60267"/>
                    <a:pt x="1868" y="60272"/>
                    <a:pt x="1849" y="60282"/>
                  </a:cubicBezTo>
                  <a:cubicBezTo>
                    <a:pt x="1804" y="60327"/>
                    <a:pt x="1804" y="60396"/>
                    <a:pt x="1827" y="60442"/>
                  </a:cubicBezTo>
                  <a:cubicBezTo>
                    <a:pt x="2032" y="60716"/>
                    <a:pt x="2260" y="61012"/>
                    <a:pt x="2511" y="61263"/>
                  </a:cubicBezTo>
                  <a:cubicBezTo>
                    <a:pt x="2534" y="61286"/>
                    <a:pt x="2557" y="61309"/>
                    <a:pt x="2580" y="61309"/>
                  </a:cubicBezTo>
                  <a:cubicBezTo>
                    <a:pt x="2625" y="61309"/>
                    <a:pt x="2648" y="61309"/>
                    <a:pt x="2671" y="61286"/>
                  </a:cubicBezTo>
                  <a:cubicBezTo>
                    <a:pt x="2717" y="61240"/>
                    <a:pt x="2717" y="61172"/>
                    <a:pt x="2671" y="61126"/>
                  </a:cubicBezTo>
                  <a:cubicBezTo>
                    <a:pt x="2443" y="60875"/>
                    <a:pt x="2215" y="60579"/>
                    <a:pt x="2009" y="60305"/>
                  </a:cubicBezTo>
                  <a:cubicBezTo>
                    <a:pt x="1982" y="60278"/>
                    <a:pt x="1948" y="60267"/>
                    <a:pt x="1915" y="60267"/>
                  </a:cubicBezTo>
                  <a:close/>
                  <a:moveTo>
                    <a:pt x="23786" y="60586"/>
                  </a:moveTo>
                  <a:cubicBezTo>
                    <a:pt x="23766" y="60586"/>
                    <a:pt x="23748" y="60592"/>
                    <a:pt x="23739" y="60601"/>
                  </a:cubicBezTo>
                  <a:cubicBezTo>
                    <a:pt x="23465" y="60852"/>
                    <a:pt x="23214" y="61104"/>
                    <a:pt x="22940" y="61332"/>
                  </a:cubicBezTo>
                  <a:cubicBezTo>
                    <a:pt x="22894" y="61377"/>
                    <a:pt x="22894" y="61446"/>
                    <a:pt x="22940" y="61469"/>
                  </a:cubicBezTo>
                  <a:cubicBezTo>
                    <a:pt x="22940" y="61514"/>
                    <a:pt x="22986" y="61514"/>
                    <a:pt x="23008" y="61514"/>
                  </a:cubicBezTo>
                  <a:cubicBezTo>
                    <a:pt x="23031" y="61514"/>
                    <a:pt x="23054" y="61514"/>
                    <a:pt x="23077" y="61492"/>
                  </a:cubicBezTo>
                  <a:cubicBezTo>
                    <a:pt x="23351" y="61263"/>
                    <a:pt x="23625" y="61012"/>
                    <a:pt x="23876" y="60761"/>
                  </a:cubicBezTo>
                  <a:cubicBezTo>
                    <a:pt x="23921" y="60716"/>
                    <a:pt x="23921" y="60647"/>
                    <a:pt x="23876" y="60624"/>
                  </a:cubicBezTo>
                  <a:cubicBezTo>
                    <a:pt x="23849" y="60597"/>
                    <a:pt x="23815" y="60586"/>
                    <a:pt x="23786" y="60586"/>
                  </a:cubicBezTo>
                  <a:close/>
                  <a:moveTo>
                    <a:pt x="38223" y="60713"/>
                  </a:moveTo>
                  <a:cubicBezTo>
                    <a:pt x="38203" y="60713"/>
                    <a:pt x="38182" y="60721"/>
                    <a:pt x="38164" y="60738"/>
                  </a:cubicBezTo>
                  <a:cubicBezTo>
                    <a:pt x="38096" y="60761"/>
                    <a:pt x="38096" y="60830"/>
                    <a:pt x="38119" y="60875"/>
                  </a:cubicBezTo>
                  <a:cubicBezTo>
                    <a:pt x="38301" y="61172"/>
                    <a:pt x="38507" y="61446"/>
                    <a:pt x="38735" y="61765"/>
                  </a:cubicBezTo>
                  <a:cubicBezTo>
                    <a:pt x="38758" y="61788"/>
                    <a:pt x="38804" y="61811"/>
                    <a:pt x="38826" y="61811"/>
                  </a:cubicBezTo>
                  <a:cubicBezTo>
                    <a:pt x="38849" y="61811"/>
                    <a:pt x="38872" y="61811"/>
                    <a:pt x="38895" y="61788"/>
                  </a:cubicBezTo>
                  <a:cubicBezTo>
                    <a:pt x="38941" y="61765"/>
                    <a:pt x="38941" y="61697"/>
                    <a:pt x="38918" y="61629"/>
                  </a:cubicBezTo>
                  <a:cubicBezTo>
                    <a:pt x="38689" y="61332"/>
                    <a:pt x="38484" y="61035"/>
                    <a:pt x="38301" y="60761"/>
                  </a:cubicBezTo>
                  <a:cubicBezTo>
                    <a:pt x="38287" y="60733"/>
                    <a:pt x="38256" y="60713"/>
                    <a:pt x="38223" y="60713"/>
                  </a:cubicBezTo>
                  <a:close/>
                  <a:moveTo>
                    <a:pt x="3504" y="61982"/>
                  </a:moveTo>
                  <a:cubicBezTo>
                    <a:pt x="3476" y="61982"/>
                    <a:pt x="3447" y="61994"/>
                    <a:pt x="3424" y="62017"/>
                  </a:cubicBezTo>
                  <a:cubicBezTo>
                    <a:pt x="3402" y="62062"/>
                    <a:pt x="3402" y="62131"/>
                    <a:pt x="3447" y="62176"/>
                  </a:cubicBezTo>
                  <a:cubicBezTo>
                    <a:pt x="3721" y="62405"/>
                    <a:pt x="3995" y="62633"/>
                    <a:pt x="4292" y="62838"/>
                  </a:cubicBezTo>
                  <a:cubicBezTo>
                    <a:pt x="4315" y="62861"/>
                    <a:pt x="4337" y="62861"/>
                    <a:pt x="4360" y="62861"/>
                  </a:cubicBezTo>
                  <a:cubicBezTo>
                    <a:pt x="4383" y="62861"/>
                    <a:pt x="4429" y="62838"/>
                    <a:pt x="4452" y="62815"/>
                  </a:cubicBezTo>
                  <a:cubicBezTo>
                    <a:pt x="4474" y="62770"/>
                    <a:pt x="4474" y="62701"/>
                    <a:pt x="4429" y="62656"/>
                  </a:cubicBezTo>
                  <a:cubicBezTo>
                    <a:pt x="4132" y="62450"/>
                    <a:pt x="3858" y="62245"/>
                    <a:pt x="3584" y="62017"/>
                  </a:cubicBezTo>
                  <a:cubicBezTo>
                    <a:pt x="3561" y="61994"/>
                    <a:pt x="3533" y="61982"/>
                    <a:pt x="3504" y="61982"/>
                  </a:cubicBezTo>
                  <a:close/>
                  <a:moveTo>
                    <a:pt x="21995" y="62106"/>
                  </a:moveTo>
                  <a:cubicBezTo>
                    <a:pt x="21974" y="62106"/>
                    <a:pt x="21953" y="62113"/>
                    <a:pt x="21936" y="62131"/>
                  </a:cubicBezTo>
                  <a:cubicBezTo>
                    <a:pt x="21662" y="62336"/>
                    <a:pt x="21365" y="62542"/>
                    <a:pt x="21068" y="62724"/>
                  </a:cubicBezTo>
                  <a:cubicBezTo>
                    <a:pt x="21023" y="62747"/>
                    <a:pt x="21000" y="62815"/>
                    <a:pt x="21023" y="62884"/>
                  </a:cubicBezTo>
                  <a:cubicBezTo>
                    <a:pt x="21046" y="62907"/>
                    <a:pt x="21091" y="62930"/>
                    <a:pt x="21114" y="62930"/>
                  </a:cubicBezTo>
                  <a:cubicBezTo>
                    <a:pt x="21137" y="62930"/>
                    <a:pt x="21160" y="62930"/>
                    <a:pt x="21182" y="62907"/>
                  </a:cubicBezTo>
                  <a:cubicBezTo>
                    <a:pt x="21479" y="62724"/>
                    <a:pt x="21776" y="62519"/>
                    <a:pt x="22073" y="62290"/>
                  </a:cubicBezTo>
                  <a:cubicBezTo>
                    <a:pt x="22118" y="62268"/>
                    <a:pt x="22118" y="62199"/>
                    <a:pt x="22095" y="62153"/>
                  </a:cubicBezTo>
                  <a:cubicBezTo>
                    <a:pt x="22067" y="62125"/>
                    <a:pt x="22030" y="62106"/>
                    <a:pt x="21995" y="62106"/>
                  </a:cubicBezTo>
                  <a:close/>
                  <a:moveTo>
                    <a:pt x="39615" y="62608"/>
                  </a:moveTo>
                  <a:cubicBezTo>
                    <a:pt x="39595" y="62608"/>
                    <a:pt x="39574" y="62615"/>
                    <a:pt x="39557" y="62633"/>
                  </a:cubicBezTo>
                  <a:cubicBezTo>
                    <a:pt x="39511" y="62678"/>
                    <a:pt x="39488" y="62747"/>
                    <a:pt x="39534" y="62793"/>
                  </a:cubicBezTo>
                  <a:lnTo>
                    <a:pt x="39648" y="62952"/>
                  </a:lnTo>
                  <a:cubicBezTo>
                    <a:pt x="39831" y="63181"/>
                    <a:pt x="40013" y="63386"/>
                    <a:pt x="40196" y="63614"/>
                  </a:cubicBezTo>
                  <a:cubicBezTo>
                    <a:pt x="40219" y="63660"/>
                    <a:pt x="40242" y="63660"/>
                    <a:pt x="40287" y="63660"/>
                  </a:cubicBezTo>
                  <a:cubicBezTo>
                    <a:pt x="40310" y="63660"/>
                    <a:pt x="40333" y="63660"/>
                    <a:pt x="40356" y="63637"/>
                  </a:cubicBezTo>
                  <a:cubicBezTo>
                    <a:pt x="40401" y="63614"/>
                    <a:pt x="40401" y="63546"/>
                    <a:pt x="40379" y="63500"/>
                  </a:cubicBezTo>
                  <a:cubicBezTo>
                    <a:pt x="40196" y="63272"/>
                    <a:pt x="40013" y="63044"/>
                    <a:pt x="39831" y="62815"/>
                  </a:cubicBezTo>
                  <a:lnTo>
                    <a:pt x="39694" y="62656"/>
                  </a:lnTo>
                  <a:cubicBezTo>
                    <a:pt x="39680" y="62627"/>
                    <a:pt x="39648" y="62608"/>
                    <a:pt x="39615" y="62608"/>
                  </a:cubicBezTo>
                  <a:close/>
                  <a:moveTo>
                    <a:pt x="5461" y="63331"/>
                  </a:moveTo>
                  <a:cubicBezTo>
                    <a:pt x="5421" y="63331"/>
                    <a:pt x="5375" y="63353"/>
                    <a:pt x="5342" y="63386"/>
                  </a:cubicBezTo>
                  <a:cubicBezTo>
                    <a:pt x="5319" y="63432"/>
                    <a:pt x="5342" y="63500"/>
                    <a:pt x="5387" y="63546"/>
                  </a:cubicBezTo>
                  <a:cubicBezTo>
                    <a:pt x="5524" y="63614"/>
                    <a:pt x="5661" y="63683"/>
                    <a:pt x="5798" y="63774"/>
                  </a:cubicBezTo>
                  <a:cubicBezTo>
                    <a:pt x="5981" y="63865"/>
                    <a:pt x="6163" y="63957"/>
                    <a:pt x="6346" y="64025"/>
                  </a:cubicBezTo>
                  <a:cubicBezTo>
                    <a:pt x="6369" y="64048"/>
                    <a:pt x="6369" y="64048"/>
                    <a:pt x="6392" y="64048"/>
                  </a:cubicBezTo>
                  <a:cubicBezTo>
                    <a:pt x="6437" y="64048"/>
                    <a:pt x="6483" y="64025"/>
                    <a:pt x="6483" y="63980"/>
                  </a:cubicBezTo>
                  <a:cubicBezTo>
                    <a:pt x="6529" y="63934"/>
                    <a:pt x="6506" y="63865"/>
                    <a:pt x="6437" y="63843"/>
                  </a:cubicBezTo>
                  <a:cubicBezTo>
                    <a:pt x="6255" y="63751"/>
                    <a:pt x="6072" y="63660"/>
                    <a:pt x="5912" y="63569"/>
                  </a:cubicBezTo>
                  <a:cubicBezTo>
                    <a:pt x="5775" y="63500"/>
                    <a:pt x="5638" y="63432"/>
                    <a:pt x="5501" y="63340"/>
                  </a:cubicBezTo>
                  <a:cubicBezTo>
                    <a:pt x="5489" y="63334"/>
                    <a:pt x="5475" y="63331"/>
                    <a:pt x="5461" y="63331"/>
                  </a:cubicBezTo>
                  <a:close/>
                  <a:moveTo>
                    <a:pt x="20013" y="63354"/>
                  </a:moveTo>
                  <a:cubicBezTo>
                    <a:pt x="19999" y="63354"/>
                    <a:pt x="19985" y="63357"/>
                    <a:pt x="19973" y="63363"/>
                  </a:cubicBezTo>
                  <a:cubicBezTo>
                    <a:pt x="19653" y="63546"/>
                    <a:pt x="19334" y="63706"/>
                    <a:pt x="19014" y="63843"/>
                  </a:cubicBezTo>
                  <a:cubicBezTo>
                    <a:pt x="18946" y="63865"/>
                    <a:pt x="18923" y="63934"/>
                    <a:pt x="18946" y="63980"/>
                  </a:cubicBezTo>
                  <a:cubicBezTo>
                    <a:pt x="18968" y="64025"/>
                    <a:pt x="19014" y="64048"/>
                    <a:pt x="19060" y="64048"/>
                  </a:cubicBezTo>
                  <a:lnTo>
                    <a:pt x="19105" y="64048"/>
                  </a:lnTo>
                  <a:cubicBezTo>
                    <a:pt x="19425" y="63888"/>
                    <a:pt x="19744" y="63728"/>
                    <a:pt x="20064" y="63569"/>
                  </a:cubicBezTo>
                  <a:cubicBezTo>
                    <a:pt x="20110" y="63546"/>
                    <a:pt x="20132" y="63477"/>
                    <a:pt x="20110" y="63409"/>
                  </a:cubicBezTo>
                  <a:cubicBezTo>
                    <a:pt x="20093" y="63375"/>
                    <a:pt x="20052" y="63354"/>
                    <a:pt x="20013" y="63354"/>
                  </a:cubicBezTo>
                  <a:close/>
                  <a:moveTo>
                    <a:pt x="17827" y="64322"/>
                  </a:moveTo>
                  <a:cubicBezTo>
                    <a:pt x="17485" y="64459"/>
                    <a:pt x="17142" y="64573"/>
                    <a:pt x="16823" y="64664"/>
                  </a:cubicBezTo>
                  <a:cubicBezTo>
                    <a:pt x="16754" y="64687"/>
                    <a:pt x="16732" y="64733"/>
                    <a:pt x="16732" y="64801"/>
                  </a:cubicBezTo>
                  <a:cubicBezTo>
                    <a:pt x="16754" y="64847"/>
                    <a:pt x="16800" y="64870"/>
                    <a:pt x="16846" y="64870"/>
                  </a:cubicBezTo>
                  <a:lnTo>
                    <a:pt x="16868" y="64870"/>
                  </a:lnTo>
                  <a:cubicBezTo>
                    <a:pt x="17211" y="64778"/>
                    <a:pt x="17553" y="64664"/>
                    <a:pt x="17896" y="64527"/>
                  </a:cubicBezTo>
                  <a:cubicBezTo>
                    <a:pt x="17964" y="64505"/>
                    <a:pt x="17987" y="64459"/>
                    <a:pt x="17964" y="64390"/>
                  </a:cubicBezTo>
                  <a:cubicBezTo>
                    <a:pt x="17941" y="64345"/>
                    <a:pt x="17873" y="64322"/>
                    <a:pt x="17827" y="64322"/>
                  </a:cubicBezTo>
                  <a:close/>
                  <a:moveTo>
                    <a:pt x="7577" y="64336"/>
                  </a:moveTo>
                  <a:cubicBezTo>
                    <a:pt x="7534" y="64336"/>
                    <a:pt x="7504" y="64362"/>
                    <a:pt x="7487" y="64413"/>
                  </a:cubicBezTo>
                  <a:cubicBezTo>
                    <a:pt x="7464" y="64459"/>
                    <a:pt x="7487" y="64527"/>
                    <a:pt x="7533" y="64550"/>
                  </a:cubicBezTo>
                  <a:cubicBezTo>
                    <a:pt x="7875" y="64664"/>
                    <a:pt x="8218" y="64778"/>
                    <a:pt x="8560" y="64893"/>
                  </a:cubicBezTo>
                  <a:lnTo>
                    <a:pt x="8583" y="64893"/>
                  </a:lnTo>
                  <a:cubicBezTo>
                    <a:pt x="8629" y="64893"/>
                    <a:pt x="8674" y="64870"/>
                    <a:pt x="8697" y="64801"/>
                  </a:cubicBezTo>
                  <a:cubicBezTo>
                    <a:pt x="8720" y="64756"/>
                    <a:pt x="8674" y="64687"/>
                    <a:pt x="8629" y="64687"/>
                  </a:cubicBezTo>
                  <a:cubicBezTo>
                    <a:pt x="8286" y="64573"/>
                    <a:pt x="7944" y="64459"/>
                    <a:pt x="7624" y="64345"/>
                  </a:cubicBezTo>
                  <a:cubicBezTo>
                    <a:pt x="7607" y="64339"/>
                    <a:pt x="7591" y="64336"/>
                    <a:pt x="7577" y="64336"/>
                  </a:cubicBezTo>
                  <a:close/>
                  <a:moveTo>
                    <a:pt x="15567" y="64961"/>
                  </a:moveTo>
                  <a:cubicBezTo>
                    <a:pt x="15225" y="65029"/>
                    <a:pt x="14883" y="65098"/>
                    <a:pt x="14517" y="65144"/>
                  </a:cubicBezTo>
                  <a:cubicBezTo>
                    <a:pt x="14472" y="65144"/>
                    <a:pt x="14426" y="65212"/>
                    <a:pt x="14426" y="65258"/>
                  </a:cubicBezTo>
                  <a:cubicBezTo>
                    <a:pt x="14449" y="65303"/>
                    <a:pt x="14472" y="65349"/>
                    <a:pt x="14540" y="65349"/>
                  </a:cubicBezTo>
                  <a:lnTo>
                    <a:pt x="14563" y="65349"/>
                  </a:lnTo>
                  <a:cubicBezTo>
                    <a:pt x="14906" y="65303"/>
                    <a:pt x="15271" y="65258"/>
                    <a:pt x="15613" y="65189"/>
                  </a:cubicBezTo>
                  <a:cubicBezTo>
                    <a:pt x="15682" y="65166"/>
                    <a:pt x="15704" y="65121"/>
                    <a:pt x="15704" y="65052"/>
                  </a:cubicBezTo>
                  <a:cubicBezTo>
                    <a:pt x="15682" y="64984"/>
                    <a:pt x="15636" y="64961"/>
                    <a:pt x="15567" y="64961"/>
                  </a:cubicBezTo>
                  <a:close/>
                  <a:moveTo>
                    <a:pt x="9835" y="64978"/>
                  </a:moveTo>
                  <a:cubicBezTo>
                    <a:pt x="9793" y="64978"/>
                    <a:pt x="9747" y="65019"/>
                    <a:pt x="9747" y="65075"/>
                  </a:cubicBezTo>
                  <a:cubicBezTo>
                    <a:pt x="9724" y="65121"/>
                    <a:pt x="9770" y="65189"/>
                    <a:pt x="9815" y="65189"/>
                  </a:cubicBezTo>
                  <a:cubicBezTo>
                    <a:pt x="10181" y="65258"/>
                    <a:pt x="10523" y="65326"/>
                    <a:pt x="10888" y="65372"/>
                  </a:cubicBezTo>
                  <a:cubicBezTo>
                    <a:pt x="10957" y="65372"/>
                    <a:pt x="11002" y="65326"/>
                    <a:pt x="11002" y="65281"/>
                  </a:cubicBezTo>
                  <a:cubicBezTo>
                    <a:pt x="11025" y="65212"/>
                    <a:pt x="10980" y="65166"/>
                    <a:pt x="10911" y="65144"/>
                  </a:cubicBezTo>
                  <a:cubicBezTo>
                    <a:pt x="10569" y="65098"/>
                    <a:pt x="10203" y="65052"/>
                    <a:pt x="9861" y="64984"/>
                  </a:cubicBezTo>
                  <a:cubicBezTo>
                    <a:pt x="9853" y="64980"/>
                    <a:pt x="9844" y="64978"/>
                    <a:pt x="9835" y="64978"/>
                  </a:cubicBezTo>
                  <a:close/>
                  <a:moveTo>
                    <a:pt x="13286" y="65252"/>
                  </a:moveTo>
                  <a:cubicBezTo>
                    <a:pt x="13278" y="65252"/>
                    <a:pt x="13270" y="65254"/>
                    <a:pt x="13262" y="65258"/>
                  </a:cubicBezTo>
                  <a:lnTo>
                    <a:pt x="12189" y="65258"/>
                  </a:lnTo>
                  <a:cubicBezTo>
                    <a:pt x="12121" y="65258"/>
                    <a:pt x="12075" y="65303"/>
                    <a:pt x="12075" y="65349"/>
                  </a:cubicBezTo>
                  <a:cubicBezTo>
                    <a:pt x="12075" y="65418"/>
                    <a:pt x="12121" y="65463"/>
                    <a:pt x="12189" y="65463"/>
                  </a:cubicBezTo>
                  <a:cubicBezTo>
                    <a:pt x="12360" y="65475"/>
                    <a:pt x="12537" y="65480"/>
                    <a:pt x="12717" y="65480"/>
                  </a:cubicBezTo>
                  <a:cubicBezTo>
                    <a:pt x="12897" y="65480"/>
                    <a:pt x="13079" y="65475"/>
                    <a:pt x="13262" y="65463"/>
                  </a:cubicBezTo>
                  <a:cubicBezTo>
                    <a:pt x="13331" y="65463"/>
                    <a:pt x="13376" y="65418"/>
                    <a:pt x="13353" y="65349"/>
                  </a:cubicBezTo>
                  <a:cubicBezTo>
                    <a:pt x="13353" y="65293"/>
                    <a:pt x="13322" y="65252"/>
                    <a:pt x="13286" y="65252"/>
                  </a:cubicBezTo>
                  <a:close/>
                  <a:moveTo>
                    <a:pt x="41053" y="64480"/>
                  </a:moveTo>
                  <a:cubicBezTo>
                    <a:pt x="41033" y="64480"/>
                    <a:pt x="41012" y="64487"/>
                    <a:pt x="40995" y="64505"/>
                  </a:cubicBezTo>
                  <a:cubicBezTo>
                    <a:pt x="40949" y="64527"/>
                    <a:pt x="40926" y="64596"/>
                    <a:pt x="40972" y="64641"/>
                  </a:cubicBezTo>
                  <a:cubicBezTo>
                    <a:pt x="41177" y="64938"/>
                    <a:pt x="41337" y="65235"/>
                    <a:pt x="41497" y="65509"/>
                  </a:cubicBezTo>
                  <a:lnTo>
                    <a:pt x="41543" y="65554"/>
                  </a:lnTo>
                  <a:cubicBezTo>
                    <a:pt x="41565" y="65577"/>
                    <a:pt x="41588" y="65600"/>
                    <a:pt x="41634" y="65600"/>
                  </a:cubicBezTo>
                  <a:cubicBezTo>
                    <a:pt x="41634" y="65600"/>
                    <a:pt x="41657" y="65600"/>
                    <a:pt x="41680" y="65577"/>
                  </a:cubicBezTo>
                  <a:cubicBezTo>
                    <a:pt x="41725" y="65554"/>
                    <a:pt x="41748" y="65486"/>
                    <a:pt x="41725" y="65440"/>
                  </a:cubicBezTo>
                  <a:lnTo>
                    <a:pt x="41702" y="65395"/>
                  </a:lnTo>
                  <a:cubicBezTo>
                    <a:pt x="41520" y="65121"/>
                    <a:pt x="41337" y="64824"/>
                    <a:pt x="41132" y="64527"/>
                  </a:cubicBezTo>
                  <a:cubicBezTo>
                    <a:pt x="41118" y="64499"/>
                    <a:pt x="41086" y="64480"/>
                    <a:pt x="41053" y="64480"/>
                  </a:cubicBezTo>
                  <a:close/>
                  <a:moveTo>
                    <a:pt x="42206" y="66527"/>
                  </a:moveTo>
                  <a:cubicBezTo>
                    <a:pt x="42192" y="66527"/>
                    <a:pt x="42176" y="66530"/>
                    <a:pt x="42159" y="66536"/>
                  </a:cubicBezTo>
                  <a:cubicBezTo>
                    <a:pt x="42113" y="66559"/>
                    <a:pt x="42090" y="66627"/>
                    <a:pt x="42113" y="66673"/>
                  </a:cubicBezTo>
                  <a:cubicBezTo>
                    <a:pt x="42250" y="67015"/>
                    <a:pt x="42364" y="67335"/>
                    <a:pt x="42478" y="67677"/>
                  </a:cubicBezTo>
                  <a:cubicBezTo>
                    <a:pt x="42478" y="67723"/>
                    <a:pt x="42524" y="67746"/>
                    <a:pt x="42570" y="67746"/>
                  </a:cubicBezTo>
                  <a:lnTo>
                    <a:pt x="42615" y="67746"/>
                  </a:lnTo>
                  <a:cubicBezTo>
                    <a:pt x="42661" y="67723"/>
                    <a:pt x="42707" y="67677"/>
                    <a:pt x="42684" y="67609"/>
                  </a:cubicBezTo>
                  <a:cubicBezTo>
                    <a:pt x="42570" y="67266"/>
                    <a:pt x="42456" y="66924"/>
                    <a:pt x="42296" y="66604"/>
                  </a:cubicBezTo>
                  <a:cubicBezTo>
                    <a:pt x="42279" y="66553"/>
                    <a:pt x="42249" y="66527"/>
                    <a:pt x="42206" y="66527"/>
                  </a:cubicBezTo>
                  <a:close/>
                  <a:moveTo>
                    <a:pt x="42892" y="68790"/>
                  </a:moveTo>
                  <a:cubicBezTo>
                    <a:pt x="42883" y="68790"/>
                    <a:pt x="42875" y="68792"/>
                    <a:pt x="42867" y="68796"/>
                  </a:cubicBezTo>
                  <a:cubicBezTo>
                    <a:pt x="42798" y="68796"/>
                    <a:pt x="42775" y="68864"/>
                    <a:pt x="42775" y="68910"/>
                  </a:cubicBezTo>
                  <a:cubicBezTo>
                    <a:pt x="42844" y="69252"/>
                    <a:pt x="42889" y="69617"/>
                    <a:pt x="42912" y="69960"/>
                  </a:cubicBezTo>
                  <a:cubicBezTo>
                    <a:pt x="42935" y="70028"/>
                    <a:pt x="42981" y="70074"/>
                    <a:pt x="43026" y="70074"/>
                  </a:cubicBezTo>
                  <a:lnTo>
                    <a:pt x="43049" y="70074"/>
                  </a:lnTo>
                  <a:cubicBezTo>
                    <a:pt x="43095" y="70051"/>
                    <a:pt x="43140" y="70005"/>
                    <a:pt x="43140" y="69937"/>
                  </a:cubicBezTo>
                  <a:cubicBezTo>
                    <a:pt x="43095" y="69595"/>
                    <a:pt x="43049" y="69229"/>
                    <a:pt x="42981" y="68887"/>
                  </a:cubicBezTo>
                  <a:cubicBezTo>
                    <a:pt x="42981" y="68831"/>
                    <a:pt x="42934" y="68790"/>
                    <a:pt x="42892" y="68790"/>
                  </a:cubicBezTo>
                  <a:close/>
                  <a:moveTo>
                    <a:pt x="43072" y="71124"/>
                  </a:moveTo>
                  <a:cubicBezTo>
                    <a:pt x="43026" y="71124"/>
                    <a:pt x="42958" y="71169"/>
                    <a:pt x="42958" y="71238"/>
                  </a:cubicBezTo>
                  <a:cubicBezTo>
                    <a:pt x="42958" y="71329"/>
                    <a:pt x="42958" y="71398"/>
                    <a:pt x="42958" y="71489"/>
                  </a:cubicBezTo>
                  <a:cubicBezTo>
                    <a:pt x="42958" y="71763"/>
                    <a:pt x="42935" y="72037"/>
                    <a:pt x="42912" y="72311"/>
                  </a:cubicBezTo>
                  <a:cubicBezTo>
                    <a:pt x="42889" y="72356"/>
                    <a:pt x="42935" y="72402"/>
                    <a:pt x="43003" y="72425"/>
                  </a:cubicBezTo>
                  <a:cubicBezTo>
                    <a:pt x="43072" y="72425"/>
                    <a:pt x="43118" y="72379"/>
                    <a:pt x="43118" y="72334"/>
                  </a:cubicBezTo>
                  <a:cubicBezTo>
                    <a:pt x="43140" y="72060"/>
                    <a:pt x="43163" y="71763"/>
                    <a:pt x="43163" y="71489"/>
                  </a:cubicBezTo>
                  <a:cubicBezTo>
                    <a:pt x="43186" y="71421"/>
                    <a:pt x="43186" y="71329"/>
                    <a:pt x="43186" y="71238"/>
                  </a:cubicBezTo>
                  <a:cubicBezTo>
                    <a:pt x="43186" y="71192"/>
                    <a:pt x="43140" y="71147"/>
                    <a:pt x="43072" y="71124"/>
                  </a:cubicBezTo>
                  <a:close/>
                  <a:moveTo>
                    <a:pt x="42821" y="73475"/>
                  </a:moveTo>
                  <a:cubicBezTo>
                    <a:pt x="42775" y="73475"/>
                    <a:pt x="42707" y="73498"/>
                    <a:pt x="42707" y="73566"/>
                  </a:cubicBezTo>
                  <a:cubicBezTo>
                    <a:pt x="42638" y="73909"/>
                    <a:pt x="42547" y="74251"/>
                    <a:pt x="42456" y="74593"/>
                  </a:cubicBezTo>
                  <a:cubicBezTo>
                    <a:pt x="42433" y="74639"/>
                    <a:pt x="42456" y="74707"/>
                    <a:pt x="42524" y="74730"/>
                  </a:cubicBezTo>
                  <a:lnTo>
                    <a:pt x="42547" y="74730"/>
                  </a:lnTo>
                  <a:cubicBezTo>
                    <a:pt x="42593" y="74730"/>
                    <a:pt x="42638" y="74707"/>
                    <a:pt x="42661" y="74662"/>
                  </a:cubicBezTo>
                  <a:cubicBezTo>
                    <a:pt x="42752" y="74297"/>
                    <a:pt x="42844" y="73954"/>
                    <a:pt x="42912" y="73612"/>
                  </a:cubicBezTo>
                  <a:cubicBezTo>
                    <a:pt x="42935" y="73543"/>
                    <a:pt x="42889" y="73498"/>
                    <a:pt x="42821" y="73475"/>
                  </a:cubicBezTo>
                  <a:close/>
                  <a:moveTo>
                    <a:pt x="42121" y="75726"/>
                  </a:moveTo>
                  <a:cubicBezTo>
                    <a:pt x="42082" y="75726"/>
                    <a:pt x="42039" y="75752"/>
                    <a:pt x="42022" y="75803"/>
                  </a:cubicBezTo>
                  <a:cubicBezTo>
                    <a:pt x="41885" y="76123"/>
                    <a:pt x="41748" y="76442"/>
                    <a:pt x="41588" y="76762"/>
                  </a:cubicBezTo>
                  <a:cubicBezTo>
                    <a:pt x="41565" y="76807"/>
                    <a:pt x="41588" y="76876"/>
                    <a:pt x="41634" y="76899"/>
                  </a:cubicBezTo>
                  <a:cubicBezTo>
                    <a:pt x="41657" y="76921"/>
                    <a:pt x="41657" y="76921"/>
                    <a:pt x="41680" y="76921"/>
                  </a:cubicBezTo>
                  <a:cubicBezTo>
                    <a:pt x="41725" y="76921"/>
                    <a:pt x="41748" y="76899"/>
                    <a:pt x="41771" y="76853"/>
                  </a:cubicBezTo>
                  <a:cubicBezTo>
                    <a:pt x="41931" y="76533"/>
                    <a:pt x="42090" y="76214"/>
                    <a:pt x="42227" y="75871"/>
                  </a:cubicBezTo>
                  <a:cubicBezTo>
                    <a:pt x="42250" y="75826"/>
                    <a:pt x="42227" y="75757"/>
                    <a:pt x="42159" y="75735"/>
                  </a:cubicBezTo>
                  <a:cubicBezTo>
                    <a:pt x="42148" y="75729"/>
                    <a:pt x="42135" y="75726"/>
                    <a:pt x="42121" y="757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41"/>
            <p:cNvSpPr/>
            <p:nvPr/>
          </p:nvSpPr>
          <p:spPr>
            <a:xfrm flipH="1">
              <a:off x="1656797" y="5083230"/>
              <a:ext cx="546796" cy="126036"/>
            </a:xfrm>
            <a:custGeom>
              <a:avLst/>
              <a:gdLst/>
              <a:ahLst/>
              <a:cxnLst/>
              <a:rect l="l" t="t" r="r" b="b"/>
              <a:pathLst>
                <a:path w="13948" h="3215" extrusionOk="0">
                  <a:moveTo>
                    <a:pt x="2108" y="0"/>
                  </a:moveTo>
                  <a:cubicBezTo>
                    <a:pt x="1403" y="0"/>
                    <a:pt x="699" y="17"/>
                    <a:pt x="1" y="42"/>
                  </a:cubicBezTo>
                  <a:cubicBezTo>
                    <a:pt x="138" y="87"/>
                    <a:pt x="298" y="110"/>
                    <a:pt x="435" y="156"/>
                  </a:cubicBezTo>
                  <a:cubicBezTo>
                    <a:pt x="887" y="143"/>
                    <a:pt x="1340" y="136"/>
                    <a:pt x="1792" y="136"/>
                  </a:cubicBezTo>
                  <a:cubicBezTo>
                    <a:pt x="3735" y="136"/>
                    <a:pt x="5672" y="269"/>
                    <a:pt x="7579" y="658"/>
                  </a:cubicBezTo>
                  <a:cubicBezTo>
                    <a:pt x="8743" y="932"/>
                    <a:pt x="9907" y="1274"/>
                    <a:pt x="11025" y="1754"/>
                  </a:cubicBezTo>
                  <a:cubicBezTo>
                    <a:pt x="11573" y="2005"/>
                    <a:pt x="12098" y="2279"/>
                    <a:pt x="12600" y="2575"/>
                  </a:cubicBezTo>
                  <a:cubicBezTo>
                    <a:pt x="12851" y="2712"/>
                    <a:pt x="13103" y="2895"/>
                    <a:pt x="13331" y="3077"/>
                  </a:cubicBezTo>
                  <a:cubicBezTo>
                    <a:pt x="13559" y="3123"/>
                    <a:pt x="13764" y="3169"/>
                    <a:pt x="13947" y="3214"/>
                  </a:cubicBezTo>
                  <a:cubicBezTo>
                    <a:pt x="13605" y="2895"/>
                    <a:pt x="13171" y="2667"/>
                    <a:pt x="12783" y="2438"/>
                  </a:cubicBezTo>
                  <a:cubicBezTo>
                    <a:pt x="12258" y="2119"/>
                    <a:pt x="11710" y="1822"/>
                    <a:pt x="11140" y="1571"/>
                  </a:cubicBezTo>
                  <a:cubicBezTo>
                    <a:pt x="10044" y="1092"/>
                    <a:pt x="8880" y="749"/>
                    <a:pt x="7716" y="498"/>
                  </a:cubicBezTo>
                  <a:cubicBezTo>
                    <a:pt x="5874" y="117"/>
                    <a:pt x="3984" y="0"/>
                    <a:pt x="2108" y="0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58" name="Google Shape;5258;p41"/>
            <p:cNvGrpSpPr/>
            <p:nvPr/>
          </p:nvGrpSpPr>
          <p:grpSpPr>
            <a:xfrm>
              <a:off x="1150796" y="4065425"/>
              <a:ext cx="2092982" cy="1543794"/>
              <a:chOff x="1153946" y="3749600"/>
              <a:chExt cx="2092982" cy="1543794"/>
            </a:xfrm>
          </p:grpSpPr>
          <p:sp>
            <p:nvSpPr>
              <p:cNvPr id="5259" name="Google Shape;5259;p41"/>
              <p:cNvSpPr/>
              <p:nvPr/>
            </p:nvSpPr>
            <p:spPr>
              <a:xfrm flipH="1">
                <a:off x="2253655" y="4441132"/>
                <a:ext cx="21522" cy="25795"/>
              </a:xfrm>
              <a:custGeom>
                <a:avLst/>
                <a:gdLst/>
                <a:ahLst/>
                <a:cxnLst/>
                <a:rect l="l" t="t" r="r" b="b"/>
                <a:pathLst>
                  <a:path w="549" h="658" extrusionOk="0">
                    <a:moveTo>
                      <a:pt x="439" y="0"/>
                    </a:moveTo>
                    <a:cubicBezTo>
                      <a:pt x="399" y="0"/>
                      <a:pt x="354" y="22"/>
                      <a:pt x="320" y="55"/>
                    </a:cubicBezTo>
                    <a:cubicBezTo>
                      <a:pt x="229" y="192"/>
                      <a:pt x="138" y="352"/>
                      <a:pt x="24" y="489"/>
                    </a:cubicBezTo>
                    <a:cubicBezTo>
                      <a:pt x="1" y="534"/>
                      <a:pt x="1" y="603"/>
                      <a:pt x="46" y="648"/>
                    </a:cubicBezTo>
                    <a:lnTo>
                      <a:pt x="115" y="648"/>
                    </a:lnTo>
                    <a:cubicBezTo>
                      <a:pt x="122" y="655"/>
                      <a:pt x="130" y="658"/>
                      <a:pt x="140" y="658"/>
                    </a:cubicBezTo>
                    <a:cubicBezTo>
                      <a:pt x="163" y="658"/>
                      <a:pt x="190" y="642"/>
                      <a:pt x="206" y="626"/>
                    </a:cubicBezTo>
                    <a:cubicBezTo>
                      <a:pt x="298" y="466"/>
                      <a:pt x="412" y="306"/>
                      <a:pt x="503" y="169"/>
                    </a:cubicBezTo>
                    <a:cubicBezTo>
                      <a:pt x="549" y="123"/>
                      <a:pt x="526" y="55"/>
                      <a:pt x="480" y="9"/>
                    </a:cubicBezTo>
                    <a:cubicBezTo>
                      <a:pt x="468" y="3"/>
                      <a:pt x="454" y="0"/>
                      <a:pt x="439" y="0"/>
                    </a:cubicBezTo>
                    <a:close/>
                  </a:path>
                </a:pathLst>
              </a:custGeom>
              <a:solidFill>
                <a:srgbClr val="33CD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0" name="Google Shape;5260;p41"/>
              <p:cNvSpPr/>
              <p:nvPr/>
            </p:nvSpPr>
            <p:spPr>
              <a:xfrm flipH="1">
                <a:off x="1153946" y="3749600"/>
                <a:ext cx="2092982" cy="1543794"/>
              </a:xfrm>
              <a:custGeom>
                <a:avLst/>
                <a:gdLst/>
                <a:ahLst/>
                <a:cxnLst/>
                <a:rect l="l" t="t" r="r" b="b"/>
                <a:pathLst>
                  <a:path w="53389" h="39380" extrusionOk="0">
                    <a:moveTo>
                      <a:pt x="8529" y="1"/>
                    </a:moveTo>
                    <a:cubicBezTo>
                      <a:pt x="7762" y="1"/>
                      <a:pt x="7830" y="576"/>
                      <a:pt x="7830" y="576"/>
                    </a:cubicBezTo>
                    <a:cubicBezTo>
                      <a:pt x="7830" y="576"/>
                      <a:pt x="411" y="27578"/>
                      <a:pt x="137" y="29245"/>
                    </a:cubicBezTo>
                    <a:cubicBezTo>
                      <a:pt x="1" y="30158"/>
                      <a:pt x="1781" y="30363"/>
                      <a:pt x="1781" y="30363"/>
                    </a:cubicBezTo>
                    <a:lnTo>
                      <a:pt x="20657" y="33513"/>
                    </a:lnTo>
                    <a:cubicBezTo>
                      <a:pt x="20657" y="33513"/>
                      <a:pt x="20886" y="34083"/>
                      <a:pt x="21707" y="34335"/>
                    </a:cubicBezTo>
                    <a:cubicBezTo>
                      <a:pt x="22124" y="34465"/>
                      <a:pt x="22455" y="34513"/>
                      <a:pt x="22715" y="34513"/>
                    </a:cubicBezTo>
                    <a:cubicBezTo>
                      <a:pt x="23409" y="34513"/>
                      <a:pt x="23602" y="34175"/>
                      <a:pt x="23602" y="34175"/>
                    </a:cubicBezTo>
                    <a:cubicBezTo>
                      <a:pt x="23602" y="34175"/>
                      <a:pt x="42286" y="39380"/>
                      <a:pt x="44836" y="39380"/>
                    </a:cubicBezTo>
                    <a:cubicBezTo>
                      <a:pt x="44935" y="39380"/>
                      <a:pt x="45009" y="39372"/>
                      <a:pt x="45058" y="39356"/>
                    </a:cubicBezTo>
                    <a:cubicBezTo>
                      <a:pt x="46382" y="38922"/>
                      <a:pt x="53389" y="10300"/>
                      <a:pt x="53115" y="9775"/>
                    </a:cubicBezTo>
                    <a:cubicBezTo>
                      <a:pt x="52864" y="9250"/>
                      <a:pt x="45012" y="7629"/>
                      <a:pt x="38712" y="6579"/>
                    </a:cubicBezTo>
                    <a:cubicBezTo>
                      <a:pt x="37654" y="6404"/>
                      <a:pt x="36602" y="6338"/>
                      <a:pt x="35619" y="6338"/>
                    </a:cubicBezTo>
                    <a:cubicBezTo>
                      <a:pt x="32639" y="6338"/>
                      <a:pt x="30290" y="6944"/>
                      <a:pt x="30290" y="6944"/>
                    </a:cubicBezTo>
                    <a:cubicBezTo>
                      <a:pt x="30290" y="6944"/>
                      <a:pt x="29810" y="5392"/>
                      <a:pt x="28190" y="4867"/>
                    </a:cubicBezTo>
                    <a:cubicBezTo>
                      <a:pt x="22712" y="3064"/>
                      <a:pt x="9907" y="256"/>
                      <a:pt x="8971" y="51"/>
                    </a:cubicBezTo>
                    <a:cubicBezTo>
                      <a:pt x="8799" y="16"/>
                      <a:pt x="8653" y="1"/>
                      <a:pt x="85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1" name="Google Shape;5261;p41"/>
              <p:cNvSpPr/>
              <p:nvPr/>
            </p:nvSpPr>
            <p:spPr>
              <a:xfrm flipH="1">
                <a:off x="1230901" y="3788254"/>
                <a:ext cx="1946247" cy="1454099"/>
              </a:xfrm>
              <a:custGeom>
                <a:avLst/>
                <a:gdLst/>
                <a:ahLst/>
                <a:cxnLst/>
                <a:rect l="l" t="t" r="r" b="b"/>
                <a:pathLst>
                  <a:path w="49646" h="37092" extrusionOk="0">
                    <a:moveTo>
                      <a:pt x="6780" y="1"/>
                    </a:moveTo>
                    <a:lnTo>
                      <a:pt x="1" y="27985"/>
                    </a:lnTo>
                    <a:cubicBezTo>
                      <a:pt x="1" y="27985"/>
                      <a:pt x="9633" y="28852"/>
                      <a:pt x="13856" y="29970"/>
                    </a:cubicBezTo>
                    <a:cubicBezTo>
                      <a:pt x="18056" y="31066"/>
                      <a:pt x="20566" y="32116"/>
                      <a:pt x="20566" y="32116"/>
                    </a:cubicBezTo>
                    <a:cubicBezTo>
                      <a:pt x="20566" y="32116"/>
                      <a:pt x="29400" y="34079"/>
                      <a:pt x="35563" y="35517"/>
                    </a:cubicBezTo>
                    <a:cubicBezTo>
                      <a:pt x="40128" y="36567"/>
                      <a:pt x="42707" y="37092"/>
                      <a:pt x="42707" y="37092"/>
                    </a:cubicBezTo>
                    <a:lnTo>
                      <a:pt x="49646" y="12281"/>
                    </a:lnTo>
                    <a:lnTo>
                      <a:pt x="48482" y="10455"/>
                    </a:lnTo>
                    <a:cubicBezTo>
                      <a:pt x="48482" y="10455"/>
                      <a:pt x="48254" y="10500"/>
                      <a:pt x="47828" y="10500"/>
                    </a:cubicBezTo>
                    <a:cubicBezTo>
                      <a:pt x="46811" y="10500"/>
                      <a:pt x="44666" y="10239"/>
                      <a:pt x="41817" y="8469"/>
                    </a:cubicBezTo>
                    <a:cubicBezTo>
                      <a:pt x="38321" y="6284"/>
                      <a:pt x="36328" y="5620"/>
                      <a:pt x="34080" y="5620"/>
                    </a:cubicBezTo>
                    <a:cubicBezTo>
                      <a:pt x="33745" y="5620"/>
                      <a:pt x="33404" y="5635"/>
                      <a:pt x="33052" y="5662"/>
                    </a:cubicBezTo>
                    <a:cubicBezTo>
                      <a:pt x="29971" y="5913"/>
                      <a:pt x="28281" y="7122"/>
                      <a:pt x="28281" y="7122"/>
                    </a:cubicBezTo>
                    <a:cubicBezTo>
                      <a:pt x="28281" y="7122"/>
                      <a:pt x="27049" y="3219"/>
                      <a:pt x="21799" y="2215"/>
                    </a:cubicBezTo>
                    <a:cubicBezTo>
                      <a:pt x="20544" y="1981"/>
                      <a:pt x="19562" y="1899"/>
                      <a:pt x="18738" y="1899"/>
                    </a:cubicBezTo>
                    <a:cubicBezTo>
                      <a:pt x="16769" y="1899"/>
                      <a:pt x="15702" y="2369"/>
                      <a:pt x="13972" y="2369"/>
                    </a:cubicBezTo>
                    <a:cubicBezTo>
                      <a:pt x="13384" y="2369"/>
                      <a:pt x="12719" y="2315"/>
                      <a:pt x="11916" y="2169"/>
                    </a:cubicBezTo>
                    <a:cubicBezTo>
                      <a:pt x="7761" y="1416"/>
                      <a:pt x="6780" y="1"/>
                      <a:pt x="6780" y="1"/>
                    </a:cubicBez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2" name="Google Shape;5262;p41"/>
              <p:cNvSpPr/>
              <p:nvPr/>
            </p:nvSpPr>
            <p:spPr>
              <a:xfrm flipH="1">
                <a:off x="1230901" y="4050440"/>
                <a:ext cx="1946247" cy="1191913"/>
              </a:xfrm>
              <a:custGeom>
                <a:avLst/>
                <a:gdLst/>
                <a:ahLst/>
                <a:cxnLst/>
                <a:rect l="l" t="t" r="r" b="b"/>
                <a:pathLst>
                  <a:path w="49646" h="30404" extrusionOk="0">
                    <a:moveTo>
                      <a:pt x="28076" y="1"/>
                    </a:moveTo>
                    <a:lnTo>
                      <a:pt x="20498" y="24264"/>
                    </a:lnTo>
                    <a:cubicBezTo>
                      <a:pt x="20498" y="24264"/>
                      <a:pt x="17576" y="21342"/>
                      <a:pt x="12395" y="19425"/>
                    </a:cubicBezTo>
                    <a:cubicBezTo>
                      <a:pt x="10876" y="18860"/>
                      <a:pt x="9213" y="18660"/>
                      <a:pt x="7619" y="18660"/>
                    </a:cubicBezTo>
                    <a:cubicBezTo>
                      <a:pt x="4064" y="18660"/>
                      <a:pt x="855" y="19655"/>
                      <a:pt x="366" y="19813"/>
                    </a:cubicBezTo>
                    <a:lnTo>
                      <a:pt x="1" y="21297"/>
                    </a:lnTo>
                    <a:cubicBezTo>
                      <a:pt x="1" y="21297"/>
                      <a:pt x="9633" y="22164"/>
                      <a:pt x="13856" y="23282"/>
                    </a:cubicBezTo>
                    <a:cubicBezTo>
                      <a:pt x="18056" y="24378"/>
                      <a:pt x="20566" y="25428"/>
                      <a:pt x="20566" y="25428"/>
                    </a:cubicBezTo>
                    <a:cubicBezTo>
                      <a:pt x="20566" y="25428"/>
                      <a:pt x="29400" y="27391"/>
                      <a:pt x="35563" y="28829"/>
                    </a:cubicBezTo>
                    <a:cubicBezTo>
                      <a:pt x="40128" y="29879"/>
                      <a:pt x="42707" y="30404"/>
                      <a:pt x="42707" y="30404"/>
                    </a:cubicBezTo>
                    <a:lnTo>
                      <a:pt x="49646" y="5593"/>
                    </a:lnTo>
                    <a:lnTo>
                      <a:pt x="48505" y="3812"/>
                    </a:lnTo>
                    <a:cubicBezTo>
                      <a:pt x="48162" y="5228"/>
                      <a:pt x="47249" y="8902"/>
                      <a:pt x="46017" y="12760"/>
                    </a:cubicBezTo>
                    <a:cubicBezTo>
                      <a:pt x="44442" y="17736"/>
                      <a:pt x="41885" y="27300"/>
                      <a:pt x="41885" y="27300"/>
                    </a:cubicBezTo>
                    <a:cubicBezTo>
                      <a:pt x="41885" y="27300"/>
                      <a:pt x="38667" y="23807"/>
                      <a:pt x="33235" y="22529"/>
                    </a:cubicBezTo>
                    <a:cubicBezTo>
                      <a:pt x="32276" y="22300"/>
                      <a:pt x="31272" y="22205"/>
                      <a:pt x="30268" y="22205"/>
                    </a:cubicBezTo>
                    <a:cubicBezTo>
                      <a:pt x="25584" y="22205"/>
                      <a:pt x="20909" y="24264"/>
                      <a:pt x="20909" y="24264"/>
                    </a:cubicBezTo>
                    <a:lnTo>
                      <a:pt x="28510" y="297"/>
                    </a:lnTo>
                    <a:lnTo>
                      <a:pt x="28510" y="297"/>
                    </a:lnTo>
                    <a:cubicBezTo>
                      <a:pt x="28350" y="389"/>
                      <a:pt x="28281" y="434"/>
                      <a:pt x="28281" y="434"/>
                    </a:cubicBezTo>
                    <a:cubicBezTo>
                      <a:pt x="28281" y="434"/>
                      <a:pt x="28213" y="275"/>
                      <a:pt x="28076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3" name="Google Shape;5263;p41"/>
              <p:cNvSpPr/>
              <p:nvPr/>
            </p:nvSpPr>
            <p:spPr>
              <a:xfrm flipH="1">
                <a:off x="1255050" y="4224931"/>
                <a:ext cx="1915826" cy="950896"/>
              </a:xfrm>
              <a:custGeom>
                <a:avLst/>
                <a:gdLst/>
                <a:ahLst/>
                <a:cxnLst/>
                <a:rect l="l" t="t" r="r" b="b"/>
                <a:pathLst>
                  <a:path w="48870" h="24256" extrusionOk="0">
                    <a:moveTo>
                      <a:pt x="48756" y="1"/>
                    </a:moveTo>
                    <a:cubicBezTo>
                      <a:pt x="48071" y="1964"/>
                      <a:pt x="47614" y="4018"/>
                      <a:pt x="47066" y="6026"/>
                    </a:cubicBezTo>
                    <a:cubicBezTo>
                      <a:pt x="46496" y="8035"/>
                      <a:pt x="45925" y="10067"/>
                      <a:pt x="45355" y="12075"/>
                    </a:cubicBezTo>
                    <a:cubicBezTo>
                      <a:pt x="44259" y="16070"/>
                      <a:pt x="43095" y="20064"/>
                      <a:pt x="42045" y="24081"/>
                    </a:cubicBezTo>
                    <a:cubicBezTo>
                      <a:pt x="41041" y="23031"/>
                      <a:pt x="39831" y="22118"/>
                      <a:pt x="38667" y="21274"/>
                    </a:cubicBezTo>
                    <a:cubicBezTo>
                      <a:pt x="37503" y="20475"/>
                      <a:pt x="36247" y="19790"/>
                      <a:pt x="34878" y="19379"/>
                    </a:cubicBezTo>
                    <a:cubicBezTo>
                      <a:pt x="33629" y="19021"/>
                      <a:pt x="32318" y="18884"/>
                      <a:pt x="30996" y="18884"/>
                    </a:cubicBezTo>
                    <a:cubicBezTo>
                      <a:pt x="29202" y="18884"/>
                      <a:pt x="27388" y="19136"/>
                      <a:pt x="25679" y="19425"/>
                    </a:cubicBezTo>
                    <a:cubicBezTo>
                      <a:pt x="23899" y="19744"/>
                      <a:pt x="22118" y="20155"/>
                      <a:pt x="20429" y="20726"/>
                    </a:cubicBezTo>
                    <a:cubicBezTo>
                      <a:pt x="20429" y="20703"/>
                      <a:pt x="20406" y="20680"/>
                      <a:pt x="20406" y="20680"/>
                    </a:cubicBezTo>
                    <a:cubicBezTo>
                      <a:pt x="19676" y="19859"/>
                      <a:pt x="18717" y="19197"/>
                      <a:pt x="17804" y="18603"/>
                    </a:cubicBezTo>
                    <a:cubicBezTo>
                      <a:pt x="16640" y="17850"/>
                      <a:pt x="15431" y="17165"/>
                      <a:pt x="14152" y="16617"/>
                    </a:cubicBezTo>
                    <a:cubicBezTo>
                      <a:pt x="11858" y="15594"/>
                      <a:pt x="9470" y="15121"/>
                      <a:pt x="6987" y="15121"/>
                    </a:cubicBezTo>
                    <a:cubicBezTo>
                      <a:pt x="6481" y="15121"/>
                      <a:pt x="5970" y="15141"/>
                      <a:pt x="5456" y="15179"/>
                    </a:cubicBezTo>
                    <a:cubicBezTo>
                      <a:pt x="3653" y="15316"/>
                      <a:pt x="1758" y="15613"/>
                      <a:pt x="23" y="16138"/>
                    </a:cubicBezTo>
                    <a:lnTo>
                      <a:pt x="1" y="16252"/>
                    </a:lnTo>
                    <a:cubicBezTo>
                      <a:pt x="2055" y="15933"/>
                      <a:pt x="4064" y="15430"/>
                      <a:pt x="6163" y="15339"/>
                    </a:cubicBezTo>
                    <a:cubicBezTo>
                      <a:pt x="6459" y="15325"/>
                      <a:pt x="6754" y="15318"/>
                      <a:pt x="7050" y="15318"/>
                    </a:cubicBezTo>
                    <a:cubicBezTo>
                      <a:pt x="8721" y="15318"/>
                      <a:pt x="10394" y="15543"/>
                      <a:pt x="11984" y="16047"/>
                    </a:cubicBezTo>
                    <a:cubicBezTo>
                      <a:pt x="15043" y="17051"/>
                      <a:pt x="17782" y="18786"/>
                      <a:pt x="20247" y="20840"/>
                    </a:cubicBezTo>
                    <a:cubicBezTo>
                      <a:pt x="20264" y="20857"/>
                      <a:pt x="20285" y="20865"/>
                      <a:pt x="20306" y="20865"/>
                    </a:cubicBezTo>
                    <a:cubicBezTo>
                      <a:pt x="20341" y="20865"/>
                      <a:pt x="20378" y="20845"/>
                      <a:pt x="20406" y="20817"/>
                    </a:cubicBezTo>
                    <a:cubicBezTo>
                      <a:pt x="20406" y="20840"/>
                      <a:pt x="20429" y="20840"/>
                      <a:pt x="20452" y="20840"/>
                    </a:cubicBezTo>
                    <a:cubicBezTo>
                      <a:pt x="23749" y="19910"/>
                      <a:pt x="27226" y="19158"/>
                      <a:pt x="30675" y="19158"/>
                    </a:cubicBezTo>
                    <a:cubicBezTo>
                      <a:pt x="31118" y="19158"/>
                      <a:pt x="31560" y="19171"/>
                      <a:pt x="32002" y="19197"/>
                    </a:cubicBezTo>
                    <a:cubicBezTo>
                      <a:pt x="34010" y="19311"/>
                      <a:pt x="35814" y="19904"/>
                      <a:pt x="37525" y="20954"/>
                    </a:cubicBezTo>
                    <a:cubicBezTo>
                      <a:pt x="39100" y="21913"/>
                      <a:pt x="40401" y="23237"/>
                      <a:pt x="41954" y="24241"/>
                    </a:cubicBezTo>
                    <a:cubicBezTo>
                      <a:pt x="41969" y="24251"/>
                      <a:pt x="41984" y="24256"/>
                      <a:pt x="41999" y="24256"/>
                    </a:cubicBezTo>
                    <a:cubicBezTo>
                      <a:pt x="42048" y="24256"/>
                      <a:pt x="42085" y="24203"/>
                      <a:pt x="42068" y="24150"/>
                    </a:cubicBezTo>
                    <a:cubicBezTo>
                      <a:pt x="43255" y="20132"/>
                      <a:pt x="44350" y="16115"/>
                      <a:pt x="45492" y="12121"/>
                    </a:cubicBezTo>
                    <a:cubicBezTo>
                      <a:pt x="46085" y="10089"/>
                      <a:pt x="46633" y="8081"/>
                      <a:pt x="47203" y="6072"/>
                    </a:cubicBezTo>
                    <a:cubicBezTo>
                      <a:pt x="47751" y="4109"/>
                      <a:pt x="48436" y="2146"/>
                      <a:pt x="48870" y="160"/>
                    </a:cubicBezTo>
                    <a:lnTo>
                      <a:pt x="48756" y="1"/>
                    </a:ln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4" name="Google Shape;5264;p41"/>
              <p:cNvSpPr/>
              <p:nvPr/>
            </p:nvSpPr>
            <p:spPr>
              <a:xfrm flipH="1">
                <a:off x="2430811" y="4866362"/>
                <a:ext cx="745436" cy="158574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4045" extrusionOk="0">
                    <a:moveTo>
                      <a:pt x="5938" y="1"/>
                    </a:moveTo>
                    <a:cubicBezTo>
                      <a:pt x="5723" y="1"/>
                      <a:pt x="5509" y="2"/>
                      <a:pt x="5296" y="4"/>
                    </a:cubicBezTo>
                    <a:cubicBezTo>
                      <a:pt x="3539" y="27"/>
                      <a:pt x="1758" y="73"/>
                      <a:pt x="24" y="369"/>
                    </a:cubicBezTo>
                    <a:cubicBezTo>
                      <a:pt x="24" y="369"/>
                      <a:pt x="1" y="392"/>
                      <a:pt x="1" y="392"/>
                    </a:cubicBezTo>
                    <a:lnTo>
                      <a:pt x="1" y="415"/>
                    </a:lnTo>
                    <a:cubicBezTo>
                      <a:pt x="1" y="438"/>
                      <a:pt x="24" y="461"/>
                      <a:pt x="46" y="461"/>
                    </a:cubicBezTo>
                    <a:cubicBezTo>
                      <a:pt x="1916" y="417"/>
                      <a:pt x="3786" y="208"/>
                      <a:pt x="5656" y="208"/>
                    </a:cubicBezTo>
                    <a:cubicBezTo>
                      <a:pt x="5749" y="208"/>
                      <a:pt x="5842" y="209"/>
                      <a:pt x="5935" y="210"/>
                    </a:cubicBezTo>
                    <a:cubicBezTo>
                      <a:pt x="7350" y="210"/>
                      <a:pt x="8766" y="278"/>
                      <a:pt x="10158" y="506"/>
                    </a:cubicBezTo>
                    <a:cubicBezTo>
                      <a:pt x="11550" y="735"/>
                      <a:pt x="12874" y="1191"/>
                      <a:pt x="14175" y="1716"/>
                    </a:cubicBezTo>
                    <a:cubicBezTo>
                      <a:pt x="15636" y="2310"/>
                      <a:pt x="17097" y="3017"/>
                      <a:pt x="18444" y="3862"/>
                    </a:cubicBezTo>
                    <a:cubicBezTo>
                      <a:pt x="18649" y="3930"/>
                      <a:pt x="18832" y="3999"/>
                      <a:pt x="19014" y="4044"/>
                    </a:cubicBezTo>
                    <a:cubicBezTo>
                      <a:pt x="16777" y="2469"/>
                      <a:pt x="14175" y="1328"/>
                      <a:pt x="11550" y="598"/>
                    </a:cubicBezTo>
                    <a:cubicBezTo>
                      <a:pt x="9748" y="106"/>
                      <a:pt x="7817" y="1"/>
                      <a:pt x="5938" y="1"/>
                    </a:cubicBez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5" name="Google Shape;5265;p41"/>
              <p:cNvSpPr/>
              <p:nvPr/>
            </p:nvSpPr>
            <p:spPr>
              <a:xfrm flipH="1">
                <a:off x="1237134" y="4254450"/>
                <a:ext cx="1116762" cy="974731"/>
              </a:xfrm>
              <a:custGeom>
                <a:avLst/>
                <a:gdLst/>
                <a:ahLst/>
                <a:cxnLst/>
                <a:rect l="l" t="t" r="r" b="b"/>
                <a:pathLst>
                  <a:path w="28487" h="24864" extrusionOk="0">
                    <a:moveTo>
                      <a:pt x="28418" y="1"/>
                    </a:moveTo>
                    <a:cubicBezTo>
                      <a:pt x="27139" y="4064"/>
                      <a:pt x="26089" y="8195"/>
                      <a:pt x="24948" y="12304"/>
                    </a:cubicBezTo>
                    <a:cubicBezTo>
                      <a:pt x="23784" y="16458"/>
                      <a:pt x="22597" y="20589"/>
                      <a:pt x="21479" y="24743"/>
                    </a:cubicBezTo>
                    <a:cubicBezTo>
                      <a:pt x="19607" y="22849"/>
                      <a:pt x="17074" y="21571"/>
                      <a:pt x="14586" y="20703"/>
                    </a:cubicBezTo>
                    <a:cubicBezTo>
                      <a:pt x="12438" y="19947"/>
                      <a:pt x="10225" y="19657"/>
                      <a:pt x="7977" y="19657"/>
                    </a:cubicBezTo>
                    <a:cubicBezTo>
                      <a:pt x="7239" y="19657"/>
                      <a:pt x="6497" y="19688"/>
                      <a:pt x="5752" y="19745"/>
                    </a:cubicBezTo>
                    <a:cubicBezTo>
                      <a:pt x="3835" y="19882"/>
                      <a:pt x="1917" y="20133"/>
                      <a:pt x="0" y="20338"/>
                    </a:cubicBezTo>
                    <a:cubicBezTo>
                      <a:pt x="114" y="20361"/>
                      <a:pt x="228" y="20384"/>
                      <a:pt x="365" y="20407"/>
                    </a:cubicBezTo>
                    <a:cubicBezTo>
                      <a:pt x="2872" y="20201"/>
                      <a:pt x="5407" y="19827"/>
                      <a:pt x="7922" y="19827"/>
                    </a:cubicBezTo>
                    <a:cubicBezTo>
                      <a:pt x="9323" y="19827"/>
                      <a:pt x="10717" y="19943"/>
                      <a:pt x="12098" y="20270"/>
                    </a:cubicBezTo>
                    <a:cubicBezTo>
                      <a:pt x="15453" y="21069"/>
                      <a:pt x="18831" y="22575"/>
                      <a:pt x="21433" y="24858"/>
                    </a:cubicBezTo>
                    <a:cubicBezTo>
                      <a:pt x="21442" y="24862"/>
                      <a:pt x="21451" y="24864"/>
                      <a:pt x="21460" y="24864"/>
                    </a:cubicBezTo>
                    <a:cubicBezTo>
                      <a:pt x="21501" y="24864"/>
                      <a:pt x="21543" y="24826"/>
                      <a:pt x="21524" y="24789"/>
                    </a:cubicBezTo>
                    <a:cubicBezTo>
                      <a:pt x="22757" y="20658"/>
                      <a:pt x="23898" y="16481"/>
                      <a:pt x="25040" y="12326"/>
                    </a:cubicBezTo>
                    <a:cubicBezTo>
                      <a:pt x="26181" y="8264"/>
                      <a:pt x="27413" y="4201"/>
                      <a:pt x="28486" y="115"/>
                    </a:cubicBezTo>
                    <a:lnTo>
                      <a:pt x="28418" y="1"/>
                    </a:ln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66" name="Google Shape;5266;p41"/>
            <p:cNvSpPr/>
            <p:nvPr/>
          </p:nvSpPr>
          <p:spPr>
            <a:xfrm flipH="1">
              <a:off x="3406169" y="2218625"/>
              <a:ext cx="57314" cy="55589"/>
            </a:xfrm>
            <a:custGeom>
              <a:avLst/>
              <a:gdLst/>
              <a:ahLst/>
              <a:cxnLst/>
              <a:rect l="l" t="t" r="r" b="b"/>
              <a:pathLst>
                <a:path w="1462" h="1418" extrusionOk="0">
                  <a:moveTo>
                    <a:pt x="720" y="0"/>
                  </a:moveTo>
                  <a:cubicBezTo>
                    <a:pt x="664" y="0"/>
                    <a:pt x="607" y="9"/>
                    <a:pt x="549" y="27"/>
                  </a:cubicBezTo>
                  <a:cubicBezTo>
                    <a:pt x="69" y="164"/>
                    <a:pt x="1" y="917"/>
                    <a:pt x="343" y="1237"/>
                  </a:cubicBezTo>
                  <a:cubicBezTo>
                    <a:pt x="469" y="1362"/>
                    <a:pt x="626" y="1417"/>
                    <a:pt x="781" y="1417"/>
                  </a:cubicBezTo>
                  <a:cubicBezTo>
                    <a:pt x="1022" y="1417"/>
                    <a:pt x="1259" y="1285"/>
                    <a:pt x="1370" y="1077"/>
                  </a:cubicBezTo>
                  <a:cubicBezTo>
                    <a:pt x="1439" y="963"/>
                    <a:pt x="1462" y="826"/>
                    <a:pt x="1439" y="689"/>
                  </a:cubicBezTo>
                  <a:cubicBezTo>
                    <a:pt x="1380" y="353"/>
                    <a:pt x="1081" y="0"/>
                    <a:pt x="7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41"/>
            <p:cNvSpPr/>
            <p:nvPr/>
          </p:nvSpPr>
          <p:spPr>
            <a:xfrm flipH="1">
              <a:off x="3152529" y="2037353"/>
              <a:ext cx="36419" cy="35713"/>
            </a:xfrm>
            <a:custGeom>
              <a:avLst/>
              <a:gdLst/>
              <a:ahLst/>
              <a:cxnLst/>
              <a:rect l="l" t="t" r="r" b="b"/>
              <a:pathLst>
                <a:path w="929" h="911" extrusionOk="0">
                  <a:moveTo>
                    <a:pt x="532" y="1"/>
                  </a:moveTo>
                  <a:cubicBezTo>
                    <a:pt x="278" y="1"/>
                    <a:pt x="0" y="202"/>
                    <a:pt x="51" y="543"/>
                  </a:cubicBezTo>
                  <a:cubicBezTo>
                    <a:pt x="93" y="794"/>
                    <a:pt x="250" y="911"/>
                    <a:pt x="416" y="911"/>
                  </a:cubicBezTo>
                  <a:cubicBezTo>
                    <a:pt x="431" y="911"/>
                    <a:pt x="447" y="910"/>
                    <a:pt x="462" y="908"/>
                  </a:cubicBezTo>
                  <a:cubicBezTo>
                    <a:pt x="690" y="908"/>
                    <a:pt x="918" y="725"/>
                    <a:pt x="918" y="428"/>
                  </a:cubicBezTo>
                  <a:cubicBezTo>
                    <a:pt x="928" y="132"/>
                    <a:pt x="738" y="1"/>
                    <a:pt x="5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41"/>
            <p:cNvSpPr/>
            <p:nvPr/>
          </p:nvSpPr>
          <p:spPr>
            <a:xfrm flipH="1">
              <a:off x="3001952" y="2148962"/>
              <a:ext cx="34694" cy="29676"/>
            </a:xfrm>
            <a:custGeom>
              <a:avLst/>
              <a:gdLst/>
              <a:ahLst/>
              <a:cxnLst/>
              <a:rect l="l" t="t" r="r" b="b"/>
              <a:pathLst>
                <a:path w="885" h="757" extrusionOk="0">
                  <a:moveTo>
                    <a:pt x="422" y="1"/>
                  </a:moveTo>
                  <a:cubicBezTo>
                    <a:pt x="357" y="1"/>
                    <a:pt x="291" y="22"/>
                    <a:pt x="229" y="69"/>
                  </a:cubicBezTo>
                  <a:cubicBezTo>
                    <a:pt x="23" y="229"/>
                    <a:pt x="0" y="526"/>
                    <a:pt x="206" y="686"/>
                  </a:cubicBezTo>
                  <a:cubicBezTo>
                    <a:pt x="271" y="734"/>
                    <a:pt x="350" y="757"/>
                    <a:pt x="429" y="757"/>
                  </a:cubicBezTo>
                  <a:cubicBezTo>
                    <a:pt x="573" y="757"/>
                    <a:pt x="718" y="681"/>
                    <a:pt x="777" y="549"/>
                  </a:cubicBezTo>
                  <a:cubicBezTo>
                    <a:pt x="885" y="296"/>
                    <a:pt x="665" y="1"/>
                    <a:pt x="4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41"/>
            <p:cNvSpPr/>
            <p:nvPr/>
          </p:nvSpPr>
          <p:spPr>
            <a:xfrm flipH="1">
              <a:off x="2894341" y="1945384"/>
              <a:ext cx="542288" cy="657387"/>
            </a:xfrm>
            <a:custGeom>
              <a:avLst/>
              <a:gdLst/>
              <a:ahLst/>
              <a:cxnLst/>
              <a:rect l="l" t="t" r="r" b="b"/>
              <a:pathLst>
                <a:path w="13833" h="16769" extrusionOk="0">
                  <a:moveTo>
                    <a:pt x="1244" y="1"/>
                  </a:moveTo>
                  <a:cubicBezTo>
                    <a:pt x="1152" y="1"/>
                    <a:pt x="1057" y="12"/>
                    <a:pt x="959" y="35"/>
                  </a:cubicBezTo>
                  <a:cubicBezTo>
                    <a:pt x="948" y="24"/>
                    <a:pt x="936" y="18"/>
                    <a:pt x="925" y="18"/>
                  </a:cubicBezTo>
                  <a:cubicBezTo>
                    <a:pt x="914" y="18"/>
                    <a:pt x="902" y="24"/>
                    <a:pt x="891" y="35"/>
                  </a:cubicBezTo>
                  <a:cubicBezTo>
                    <a:pt x="480" y="264"/>
                    <a:pt x="320" y="766"/>
                    <a:pt x="503" y="1177"/>
                  </a:cubicBezTo>
                  <a:cubicBezTo>
                    <a:pt x="594" y="1405"/>
                    <a:pt x="822" y="1610"/>
                    <a:pt x="1073" y="1725"/>
                  </a:cubicBezTo>
                  <a:cubicBezTo>
                    <a:pt x="754" y="2135"/>
                    <a:pt x="662" y="2706"/>
                    <a:pt x="868" y="3231"/>
                  </a:cubicBezTo>
                  <a:cubicBezTo>
                    <a:pt x="1005" y="3596"/>
                    <a:pt x="1279" y="3893"/>
                    <a:pt x="1621" y="4030"/>
                  </a:cubicBezTo>
                  <a:cubicBezTo>
                    <a:pt x="1073" y="4646"/>
                    <a:pt x="868" y="5536"/>
                    <a:pt x="1165" y="6358"/>
                  </a:cubicBezTo>
                  <a:cubicBezTo>
                    <a:pt x="1439" y="7043"/>
                    <a:pt x="2146" y="7728"/>
                    <a:pt x="2899" y="7979"/>
                  </a:cubicBezTo>
                  <a:cubicBezTo>
                    <a:pt x="1233" y="8732"/>
                    <a:pt x="1" y="10604"/>
                    <a:pt x="571" y="12452"/>
                  </a:cubicBezTo>
                  <a:cubicBezTo>
                    <a:pt x="921" y="13606"/>
                    <a:pt x="2314" y="14331"/>
                    <a:pt x="3603" y="14331"/>
                  </a:cubicBezTo>
                  <a:cubicBezTo>
                    <a:pt x="3998" y="14331"/>
                    <a:pt x="4383" y="14263"/>
                    <a:pt x="4725" y="14119"/>
                  </a:cubicBezTo>
                  <a:cubicBezTo>
                    <a:pt x="4954" y="14758"/>
                    <a:pt x="5387" y="15374"/>
                    <a:pt x="5844" y="15785"/>
                  </a:cubicBezTo>
                  <a:cubicBezTo>
                    <a:pt x="6622" y="16477"/>
                    <a:pt x="7619" y="16768"/>
                    <a:pt x="8628" y="16768"/>
                  </a:cubicBezTo>
                  <a:cubicBezTo>
                    <a:pt x="9216" y="16768"/>
                    <a:pt x="9808" y="16669"/>
                    <a:pt x="10363" y="16492"/>
                  </a:cubicBezTo>
                  <a:cubicBezTo>
                    <a:pt x="12052" y="15967"/>
                    <a:pt x="13239" y="14598"/>
                    <a:pt x="13559" y="12840"/>
                  </a:cubicBezTo>
                  <a:cubicBezTo>
                    <a:pt x="13833" y="11265"/>
                    <a:pt x="13490" y="9439"/>
                    <a:pt x="12372" y="8230"/>
                  </a:cubicBezTo>
                  <a:cubicBezTo>
                    <a:pt x="11707" y="7509"/>
                    <a:pt x="10668" y="7028"/>
                    <a:pt x="9667" y="7028"/>
                  </a:cubicBezTo>
                  <a:cubicBezTo>
                    <a:pt x="9431" y="7028"/>
                    <a:pt x="9197" y="7055"/>
                    <a:pt x="8971" y="7111"/>
                  </a:cubicBezTo>
                  <a:cubicBezTo>
                    <a:pt x="9131" y="6198"/>
                    <a:pt x="8994" y="5171"/>
                    <a:pt x="8492" y="4555"/>
                  </a:cubicBezTo>
                  <a:cubicBezTo>
                    <a:pt x="8122" y="4076"/>
                    <a:pt x="7606" y="3901"/>
                    <a:pt x="7059" y="3901"/>
                  </a:cubicBezTo>
                  <a:cubicBezTo>
                    <a:pt x="6694" y="3901"/>
                    <a:pt x="6315" y="3979"/>
                    <a:pt x="5958" y="4098"/>
                  </a:cubicBezTo>
                  <a:cubicBezTo>
                    <a:pt x="6026" y="3573"/>
                    <a:pt x="5844" y="2980"/>
                    <a:pt x="5547" y="2615"/>
                  </a:cubicBezTo>
                  <a:cubicBezTo>
                    <a:pt x="5273" y="2272"/>
                    <a:pt x="4817" y="2090"/>
                    <a:pt x="4337" y="2044"/>
                  </a:cubicBezTo>
                  <a:cubicBezTo>
                    <a:pt x="4566" y="1496"/>
                    <a:pt x="4497" y="812"/>
                    <a:pt x="4063" y="378"/>
                  </a:cubicBezTo>
                  <a:cubicBezTo>
                    <a:pt x="3821" y="136"/>
                    <a:pt x="3577" y="35"/>
                    <a:pt x="3345" y="35"/>
                  </a:cubicBezTo>
                  <a:cubicBezTo>
                    <a:pt x="2899" y="35"/>
                    <a:pt x="2501" y="407"/>
                    <a:pt x="2260" y="857"/>
                  </a:cubicBezTo>
                  <a:cubicBezTo>
                    <a:pt x="2182" y="371"/>
                    <a:pt x="1773" y="1"/>
                    <a:pt x="12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41"/>
            <p:cNvSpPr/>
            <p:nvPr/>
          </p:nvSpPr>
          <p:spPr>
            <a:xfrm flipH="1">
              <a:off x="3439687" y="1902026"/>
              <a:ext cx="219730" cy="189740"/>
            </a:xfrm>
            <a:custGeom>
              <a:avLst/>
              <a:gdLst/>
              <a:ahLst/>
              <a:cxnLst/>
              <a:rect l="l" t="t" r="r" b="b"/>
              <a:pathLst>
                <a:path w="5605" h="4840" extrusionOk="0">
                  <a:moveTo>
                    <a:pt x="137" y="0"/>
                  </a:moveTo>
                  <a:cubicBezTo>
                    <a:pt x="137" y="0"/>
                    <a:pt x="0" y="1187"/>
                    <a:pt x="388" y="2237"/>
                  </a:cubicBezTo>
                  <a:cubicBezTo>
                    <a:pt x="799" y="3264"/>
                    <a:pt x="1621" y="3629"/>
                    <a:pt x="2534" y="3995"/>
                  </a:cubicBezTo>
                  <a:cubicBezTo>
                    <a:pt x="3469" y="4337"/>
                    <a:pt x="4702" y="4816"/>
                    <a:pt x="5044" y="4839"/>
                  </a:cubicBezTo>
                  <a:cubicBezTo>
                    <a:pt x="5094" y="4839"/>
                    <a:pt x="5141" y="4840"/>
                    <a:pt x="5186" y="4840"/>
                  </a:cubicBezTo>
                  <a:cubicBezTo>
                    <a:pt x="5434" y="4840"/>
                    <a:pt x="5605" y="4823"/>
                    <a:pt x="5547" y="4611"/>
                  </a:cubicBezTo>
                  <a:cubicBezTo>
                    <a:pt x="5478" y="4360"/>
                    <a:pt x="4314" y="3995"/>
                    <a:pt x="4086" y="3355"/>
                  </a:cubicBezTo>
                  <a:cubicBezTo>
                    <a:pt x="3880" y="2739"/>
                    <a:pt x="4246" y="2306"/>
                    <a:pt x="4246" y="2306"/>
                  </a:cubicBezTo>
                  <a:lnTo>
                    <a:pt x="1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41"/>
            <p:cNvSpPr/>
            <p:nvPr/>
          </p:nvSpPr>
          <p:spPr>
            <a:xfrm flipH="1">
              <a:off x="3281152" y="1709345"/>
              <a:ext cx="215418" cy="194562"/>
            </a:xfrm>
            <a:custGeom>
              <a:avLst/>
              <a:gdLst/>
              <a:ahLst/>
              <a:cxnLst/>
              <a:rect l="l" t="t" r="r" b="b"/>
              <a:pathLst>
                <a:path w="5495" h="4963" extrusionOk="0">
                  <a:moveTo>
                    <a:pt x="1187" y="0"/>
                  </a:moveTo>
                  <a:cubicBezTo>
                    <a:pt x="518" y="0"/>
                    <a:pt x="0" y="122"/>
                    <a:pt x="0" y="122"/>
                  </a:cubicBezTo>
                  <a:lnTo>
                    <a:pt x="2785" y="3934"/>
                  </a:lnTo>
                  <a:cubicBezTo>
                    <a:pt x="2785" y="3934"/>
                    <a:pt x="3070" y="3632"/>
                    <a:pt x="3568" y="3632"/>
                  </a:cubicBezTo>
                  <a:cubicBezTo>
                    <a:pt x="3651" y="3632"/>
                    <a:pt x="3740" y="3640"/>
                    <a:pt x="3835" y="3660"/>
                  </a:cubicBezTo>
                  <a:cubicBezTo>
                    <a:pt x="4474" y="3797"/>
                    <a:pt x="4976" y="4915"/>
                    <a:pt x="5227" y="4961"/>
                  </a:cubicBezTo>
                  <a:cubicBezTo>
                    <a:pt x="5240" y="4962"/>
                    <a:pt x="5252" y="4962"/>
                    <a:pt x="5263" y="4962"/>
                  </a:cubicBezTo>
                  <a:cubicBezTo>
                    <a:pt x="5495" y="4962"/>
                    <a:pt x="5431" y="4740"/>
                    <a:pt x="5387" y="4413"/>
                  </a:cubicBezTo>
                  <a:cubicBezTo>
                    <a:pt x="5341" y="4093"/>
                    <a:pt x="4725" y="2929"/>
                    <a:pt x="4246" y="2039"/>
                  </a:cubicBezTo>
                  <a:cubicBezTo>
                    <a:pt x="3789" y="1172"/>
                    <a:pt x="3333" y="396"/>
                    <a:pt x="2260" y="122"/>
                  </a:cubicBezTo>
                  <a:cubicBezTo>
                    <a:pt x="1895" y="31"/>
                    <a:pt x="1522" y="0"/>
                    <a:pt x="11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41"/>
            <p:cNvSpPr/>
            <p:nvPr/>
          </p:nvSpPr>
          <p:spPr>
            <a:xfrm flipH="1">
              <a:off x="3439687" y="1902026"/>
              <a:ext cx="217064" cy="189740"/>
            </a:xfrm>
            <a:custGeom>
              <a:avLst/>
              <a:gdLst/>
              <a:ahLst/>
              <a:cxnLst/>
              <a:rect l="l" t="t" r="r" b="b"/>
              <a:pathLst>
                <a:path w="5537" h="4840" extrusionOk="0">
                  <a:moveTo>
                    <a:pt x="69" y="0"/>
                  </a:moveTo>
                  <a:lnTo>
                    <a:pt x="69" y="0"/>
                  </a:lnTo>
                  <a:cubicBezTo>
                    <a:pt x="69" y="0"/>
                    <a:pt x="1" y="525"/>
                    <a:pt x="92" y="1164"/>
                  </a:cubicBezTo>
                  <a:cubicBezTo>
                    <a:pt x="640" y="1484"/>
                    <a:pt x="1187" y="1826"/>
                    <a:pt x="1735" y="2169"/>
                  </a:cubicBezTo>
                  <a:cubicBezTo>
                    <a:pt x="2192" y="2465"/>
                    <a:pt x="2671" y="2762"/>
                    <a:pt x="3059" y="3173"/>
                  </a:cubicBezTo>
                  <a:cubicBezTo>
                    <a:pt x="3424" y="3584"/>
                    <a:pt x="3698" y="4086"/>
                    <a:pt x="3995" y="4565"/>
                  </a:cubicBezTo>
                  <a:cubicBezTo>
                    <a:pt x="4451" y="4725"/>
                    <a:pt x="4817" y="4839"/>
                    <a:pt x="4976" y="4839"/>
                  </a:cubicBezTo>
                  <a:cubicBezTo>
                    <a:pt x="5026" y="4839"/>
                    <a:pt x="5073" y="4840"/>
                    <a:pt x="5118" y="4840"/>
                  </a:cubicBezTo>
                  <a:cubicBezTo>
                    <a:pt x="5366" y="4840"/>
                    <a:pt x="5537" y="4823"/>
                    <a:pt x="5479" y="4611"/>
                  </a:cubicBezTo>
                  <a:cubicBezTo>
                    <a:pt x="5410" y="4360"/>
                    <a:pt x="4246" y="3995"/>
                    <a:pt x="4018" y="3355"/>
                  </a:cubicBezTo>
                  <a:cubicBezTo>
                    <a:pt x="3812" y="2739"/>
                    <a:pt x="4178" y="2306"/>
                    <a:pt x="4178" y="2306"/>
                  </a:cubicBezTo>
                  <a:lnTo>
                    <a:pt x="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41"/>
            <p:cNvSpPr/>
            <p:nvPr/>
          </p:nvSpPr>
          <p:spPr>
            <a:xfrm flipH="1">
              <a:off x="3281152" y="1710522"/>
              <a:ext cx="215418" cy="193386"/>
            </a:xfrm>
            <a:custGeom>
              <a:avLst/>
              <a:gdLst/>
              <a:ahLst/>
              <a:cxnLst/>
              <a:rect l="l" t="t" r="r" b="b"/>
              <a:pathLst>
                <a:path w="5495" h="4933" extrusionOk="0">
                  <a:moveTo>
                    <a:pt x="662" y="1"/>
                  </a:moveTo>
                  <a:cubicBezTo>
                    <a:pt x="274" y="23"/>
                    <a:pt x="0" y="92"/>
                    <a:pt x="0" y="92"/>
                  </a:cubicBezTo>
                  <a:lnTo>
                    <a:pt x="2785" y="3904"/>
                  </a:lnTo>
                  <a:cubicBezTo>
                    <a:pt x="2785" y="3904"/>
                    <a:pt x="3070" y="3602"/>
                    <a:pt x="3568" y="3602"/>
                  </a:cubicBezTo>
                  <a:cubicBezTo>
                    <a:pt x="3651" y="3602"/>
                    <a:pt x="3740" y="3610"/>
                    <a:pt x="3835" y="3630"/>
                  </a:cubicBezTo>
                  <a:cubicBezTo>
                    <a:pt x="4474" y="3767"/>
                    <a:pt x="4976" y="4885"/>
                    <a:pt x="5227" y="4931"/>
                  </a:cubicBezTo>
                  <a:cubicBezTo>
                    <a:pt x="5240" y="4932"/>
                    <a:pt x="5252" y="4932"/>
                    <a:pt x="5263" y="4932"/>
                  </a:cubicBezTo>
                  <a:cubicBezTo>
                    <a:pt x="5495" y="4932"/>
                    <a:pt x="5431" y="4710"/>
                    <a:pt x="5387" y="4383"/>
                  </a:cubicBezTo>
                  <a:cubicBezTo>
                    <a:pt x="5387" y="4269"/>
                    <a:pt x="5296" y="4063"/>
                    <a:pt x="5159" y="3790"/>
                  </a:cubicBezTo>
                  <a:cubicBezTo>
                    <a:pt x="4931" y="3607"/>
                    <a:pt x="4657" y="3447"/>
                    <a:pt x="4360" y="3333"/>
                  </a:cubicBezTo>
                  <a:cubicBezTo>
                    <a:pt x="4109" y="3242"/>
                    <a:pt x="3835" y="3173"/>
                    <a:pt x="3584" y="3059"/>
                  </a:cubicBezTo>
                  <a:cubicBezTo>
                    <a:pt x="3219" y="2877"/>
                    <a:pt x="2922" y="2557"/>
                    <a:pt x="2648" y="2260"/>
                  </a:cubicBezTo>
                  <a:cubicBezTo>
                    <a:pt x="2146" y="1690"/>
                    <a:pt x="1621" y="1119"/>
                    <a:pt x="1096" y="548"/>
                  </a:cubicBezTo>
                  <a:cubicBezTo>
                    <a:pt x="959" y="389"/>
                    <a:pt x="822" y="183"/>
                    <a:pt x="6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41"/>
            <p:cNvSpPr/>
            <p:nvPr/>
          </p:nvSpPr>
          <p:spPr>
            <a:xfrm flipH="1">
              <a:off x="3373945" y="1398391"/>
              <a:ext cx="681888" cy="607443"/>
            </a:xfrm>
            <a:custGeom>
              <a:avLst/>
              <a:gdLst/>
              <a:ahLst/>
              <a:cxnLst/>
              <a:rect l="l" t="t" r="r" b="b"/>
              <a:pathLst>
                <a:path w="17394" h="15495" extrusionOk="0">
                  <a:moveTo>
                    <a:pt x="1588" y="1"/>
                  </a:moveTo>
                  <a:cubicBezTo>
                    <a:pt x="851" y="1"/>
                    <a:pt x="382" y="197"/>
                    <a:pt x="297" y="567"/>
                  </a:cubicBezTo>
                  <a:cubicBezTo>
                    <a:pt x="0" y="1891"/>
                    <a:pt x="1416" y="5155"/>
                    <a:pt x="4269" y="8533"/>
                  </a:cubicBezTo>
                  <a:cubicBezTo>
                    <a:pt x="7145" y="11911"/>
                    <a:pt x="14243" y="15495"/>
                    <a:pt x="14243" y="15495"/>
                  </a:cubicBezTo>
                  <a:cubicBezTo>
                    <a:pt x="14243" y="15495"/>
                    <a:pt x="15248" y="14787"/>
                    <a:pt x="16229" y="13806"/>
                  </a:cubicBezTo>
                  <a:cubicBezTo>
                    <a:pt x="17211" y="12824"/>
                    <a:pt x="17393" y="11706"/>
                    <a:pt x="17393" y="11706"/>
                  </a:cubicBezTo>
                  <a:cubicBezTo>
                    <a:pt x="17393" y="11706"/>
                    <a:pt x="15042" y="8100"/>
                    <a:pt x="10340" y="4105"/>
                  </a:cubicBezTo>
                  <a:cubicBezTo>
                    <a:pt x="6991" y="1246"/>
                    <a:pt x="3444" y="1"/>
                    <a:pt x="15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41"/>
            <p:cNvSpPr/>
            <p:nvPr/>
          </p:nvSpPr>
          <p:spPr>
            <a:xfrm flipH="1">
              <a:off x="3459837" y="1405408"/>
              <a:ext cx="595996" cy="600425"/>
            </a:xfrm>
            <a:custGeom>
              <a:avLst/>
              <a:gdLst/>
              <a:ahLst/>
              <a:cxnLst/>
              <a:rect l="l" t="t" r="r" b="b"/>
              <a:pathLst>
                <a:path w="15203" h="15316" extrusionOk="0">
                  <a:moveTo>
                    <a:pt x="662" y="0"/>
                  </a:moveTo>
                  <a:cubicBezTo>
                    <a:pt x="457" y="91"/>
                    <a:pt x="343" y="228"/>
                    <a:pt x="297" y="388"/>
                  </a:cubicBezTo>
                  <a:cubicBezTo>
                    <a:pt x="0" y="1712"/>
                    <a:pt x="1416" y="4976"/>
                    <a:pt x="4269" y="8354"/>
                  </a:cubicBezTo>
                  <a:cubicBezTo>
                    <a:pt x="7145" y="11732"/>
                    <a:pt x="14243" y="15316"/>
                    <a:pt x="14243" y="15316"/>
                  </a:cubicBezTo>
                  <a:cubicBezTo>
                    <a:pt x="14243" y="15316"/>
                    <a:pt x="14654" y="15042"/>
                    <a:pt x="15202" y="14563"/>
                  </a:cubicBezTo>
                  <a:cubicBezTo>
                    <a:pt x="13102" y="13239"/>
                    <a:pt x="9610" y="10888"/>
                    <a:pt x="6711" y="8172"/>
                  </a:cubicBezTo>
                  <a:cubicBezTo>
                    <a:pt x="3128" y="4816"/>
                    <a:pt x="1279" y="1301"/>
                    <a:pt x="662" y="0"/>
                  </a:cubicBezTo>
                  <a:close/>
                </a:path>
              </a:pathLst>
            </a:custGeom>
            <a:solidFill>
              <a:srgbClr val="FBC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41"/>
            <p:cNvSpPr/>
            <p:nvPr/>
          </p:nvSpPr>
          <p:spPr>
            <a:xfrm flipH="1">
              <a:off x="3815992" y="1391844"/>
              <a:ext cx="243957" cy="242663"/>
            </a:xfrm>
            <a:custGeom>
              <a:avLst/>
              <a:gdLst/>
              <a:ahLst/>
              <a:cxnLst/>
              <a:rect l="l" t="t" r="r" b="b"/>
              <a:pathLst>
                <a:path w="6223" h="6190" extrusionOk="0">
                  <a:moveTo>
                    <a:pt x="1811" y="1"/>
                  </a:moveTo>
                  <a:cubicBezTo>
                    <a:pt x="0" y="1"/>
                    <a:pt x="155" y="1109"/>
                    <a:pt x="288" y="2195"/>
                  </a:cubicBezTo>
                  <a:cubicBezTo>
                    <a:pt x="585" y="4272"/>
                    <a:pt x="2114" y="6189"/>
                    <a:pt x="2114" y="6189"/>
                  </a:cubicBezTo>
                  <a:cubicBezTo>
                    <a:pt x="2114" y="6189"/>
                    <a:pt x="3233" y="5436"/>
                    <a:pt x="4260" y="4341"/>
                  </a:cubicBezTo>
                  <a:cubicBezTo>
                    <a:pt x="5287" y="3268"/>
                    <a:pt x="6223" y="1282"/>
                    <a:pt x="6223" y="1282"/>
                  </a:cubicBezTo>
                  <a:cubicBezTo>
                    <a:pt x="6223" y="1282"/>
                    <a:pt x="4214" y="95"/>
                    <a:pt x="1977" y="4"/>
                  </a:cubicBezTo>
                  <a:cubicBezTo>
                    <a:pt x="1920" y="2"/>
                    <a:pt x="1865" y="1"/>
                    <a:pt x="18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41"/>
            <p:cNvSpPr/>
            <p:nvPr/>
          </p:nvSpPr>
          <p:spPr>
            <a:xfrm flipH="1">
              <a:off x="4034311" y="1285488"/>
              <a:ext cx="136974" cy="128898"/>
            </a:xfrm>
            <a:custGeom>
              <a:avLst/>
              <a:gdLst/>
              <a:ahLst/>
              <a:cxnLst/>
              <a:rect l="l" t="t" r="r" b="b"/>
              <a:pathLst>
                <a:path w="3494" h="3288" extrusionOk="0">
                  <a:moveTo>
                    <a:pt x="1" y="1"/>
                  </a:moveTo>
                  <a:lnTo>
                    <a:pt x="3082" y="3287"/>
                  </a:lnTo>
                  <a:lnTo>
                    <a:pt x="3493" y="292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41"/>
            <p:cNvSpPr/>
            <p:nvPr/>
          </p:nvSpPr>
          <p:spPr>
            <a:xfrm flipH="1">
              <a:off x="4012828" y="1389963"/>
              <a:ext cx="51042" cy="50375"/>
            </a:xfrm>
            <a:custGeom>
              <a:avLst/>
              <a:gdLst/>
              <a:ahLst/>
              <a:cxnLst/>
              <a:rect l="l" t="t" r="r" b="b"/>
              <a:pathLst>
                <a:path w="1302" h="1285" extrusionOk="0">
                  <a:moveTo>
                    <a:pt x="961" y="0"/>
                  </a:moveTo>
                  <a:cubicBezTo>
                    <a:pt x="813" y="0"/>
                    <a:pt x="633" y="42"/>
                    <a:pt x="457" y="189"/>
                  </a:cubicBezTo>
                  <a:cubicBezTo>
                    <a:pt x="0" y="554"/>
                    <a:pt x="320" y="1284"/>
                    <a:pt x="320" y="1284"/>
                  </a:cubicBezTo>
                  <a:cubicBezTo>
                    <a:pt x="320" y="1284"/>
                    <a:pt x="776" y="1079"/>
                    <a:pt x="1027" y="759"/>
                  </a:cubicBezTo>
                  <a:cubicBezTo>
                    <a:pt x="1278" y="440"/>
                    <a:pt x="1301" y="75"/>
                    <a:pt x="1301" y="75"/>
                  </a:cubicBezTo>
                  <a:cubicBezTo>
                    <a:pt x="1301" y="75"/>
                    <a:pt x="1159" y="0"/>
                    <a:pt x="9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41"/>
            <p:cNvSpPr/>
            <p:nvPr/>
          </p:nvSpPr>
          <p:spPr>
            <a:xfrm flipH="1">
              <a:off x="3417812" y="1812526"/>
              <a:ext cx="178999" cy="151282"/>
            </a:xfrm>
            <a:custGeom>
              <a:avLst/>
              <a:gdLst/>
              <a:ahLst/>
              <a:cxnLst/>
              <a:rect l="l" t="t" r="r" b="b"/>
              <a:pathLst>
                <a:path w="4566" h="3859" extrusionOk="0">
                  <a:moveTo>
                    <a:pt x="693" y="0"/>
                  </a:moveTo>
                  <a:cubicBezTo>
                    <a:pt x="690" y="0"/>
                    <a:pt x="688" y="1"/>
                    <a:pt x="686" y="1"/>
                  </a:cubicBezTo>
                  <a:cubicBezTo>
                    <a:pt x="366" y="1"/>
                    <a:pt x="1" y="412"/>
                    <a:pt x="526" y="1005"/>
                  </a:cubicBezTo>
                  <a:cubicBezTo>
                    <a:pt x="823" y="1347"/>
                    <a:pt x="2443" y="2763"/>
                    <a:pt x="3858" y="3858"/>
                  </a:cubicBezTo>
                  <a:cubicBezTo>
                    <a:pt x="4087" y="3653"/>
                    <a:pt x="4338" y="3402"/>
                    <a:pt x="4566" y="3151"/>
                  </a:cubicBezTo>
                  <a:cubicBezTo>
                    <a:pt x="3744" y="2374"/>
                    <a:pt x="2877" y="1667"/>
                    <a:pt x="2877" y="1667"/>
                  </a:cubicBezTo>
                  <a:cubicBezTo>
                    <a:pt x="2877" y="1667"/>
                    <a:pt x="1053" y="0"/>
                    <a:pt x="693" y="0"/>
                  </a:cubicBezTo>
                  <a:close/>
                </a:path>
              </a:pathLst>
            </a:custGeom>
            <a:solidFill>
              <a:srgbClr val="4EA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41"/>
            <p:cNvSpPr/>
            <p:nvPr/>
          </p:nvSpPr>
          <p:spPr>
            <a:xfrm flipH="1">
              <a:off x="3333684" y="1804490"/>
              <a:ext cx="258658" cy="205107"/>
            </a:xfrm>
            <a:custGeom>
              <a:avLst/>
              <a:gdLst/>
              <a:ahLst/>
              <a:cxnLst/>
              <a:rect l="l" t="t" r="r" b="b"/>
              <a:pathLst>
                <a:path w="6598" h="5232" extrusionOk="0">
                  <a:moveTo>
                    <a:pt x="692" y="0"/>
                  </a:moveTo>
                  <a:cubicBezTo>
                    <a:pt x="690" y="0"/>
                    <a:pt x="688" y="0"/>
                    <a:pt x="686" y="0"/>
                  </a:cubicBezTo>
                  <a:cubicBezTo>
                    <a:pt x="343" y="0"/>
                    <a:pt x="1" y="411"/>
                    <a:pt x="526" y="1005"/>
                  </a:cubicBezTo>
                  <a:cubicBezTo>
                    <a:pt x="1027" y="1592"/>
                    <a:pt x="5325" y="5231"/>
                    <a:pt x="6040" y="5231"/>
                  </a:cubicBezTo>
                  <a:cubicBezTo>
                    <a:pt x="6075" y="5231"/>
                    <a:pt x="6101" y="5222"/>
                    <a:pt x="6118" y="5204"/>
                  </a:cubicBezTo>
                  <a:cubicBezTo>
                    <a:pt x="6597" y="4725"/>
                    <a:pt x="2877" y="1666"/>
                    <a:pt x="2877" y="1666"/>
                  </a:cubicBezTo>
                  <a:cubicBezTo>
                    <a:pt x="2877" y="1666"/>
                    <a:pt x="1030" y="0"/>
                    <a:pt x="6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41"/>
            <p:cNvSpPr/>
            <p:nvPr/>
          </p:nvSpPr>
          <p:spPr>
            <a:xfrm flipH="1">
              <a:off x="3899219" y="1438495"/>
              <a:ext cx="153047" cy="196013"/>
            </a:xfrm>
            <a:custGeom>
              <a:avLst/>
              <a:gdLst/>
              <a:ahLst/>
              <a:cxnLst/>
              <a:rect l="l" t="t" r="r" b="b"/>
              <a:pathLst>
                <a:path w="3904" h="5000" extrusionOk="0">
                  <a:moveTo>
                    <a:pt x="24" y="1"/>
                  </a:moveTo>
                  <a:lnTo>
                    <a:pt x="24" y="1"/>
                  </a:lnTo>
                  <a:cubicBezTo>
                    <a:pt x="1" y="320"/>
                    <a:pt x="46" y="663"/>
                    <a:pt x="92" y="1005"/>
                  </a:cubicBezTo>
                  <a:cubicBezTo>
                    <a:pt x="389" y="3082"/>
                    <a:pt x="1918" y="4999"/>
                    <a:pt x="1918" y="4999"/>
                  </a:cubicBezTo>
                  <a:cubicBezTo>
                    <a:pt x="1918" y="4999"/>
                    <a:pt x="2534" y="4589"/>
                    <a:pt x="3288" y="3904"/>
                  </a:cubicBezTo>
                  <a:cubicBezTo>
                    <a:pt x="3653" y="3470"/>
                    <a:pt x="3904" y="3082"/>
                    <a:pt x="3904" y="3082"/>
                  </a:cubicBezTo>
                  <a:lnTo>
                    <a:pt x="3904" y="3082"/>
                  </a:lnTo>
                  <a:cubicBezTo>
                    <a:pt x="3904" y="3082"/>
                    <a:pt x="3459" y="3360"/>
                    <a:pt x="2880" y="3360"/>
                  </a:cubicBezTo>
                  <a:cubicBezTo>
                    <a:pt x="2410" y="3360"/>
                    <a:pt x="1851" y="3177"/>
                    <a:pt x="1370" y="2511"/>
                  </a:cubicBezTo>
                  <a:cubicBezTo>
                    <a:pt x="731" y="1644"/>
                    <a:pt x="297" y="663"/>
                    <a:pt x="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41"/>
            <p:cNvSpPr/>
            <p:nvPr/>
          </p:nvSpPr>
          <p:spPr>
            <a:xfrm flipH="1">
              <a:off x="3790040" y="1433595"/>
              <a:ext cx="197659" cy="223297"/>
            </a:xfrm>
            <a:custGeom>
              <a:avLst/>
              <a:gdLst/>
              <a:ahLst/>
              <a:cxnLst/>
              <a:rect l="l" t="t" r="r" b="b"/>
              <a:pathLst>
                <a:path w="5042" h="5696" extrusionOk="0">
                  <a:moveTo>
                    <a:pt x="4175" y="1"/>
                  </a:moveTo>
                  <a:cubicBezTo>
                    <a:pt x="4160" y="1"/>
                    <a:pt x="4151" y="4"/>
                    <a:pt x="4151" y="12"/>
                  </a:cubicBezTo>
                  <a:cubicBezTo>
                    <a:pt x="4151" y="12"/>
                    <a:pt x="3626" y="1427"/>
                    <a:pt x="2622" y="2659"/>
                  </a:cubicBezTo>
                  <a:cubicBezTo>
                    <a:pt x="1595" y="3869"/>
                    <a:pt x="111" y="4965"/>
                    <a:pt x="111" y="4965"/>
                  </a:cubicBezTo>
                  <a:cubicBezTo>
                    <a:pt x="0" y="5298"/>
                    <a:pt x="386" y="5696"/>
                    <a:pt x="576" y="5696"/>
                  </a:cubicBezTo>
                  <a:cubicBezTo>
                    <a:pt x="581" y="5696"/>
                    <a:pt x="586" y="5696"/>
                    <a:pt x="591" y="5695"/>
                  </a:cubicBezTo>
                  <a:cubicBezTo>
                    <a:pt x="796" y="5695"/>
                    <a:pt x="1549" y="5010"/>
                    <a:pt x="2713" y="3823"/>
                  </a:cubicBezTo>
                  <a:cubicBezTo>
                    <a:pt x="2827" y="3709"/>
                    <a:pt x="3216" y="3276"/>
                    <a:pt x="3307" y="3139"/>
                  </a:cubicBezTo>
                  <a:cubicBezTo>
                    <a:pt x="4608" y="1518"/>
                    <a:pt x="5042" y="445"/>
                    <a:pt x="4996" y="400"/>
                  </a:cubicBezTo>
                  <a:cubicBezTo>
                    <a:pt x="4859" y="263"/>
                    <a:pt x="4699" y="149"/>
                    <a:pt x="4517" y="80"/>
                  </a:cubicBezTo>
                  <a:cubicBezTo>
                    <a:pt x="4479" y="80"/>
                    <a:pt x="4250" y="1"/>
                    <a:pt x="41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41"/>
            <p:cNvSpPr/>
            <p:nvPr/>
          </p:nvSpPr>
          <p:spPr>
            <a:xfrm flipH="1">
              <a:off x="3914430" y="1587935"/>
              <a:ext cx="73269" cy="68957"/>
            </a:xfrm>
            <a:custGeom>
              <a:avLst/>
              <a:gdLst/>
              <a:ahLst/>
              <a:cxnLst/>
              <a:rect l="l" t="t" r="r" b="b"/>
              <a:pathLst>
                <a:path w="1869" h="1759" extrusionOk="0">
                  <a:moveTo>
                    <a:pt x="1344" y="1"/>
                  </a:moveTo>
                  <a:cubicBezTo>
                    <a:pt x="682" y="617"/>
                    <a:pt x="111" y="1028"/>
                    <a:pt x="111" y="1028"/>
                  </a:cubicBezTo>
                  <a:cubicBezTo>
                    <a:pt x="0" y="1361"/>
                    <a:pt x="386" y="1759"/>
                    <a:pt x="576" y="1759"/>
                  </a:cubicBezTo>
                  <a:cubicBezTo>
                    <a:pt x="581" y="1759"/>
                    <a:pt x="586" y="1759"/>
                    <a:pt x="591" y="1758"/>
                  </a:cubicBezTo>
                  <a:cubicBezTo>
                    <a:pt x="750" y="1758"/>
                    <a:pt x="1184" y="1370"/>
                    <a:pt x="1869" y="708"/>
                  </a:cubicBezTo>
                  <a:cubicBezTo>
                    <a:pt x="1663" y="503"/>
                    <a:pt x="1504" y="252"/>
                    <a:pt x="1344" y="1"/>
                  </a:cubicBezTo>
                  <a:close/>
                </a:path>
              </a:pathLst>
            </a:custGeom>
            <a:solidFill>
              <a:srgbClr val="0C0044">
                <a:alpha val="4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41"/>
            <p:cNvSpPr/>
            <p:nvPr/>
          </p:nvSpPr>
          <p:spPr>
            <a:xfrm flipH="1">
              <a:off x="3654909" y="1563512"/>
              <a:ext cx="166493" cy="160730"/>
            </a:xfrm>
            <a:custGeom>
              <a:avLst/>
              <a:gdLst/>
              <a:ahLst/>
              <a:cxnLst/>
              <a:rect l="l" t="t" r="r" b="b"/>
              <a:pathLst>
                <a:path w="4247" h="4100" extrusionOk="0">
                  <a:moveTo>
                    <a:pt x="2137" y="0"/>
                  </a:moveTo>
                  <a:cubicBezTo>
                    <a:pt x="1090" y="0"/>
                    <a:pt x="200" y="796"/>
                    <a:pt x="92" y="1879"/>
                  </a:cubicBezTo>
                  <a:cubicBezTo>
                    <a:pt x="1" y="2997"/>
                    <a:pt x="822" y="4002"/>
                    <a:pt x="1941" y="4093"/>
                  </a:cubicBezTo>
                  <a:cubicBezTo>
                    <a:pt x="1998" y="4098"/>
                    <a:pt x="2054" y="4100"/>
                    <a:pt x="2110" y="4100"/>
                  </a:cubicBezTo>
                  <a:cubicBezTo>
                    <a:pt x="3157" y="4100"/>
                    <a:pt x="4047" y="3306"/>
                    <a:pt x="4155" y="2244"/>
                  </a:cubicBezTo>
                  <a:cubicBezTo>
                    <a:pt x="4246" y="1103"/>
                    <a:pt x="3424" y="121"/>
                    <a:pt x="2306" y="7"/>
                  </a:cubicBezTo>
                  <a:cubicBezTo>
                    <a:pt x="2249" y="3"/>
                    <a:pt x="2193" y="0"/>
                    <a:pt x="21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41"/>
            <p:cNvSpPr/>
            <p:nvPr/>
          </p:nvSpPr>
          <p:spPr>
            <a:xfrm flipH="1">
              <a:off x="3673726" y="1582369"/>
              <a:ext cx="128898" cy="123174"/>
            </a:xfrm>
            <a:custGeom>
              <a:avLst/>
              <a:gdLst/>
              <a:ahLst/>
              <a:cxnLst/>
              <a:rect l="l" t="t" r="r" b="b"/>
              <a:pathLst>
                <a:path w="3288" h="3142" extrusionOk="0">
                  <a:moveTo>
                    <a:pt x="1654" y="1"/>
                  </a:moveTo>
                  <a:cubicBezTo>
                    <a:pt x="842" y="1"/>
                    <a:pt x="157" y="619"/>
                    <a:pt x="92" y="1444"/>
                  </a:cubicBezTo>
                  <a:cubicBezTo>
                    <a:pt x="1" y="2288"/>
                    <a:pt x="640" y="3064"/>
                    <a:pt x="1507" y="3133"/>
                  </a:cubicBezTo>
                  <a:cubicBezTo>
                    <a:pt x="1561" y="3138"/>
                    <a:pt x="1615" y="3141"/>
                    <a:pt x="1668" y="3141"/>
                  </a:cubicBezTo>
                  <a:cubicBezTo>
                    <a:pt x="2448" y="3141"/>
                    <a:pt x="3132" y="2529"/>
                    <a:pt x="3197" y="1717"/>
                  </a:cubicBezTo>
                  <a:cubicBezTo>
                    <a:pt x="3288" y="850"/>
                    <a:pt x="2649" y="74"/>
                    <a:pt x="1781" y="6"/>
                  </a:cubicBezTo>
                  <a:cubicBezTo>
                    <a:pt x="1739" y="2"/>
                    <a:pt x="1696" y="1"/>
                    <a:pt x="16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41"/>
            <p:cNvSpPr/>
            <p:nvPr/>
          </p:nvSpPr>
          <p:spPr>
            <a:xfrm flipH="1">
              <a:off x="3727395" y="1593306"/>
              <a:ext cx="28696" cy="27873"/>
            </a:xfrm>
            <a:custGeom>
              <a:avLst/>
              <a:gdLst/>
              <a:ahLst/>
              <a:cxnLst/>
              <a:rect l="l" t="t" r="r" b="b"/>
              <a:pathLst>
                <a:path w="732" h="711" extrusionOk="0">
                  <a:moveTo>
                    <a:pt x="389" y="0"/>
                  </a:moveTo>
                  <a:cubicBezTo>
                    <a:pt x="206" y="0"/>
                    <a:pt x="24" y="137"/>
                    <a:pt x="1" y="320"/>
                  </a:cubicBezTo>
                  <a:cubicBezTo>
                    <a:pt x="1" y="525"/>
                    <a:pt x="138" y="708"/>
                    <a:pt x="320" y="708"/>
                  </a:cubicBezTo>
                  <a:cubicBezTo>
                    <a:pt x="335" y="710"/>
                    <a:pt x="350" y="711"/>
                    <a:pt x="365" y="711"/>
                  </a:cubicBezTo>
                  <a:cubicBezTo>
                    <a:pt x="548" y="711"/>
                    <a:pt x="687" y="579"/>
                    <a:pt x="708" y="389"/>
                  </a:cubicBezTo>
                  <a:cubicBezTo>
                    <a:pt x="731" y="206"/>
                    <a:pt x="594" y="23"/>
                    <a:pt x="3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41"/>
            <p:cNvSpPr/>
            <p:nvPr/>
          </p:nvSpPr>
          <p:spPr>
            <a:xfrm flipH="1">
              <a:off x="3734569" y="1631607"/>
              <a:ext cx="12545" cy="12035"/>
            </a:xfrm>
            <a:custGeom>
              <a:avLst/>
              <a:gdLst/>
              <a:ahLst/>
              <a:cxnLst/>
              <a:rect l="l" t="t" r="r" b="b"/>
              <a:pathLst>
                <a:path w="320" h="307" extrusionOk="0">
                  <a:moveTo>
                    <a:pt x="148" y="1"/>
                  </a:moveTo>
                  <a:cubicBezTo>
                    <a:pt x="74" y="1"/>
                    <a:pt x="20" y="63"/>
                    <a:pt x="0" y="142"/>
                  </a:cubicBezTo>
                  <a:cubicBezTo>
                    <a:pt x="0" y="233"/>
                    <a:pt x="69" y="302"/>
                    <a:pt x="137" y="302"/>
                  </a:cubicBezTo>
                  <a:cubicBezTo>
                    <a:pt x="149" y="305"/>
                    <a:pt x="161" y="306"/>
                    <a:pt x="172" y="306"/>
                  </a:cubicBezTo>
                  <a:cubicBezTo>
                    <a:pt x="246" y="306"/>
                    <a:pt x="300" y="244"/>
                    <a:pt x="320" y="165"/>
                  </a:cubicBezTo>
                  <a:cubicBezTo>
                    <a:pt x="320" y="73"/>
                    <a:pt x="251" y="5"/>
                    <a:pt x="183" y="5"/>
                  </a:cubicBezTo>
                  <a:cubicBezTo>
                    <a:pt x="171" y="2"/>
                    <a:pt x="159" y="1"/>
                    <a:pt x="1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41"/>
            <p:cNvSpPr/>
            <p:nvPr/>
          </p:nvSpPr>
          <p:spPr>
            <a:xfrm flipH="1">
              <a:off x="3857155" y="1410270"/>
              <a:ext cx="144108" cy="88206"/>
            </a:xfrm>
            <a:custGeom>
              <a:avLst/>
              <a:gdLst/>
              <a:ahLst/>
              <a:cxnLst/>
              <a:rect l="l" t="t" r="r" b="b"/>
              <a:pathLst>
                <a:path w="3676" h="2250" extrusionOk="0">
                  <a:moveTo>
                    <a:pt x="945" y="0"/>
                  </a:moveTo>
                  <a:cubicBezTo>
                    <a:pt x="833" y="0"/>
                    <a:pt x="724" y="5"/>
                    <a:pt x="617" y="13"/>
                  </a:cubicBezTo>
                  <a:cubicBezTo>
                    <a:pt x="480" y="36"/>
                    <a:pt x="343" y="59"/>
                    <a:pt x="229" y="127"/>
                  </a:cubicBezTo>
                  <a:cubicBezTo>
                    <a:pt x="92" y="196"/>
                    <a:pt x="1" y="310"/>
                    <a:pt x="1" y="447"/>
                  </a:cubicBezTo>
                  <a:cubicBezTo>
                    <a:pt x="1" y="675"/>
                    <a:pt x="229" y="812"/>
                    <a:pt x="434" y="880"/>
                  </a:cubicBezTo>
                  <a:cubicBezTo>
                    <a:pt x="800" y="1017"/>
                    <a:pt x="1188" y="1063"/>
                    <a:pt x="1553" y="1200"/>
                  </a:cubicBezTo>
                  <a:cubicBezTo>
                    <a:pt x="1918" y="1314"/>
                    <a:pt x="2260" y="1520"/>
                    <a:pt x="2443" y="1862"/>
                  </a:cubicBezTo>
                  <a:cubicBezTo>
                    <a:pt x="2534" y="2022"/>
                    <a:pt x="2626" y="2227"/>
                    <a:pt x="2808" y="2250"/>
                  </a:cubicBezTo>
                  <a:cubicBezTo>
                    <a:pt x="3105" y="2250"/>
                    <a:pt x="3493" y="1748"/>
                    <a:pt x="3584" y="1474"/>
                  </a:cubicBezTo>
                  <a:cubicBezTo>
                    <a:pt x="3676" y="1154"/>
                    <a:pt x="3493" y="880"/>
                    <a:pt x="3242" y="698"/>
                  </a:cubicBezTo>
                  <a:cubicBezTo>
                    <a:pt x="2621" y="218"/>
                    <a:pt x="1738" y="0"/>
                    <a:pt x="945" y="0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41"/>
            <p:cNvSpPr/>
            <p:nvPr/>
          </p:nvSpPr>
          <p:spPr>
            <a:xfrm flipH="1">
              <a:off x="3388254" y="1492869"/>
              <a:ext cx="425974" cy="385478"/>
            </a:xfrm>
            <a:custGeom>
              <a:avLst/>
              <a:gdLst/>
              <a:ahLst/>
              <a:cxnLst/>
              <a:rect l="l" t="t" r="r" b="b"/>
              <a:pathLst>
                <a:path w="10866" h="9833" extrusionOk="0">
                  <a:moveTo>
                    <a:pt x="950" y="0"/>
                  </a:moveTo>
                  <a:cubicBezTo>
                    <a:pt x="876" y="0"/>
                    <a:pt x="802" y="9"/>
                    <a:pt x="731" y="29"/>
                  </a:cubicBezTo>
                  <a:cubicBezTo>
                    <a:pt x="297" y="143"/>
                    <a:pt x="0" y="759"/>
                    <a:pt x="297" y="1193"/>
                  </a:cubicBezTo>
                  <a:cubicBezTo>
                    <a:pt x="388" y="1353"/>
                    <a:pt x="594" y="1444"/>
                    <a:pt x="776" y="1513"/>
                  </a:cubicBezTo>
                  <a:cubicBezTo>
                    <a:pt x="913" y="1581"/>
                    <a:pt x="1073" y="1649"/>
                    <a:pt x="1210" y="1718"/>
                  </a:cubicBezTo>
                  <a:cubicBezTo>
                    <a:pt x="1409" y="1637"/>
                    <a:pt x="1636" y="1601"/>
                    <a:pt x="1869" y="1601"/>
                  </a:cubicBezTo>
                  <a:cubicBezTo>
                    <a:pt x="2360" y="1601"/>
                    <a:pt x="2878" y="1760"/>
                    <a:pt x="3219" y="1992"/>
                  </a:cubicBezTo>
                  <a:cubicBezTo>
                    <a:pt x="3789" y="2357"/>
                    <a:pt x="4406" y="3316"/>
                    <a:pt x="4223" y="4023"/>
                  </a:cubicBezTo>
                  <a:cubicBezTo>
                    <a:pt x="4383" y="4206"/>
                    <a:pt x="4565" y="4366"/>
                    <a:pt x="4725" y="4525"/>
                  </a:cubicBezTo>
                  <a:lnTo>
                    <a:pt x="9975" y="9593"/>
                  </a:lnTo>
                  <a:cubicBezTo>
                    <a:pt x="10066" y="9684"/>
                    <a:pt x="10158" y="9775"/>
                    <a:pt x="10294" y="9821"/>
                  </a:cubicBezTo>
                  <a:cubicBezTo>
                    <a:pt x="10323" y="9829"/>
                    <a:pt x="10352" y="9833"/>
                    <a:pt x="10381" y="9833"/>
                  </a:cubicBezTo>
                  <a:cubicBezTo>
                    <a:pt x="10516" y="9833"/>
                    <a:pt x="10653" y="9751"/>
                    <a:pt x="10728" y="9638"/>
                  </a:cubicBezTo>
                  <a:cubicBezTo>
                    <a:pt x="10865" y="9364"/>
                    <a:pt x="10660" y="9045"/>
                    <a:pt x="10477" y="8817"/>
                  </a:cubicBezTo>
                  <a:cubicBezTo>
                    <a:pt x="8103" y="5963"/>
                    <a:pt x="5844" y="3521"/>
                    <a:pt x="2671" y="942"/>
                  </a:cubicBezTo>
                  <a:cubicBezTo>
                    <a:pt x="2264" y="616"/>
                    <a:pt x="1566" y="0"/>
                    <a:pt x="950" y="0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41"/>
            <p:cNvSpPr/>
            <p:nvPr/>
          </p:nvSpPr>
          <p:spPr>
            <a:xfrm flipH="1">
              <a:off x="692219" y="2510919"/>
              <a:ext cx="402688" cy="282023"/>
            </a:xfrm>
            <a:custGeom>
              <a:avLst/>
              <a:gdLst/>
              <a:ahLst/>
              <a:cxnLst/>
              <a:rect l="l" t="t" r="r" b="b"/>
              <a:pathLst>
                <a:path w="10272" h="7194" extrusionOk="0">
                  <a:moveTo>
                    <a:pt x="1622" y="0"/>
                  </a:moveTo>
                  <a:cubicBezTo>
                    <a:pt x="1129" y="0"/>
                    <a:pt x="525" y="415"/>
                    <a:pt x="320" y="880"/>
                  </a:cubicBezTo>
                  <a:cubicBezTo>
                    <a:pt x="0" y="1541"/>
                    <a:pt x="137" y="3185"/>
                    <a:pt x="411" y="4075"/>
                  </a:cubicBezTo>
                  <a:cubicBezTo>
                    <a:pt x="685" y="5102"/>
                    <a:pt x="1279" y="6015"/>
                    <a:pt x="2192" y="6563"/>
                  </a:cubicBezTo>
                  <a:cubicBezTo>
                    <a:pt x="2904" y="6977"/>
                    <a:pt x="3807" y="7194"/>
                    <a:pt x="4712" y="7194"/>
                  </a:cubicBezTo>
                  <a:cubicBezTo>
                    <a:pt x="5605" y="7194"/>
                    <a:pt x="6499" y="6982"/>
                    <a:pt x="7213" y="6540"/>
                  </a:cubicBezTo>
                  <a:cubicBezTo>
                    <a:pt x="8240" y="6107"/>
                    <a:pt x="10272" y="5194"/>
                    <a:pt x="10021" y="3870"/>
                  </a:cubicBezTo>
                  <a:cubicBezTo>
                    <a:pt x="9870" y="3104"/>
                    <a:pt x="9275" y="2863"/>
                    <a:pt x="8589" y="2863"/>
                  </a:cubicBezTo>
                  <a:cubicBezTo>
                    <a:pt x="7823" y="2863"/>
                    <a:pt x="6943" y="3163"/>
                    <a:pt x="6437" y="3368"/>
                  </a:cubicBezTo>
                  <a:cubicBezTo>
                    <a:pt x="5854" y="3606"/>
                    <a:pt x="5232" y="3822"/>
                    <a:pt x="4611" y="3822"/>
                  </a:cubicBezTo>
                  <a:cubicBezTo>
                    <a:pt x="4164" y="3822"/>
                    <a:pt x="3718" y="3710"/>
                    <a:pt x="3287" y="3413"/>
                  </a:cubicBezTo>
                  <a:cubicBezTo>
                    <a:pt x="2420" y="2797"/>
                    <a:pt x="2443" y="1633"/>
                    <a:pt x="2306" y="674"/>
                  </a:cubicBezTo>
                  <a:cubicBezTo>
                    <a:pt x="2232" y="188"/>
                    <a:pt x="1952" y="0"/>
                    <a:pt x="16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41"/>
            <p:cNvSpPr/>
            <p:nvPr/>
          </p:nvSpPr>
          <p:spPr>
            <a:xfrm flipH="1">
              <a:off x="692219" y="2527502"/>
              <a:ext cx="402688" cy="265440"/>
            </a:xfrm>
            <a:custGeom>
              <a:avLst/>
              <a:gdLst/>
              <a:ahLst/>
              <a:cxnLst/>
              <a:rect l="l" t="t" r="r" b="b"/>
              <a:pathLst>
                <a:path w="10272" h="6771" extrusionOk="0">
                  <a:moveTo>
                    <a:pt x="662" y="0"/>
                  </a:moveTo>
                  <a:cubicBezTo>
                    <a:pt x="503" y="137"/>
                    <a:pt x="388" y="297"/>
                    <a:pt x="320" y="457"/>
                  </a:cubicBezTo>
                  <a:cubicBezTo>
                    <a:pt x="0" y="1118"/>
                    <a:pt x="137" y="2762"/>
                    <a:pt x="411" y="3652"/>
                  </a:cubicBezTo>
                  <a:cubicBezTo>
                    <a:pt x="685" y="4679"/>
                    <a:pt x="1279" y="5592"/>
                    <a:pt x="2192" y="6140"/>
                  </a:cubicBezTo>
                  <a:cubicBezTo>
                    <a:pt x="2904" y="6554"/>
                    <a:pt x="3807" y="6771"/>
                    <a:pt x="4712" y="6771"/>
                  </a:cubicBezTo>
                  <a:cubicBezTo>
                    <a:pt x="5605" y="6771"/>
                    <a:pt x="6499" y="6559"/>
                    <a:pt x="7213" y="6117"/>
                  </a:cubicBezTo>
                  <a:cubicBezTo>
                    <a:pt x="8240" y="5684"/>
                    <a:pt x="10272" y="4771"/>
                    <a:pt x="10021" y="3447"/>
                  </a:cubicBezTo>
                  <a:cubicBezTo>
                    <a:pt x="9929" y="2967"/>
                    <a:pt x="9633" y="2693"/>
                    <a:pt x="9267" y="2556"/>
                  </a:cubicBezTo>
                  <a:cubicBezTo>
                    <a:pt x="8742" y="3355"/>
                    <a:pt x="7829" y="3972"/>
                    <a:pt x="7099" y="4474"/>
                  </a:cubicBezTo>
                  <a:cubicBezTo>
                    <a:pt x="6273" y="5043"/>
                    <a:pt x="5343" y="5494"/>
                    <a:pt x="4345" y="5494"/>
                  </a:cubicBezTo>
                  <a:cubicBezTo>
                    <a:pt x="4103" y="5494"/>
                    <a:pt x="3857" y="5468"/>
                    <a:pt x="3607" y="5410"/>
                  </a:cubicBezTo>
                  <a:cubicBezTo>
                    <a:pt x="1256" y="4839"/>
                    <a:pt x="685" y="2237"/>
                    <a:pt x="662" y="0"/>
                  </a:cubicBezTo>
                  <a:close/>
                </a:path>
              </a:pathLst>
            </a:custGeom>
            <a:solidFill>
              <a:srgbClr val="C6D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41"/>
            <p:cNvSpPr/>
            <p:nvPr/>
          </p:nvSpPr>
          <p:spPr>
            <a:xfrm flipH="1">
              <a:off x="951701" y="2368026"/>
              <a:ext cx="218358" cy="166885"/>
            </a:xfrm>
            <a:custGeom>
              <a:avLst/>
              <a:gdLst/>
              <a:ahLst/>
              <a:cxnLst/>
              <a:rect l="l" t="t" r="r" b="b"/>
              <a:pathLst>
                <a:path w="5570" h="4257" extrusionOk="0">
                  <a:moveTo>
                    <a:pt x="1379" y="1"/>
                  </a:moveTo>
                  <a:cubicBezTo>
                    <a:pt x="1301" y="1"/>
                    <a:pt x="1230" y="63"/>
                    <a:pt x="1210" y="142"/>
                  </a:cubicBezTo>
                  <a:cubicBezTo>
                    <a:pt x="1210" y="188"/>
                    <a:pt x="1255" y="256"/>
                    <a:pt x="1278" y="302"/>
                  </a:cubicBezTo>
                  <a:cubicBezTo>
                    <a:pt x="1598" y="758"/>
                    <a:pt x="1963" y="1146"/>
                    <a:pt x="2374" y="1534"/>
                  </a:cubicBezTo>
                  <a:cubicBezTo>
                    <a:pt x="2351" y="1557"/>
                    <a:pt x="2328" y="1557"/>
                    <a:pt x="2305" y="1580"/>
                  </a:cubicBezTo>
                  <a:cubicBezTo>
                    <a:pt x="2054" y="1397"/>
                    <a:pt x="1826" y="1192"/>
                    <a:pt x="1575" y="1009"/>
                  </a:cubicBezTo>
                  <a:cubicBezTo>
                    <a:pt x="1278" y="804"/>
                    <a:pt x="959" y="621"/>
                    <a:pt x="594" y="576"/>
                  </a:cubicBezTo>
                  <a:cubicBezTo>
                    <a:pt x="525" y="576"/>
                    <a:pt x="479" y="576"/>
                    <a:pt x="434" y="621"/>
                  </a:cubicBezTo>
                  <a:cubicBezTo>
                    <a:pt x="411" y="644"/>
                    <a:pt x="434" y="713"/>
                    <a:pt x="434" y="758"/>
                  </a:cubicBezTo>
                  <a:cubicBezTo>
                    <a:pt x="502" y="873"/>
                    <a:pt x="594" y="964"/>
                    <a:pt x="708" y="1055"/>
                  </a:cubicBezTo>
                  <a:cubicBezTo>
                    <a:pt x="1050" y="1375"/>
                    <a:pt x="1438" y="1671"/>
                    <a:pt x="1826" y="1945"/>
                  </a:cubicBezTo>
                  <a:cubicBezTo>
                    <a:pt x="1803" y="1968"/>
                    <a:pt x="1758" y="2014"/>
                    <a:pt x="1735" y="2059"/>
                  </a:cubicBezTo>
                  <a:cubicBezTo>
                    <a:pt x="1347" y="1740"/>
                    <a:pt x="867" y="1443"/>
                    <a:pt x="320" y="1397"/>
                  </a:cubicBezTo>
                  <a:cubicBezTo>
                    <a:pt x="303" y="1392"/>
                    <a:pt x="285" y="1389"/>
                    <a:pt x="266" y="1389"/>
                  </a:cubicBezTo>
                  <a:cubicBezTo>
                    <a:pt x="205" y="1389"/>
                    <a:pt x="142" y="1419"/>
                    <a:pt x="160" y="1489"/>
                  </a:cubicBezTo>
                  <a:cubicBezTo>
                    <a:pt x="160" y="1512"/>
                    <a:pt x="160" y="1512"/>
                    <a:pt x="183" y="1534"/>
                  </a:cubicBezTo>
                  <a:cubicBezTo>
                    <a:pt x="274" y="1694"/>
                    <a:pt x="411" y="1808"/>
                    <a:pt x="571" y="1922"/>
                  </a:cubicBezTo>
                  <a:cubicBezTo>
                    <a:pt x="867" y="2128"/>
                    <a:pt x="1118" y="2333"/>
                    <a:pt x="1438" y="2493"/>
                  </a:cubicBezTo>
                  <a:cubicBezTo>
                    <a:pt x="1438" y="2516"/>
                    <a:pt x="1415" y="2562"/>
                    <a:pt x="1392" y="2584"/>
                  </a:cubicBezTo>
                  <a:cubicBezTo>
                    <a:pt x="1075" y="2426"/>
                    <a:pt x="724" y="2302"/>
                    <a:pt x="457" y="2302"/>
                  </a:cubicBezTo>
                  <a:cubicBezTo>
                    <a:pt x="417" y="2302"/>
                    <a:pt x="378" y="2304"/>
                    <a:pt x="342" y="2310"/>
                  </a:cubicBezTo>
                  <a:cubicBezTo>
                    <a:pt x="251" y="2333"/>
                    <a:pt x="0" y="2402"/>
                    <a:pt x="69" y="2539"/>
                  </a:cubicBezTo>
                  <a:cubicBezTo>
                    <a:pt x="160" y="2699"/>
                    <a:pt x="936" y="2881"/>
                    <a:pt x="1370" y="3132"/>
                  </a:cubicBezTo>
                  <a:lnTo>
                    <a:pt x="1370" y="3155"/>
                  </a:lnTo>
                  <a:cubicBezTo>
                    <a:pt x="1392" y="3178"/>
                    <a:pt x="1415" y="3178"/>
                    <a:pt x="1438" y="3201"/>
                  </a:cubicBezTo>
                  <a:cubicBezTo>
                    <a:pt x="1940" y="3543"/>
                    <a:pt x="2237" y="3977"/>
                    <a:pt x="2397" y="4205"/>
                  </a:cubicBezTo>
                  <a:cubicBezTo>
                    <a:pt x="2403" y="4218"/>
                    <a:pt x="2414" y="4224"/>
                    <a:pt x="2425" y="4224"/>
                  </a:cubicBezTo>
                  <a:cubicBezTo>
                    <a:pt x="2452" y="4224"/>
                    <a:pt x="2481" y="4192"/>
                    <a:pt x="2465" y="4159"/>
                  </a:cubicBezTo>
                  <a:cubicBezTo>
                    <a:pt x="2465" y="4137"/>
                    <a:pt x="2465" y="4137"/>
                    <a:pt x="2465" y="4137"/>
                  </a:cubicBezTo>
                  <a:cubicBezTo>
                    <a:pt x="2724" y="4209"/>
                    <a:pt x="2991" y="4256"/>
                    <a:pt x="3244" y="4256"/>
                  </a:cubicBezTo>
                  <a:cubicBezTo>
                    <a:pt x="3707" y="4256"/>
                    <a:pt x="4124" y="4100"/>
                    <a:pt x="4360" y="3657"/>
                  </a:cubicBezTo>
                  <a:cubicBezTo>
                    <a:pt x="4405" y="3612"/>
                    <a:pt x="4451" y="3543"/>
                    <a:pt x="4497" y="3497"/>
                  </a:cubicBezTo>
                  <a:cubicBezTo>
                    <a:pt x="4725" y="3224"/>
                    <a:pt x="5022" y="3018"/>
                    <a:pt x="5250" y="2744"/>
                  </a:cubicBezTo>
                  <a:cubicBezTo>
                    <a:pt x="5341" y="2630"/>
                    <a:pt x="5432" y="2493"/>
                    <a:pt x="5478" y="2333"/>
                  </a:cubicBezTo>
                  <a:cubicBezTo>
                    <a:pt x="5524" y="2242"/>
                    <a:pt x="5569" y="2128"/>
                    <a:pt x="5501" y="2037"/>
                  </a:cubicBezTo>
                  <a:cubicBezTo>
                    <a:pt x="5455" y="1976"/>
                    <a:pt x="5379" y="1966"/>
                    <a:pt x="5307" y="1966"/>
                  </a:cubicBezTo>
                  <a:cubicBezTo>
                    <a:pt x="5270" y="1966"/>
                    <a:pt x="5235" y="1968"/>
                    <a:pt x="5204" y="1968"/>
                  </a:cubicBezTo>
                  <a:cubicBezTo>
                    <a:pt x="4839" y="2037"/>
                    <a:pt x="4428" y="2265"/>
                    <a:pt x="4131" y="2516"/>
                  </a:cubicBezTo>
                  <a:cubicBezTo>
                    <a:pt x="4063" y="2516"/>
                    <a:pt x="3994" y="2493"/>
                    <a:pt x="3926" y="2447"/>
                  </a:cubicBezTo>
                  <a:cubicBezTo>
                    <a:pt x="3629" y="2242"/>
                    <a:pt x="3629" y="1922"/>
                    <a:pt x="3424" y="1649"/>
                  </a:cubicBezTo>
                  <a:cubicBezTo>
                    <a:pt x="3013" y="1032"/>
                    <a:pt x="2214" y="439"/>
                    <a:pt x="1643" y="74"/>
                  </a:cubicBezTo>
                  <a:cubicBezTo>
                    <a:pt x="1575" y="28"/>
                    <a:pt x="1484" y="5"/>
                    <a:pt x="1415" y="5"/>
                  </a:cubicBezTo>
                  <a:cubicBezTo>
                    <a:pt x="1403" y="2"/>
                    <a:pt x="1391" y="1"/>
                    <a:pt x="13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41"/>
            <p:cNvSpPr/>
            <p:nvPr/>
          </p:nvSpPr>
          <p:spPr>
            <a:xfrm flipH="1">
              <a:off x="989296" y="2514055"/>
              <a:ext cx="110982" cy="33165"/>
            </a:xfrm>
            <a:custGeom>
              <a:avLst/>
              <a:gdLst/>
              <a:ahLst/>
              <a:cxnLst/>
              <a:rect l="l" t="t" r="r" b="b"/>
              <a:pathLst>
                <a:path w="2831" h="846" extrusionOk="0">
                  <a:moveTo>
                    <a:pt x="2176" y="32"/>
                  </a:moveTo>
                  <a:cubicBezTo>
                    <a:pt x="2086" y="32"/>
                    <a:pt x="1997" y="39"/>
                    <a:pt x="1918" y="46"/>
                  </a:cubicBezTo>
                  <a:cubicBezTo>
                    <a:pt x="1393" y="69"/>
                    <a:pt x="776" y="1"/>
                    <a:pt x="297" y="229"/>
                  </a:cubicBezTo>
                  <a:cubicBezTo>
                    <a:pt x="229" y="275"/>
                    <a:pt x="160" y="297"/>
                    <a:pt x="115" y="343"/>
                  </a:cubicBezTo>
                  <a:cubicBezTo>
                    <a:pt x="0" y="480"/>
                    <a:pt x="46" y="663"/>
                    <a:pt x="206" y="754"/>
                  </a:cubicBezTo>
                  <a:cubicBezTo>
                    <a:pt x="274" y="777"/>
                    <a:pt x="343" y="800"/>
                    <a:pt x="411" y="800"/>
                  </a:cubicBezTo>
                  <a:cubicBezTo>
                    <a:pt x="647" y="830"/>
                    <a:pt x="883" y="845"/>
                    <a:pt x="1118" y="845"/>
                  </a:cubicBezTo>
                  <a:cubicBezTo>
                    <a:pt x="1588" y="845"/>
                    <a:pt x="2055" y="784"/>
                    <a:pt x="2511" y="663"/>
                  </a:cubicBezTo>
                  <a:cubicBezTo>
                    <a:pt x="2625" y="640"/>
                    <a:pt x="2785" y="571"/>
                    <a:pt x="2808" y="434"/>
                  </a:cubicBezTo>
                  <a:cubicBezTo>
                    <a:pt x="2831" y="366"/>
                    <a:pt x="2785" y="275"/>
                    <a:pt x="2739" y="229"/>
                  </a:cubicBezTo>
                  <a:cubicBezTo>
                    <a:pt x="2739" y="206"/>
                    <a:pt x="2717" y="206"/>
                    <a:pt x="2717" y="206"/>
                  </a:cubicBezTo>
                  <a:cubicBezTo>
                    <a:pt x="2576" y="66"/>
                    <a:pt x="2372" y="32"/>
                    <a:pt x="2176" y="32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41"/>
            <p:cNvSpPr/>
            <p:nvPr/>
          </p:nvSpPr>
          <p:spPr>
            <a:xfrm flipH="1">
              <a:off x="642981" y="2889654"/>
              <a:ext cx="656838" cy="633787"/>
            </a:xfrm>
            <a:custGeom>
              <a:avLst/>
              <a:gdLst/>
              <a:ahLst/>
              <a:cxnLst/>
              <a:rect l="l" t="t" r="r" b="b"/>
              <a:pathLst>
                <a:path w="16755" h="16167" extrusionOk="0">
                  <a:moveTo>
                    <a:pt x="9293" y="0"/>
                  </a:moveTo>
                  <a:cubicBezTo>
                    <a:pt x="8243" y="0"/>
                    <a:pt x="7178" y="119"/>
                    <a:pt x="6140" y="280"/>
                  </a:cubicBezTo>
                  <a:cubicBezTo>
                    <a:pt x="4953" y="463"/>
                    <a:pt x="3721" y="714"/>
                    <a:pt x="2694" y="1421"/>
                  </a:cubicBezTo>
                  <a:cubicBezTo>
                    <a:pt x="1781" y="2038"/>
                    <a:pt x="1324" y="2905"/>
                    <a:pt x="982" y="3932"/>
                  </a:cubicBezTo>
                  <a:cubicBezTo>
                    <a:pt x="571" y="5256"/>
                    <a:pt x="183" y="6626"/>
                    <a:pt x="0" y="7995"/>
                  </a:cubicBezTo>
                  <a:cubicBezTo>
                    <a:pt x="0" y="8041"/>
                    <a:pt x="23" y="8086"/>
                    <a:pt x="69" y="8086"/>
                  </a:cubicBezTo>
                  <a:cubicBezTo>
                    <a:pt x="69" y="8109"/>
                    <a:pt x="92" y="8132"/>
                    <a:pt x="115" y="8132"/>
                  </a:cubicBezTo>
                  <a:cubicBezTo>
                    <a:pt x="868" y="8360"/>
                    <a:pt x="1712" y="8452"/>
                    <a:pt x="2511" y="8589"/>
                  </a:cubicBezTo>
                  <a:cubicBezTo>
                    <a:pt x="2580" y="8589"/>
                    <a:pt x="2625" y="8566"/>
                    <a:pt x="2625" y="8497"/>
                  </a:cubicBezTo>
                  <a:cubicBezTo>
                    <a:pt x="2968" y="7105"/>
                    <a:pt x="3858" y="5119"/>
                    <a:pt x="5273" y="4526"/>
                  </a:cubicBezTo>
                  <a:cubicBezTo>
                    <a:pt x="5758" y="4309"/>
                    <a:pt x="6270" y="4225"/>
                    <a:pt x="6790" y="4225"/>
                  </a:cubicBezTo>
                  <a:cubicBezTo>
                    <a:pt x="7862" y="4225"/>
                    <a:pt x="8969" y="4584"/>
                    <a:pt x="9952" y="4891"/>
                  </a:cubicBezTo>
                  <a:cubicBezTo>
                    <a:pt x="10044" y="5005"/>
                    <a:pt x="10135" y="5142"/>
                    <a:pt x="10226" y="5279"/>
                  </a:cubicBezTo>
                  <a:cubicBezTo>
                    <a:pt x="10363" y="5439"/>
                    <a:pt x="10477" y="5621"/>
                    <a:pt x="10637" y="5781"/>
                  </a:cubicBezTo>
                  <a:cubicBezTo>
                    <a:pt x="9336" y="6808"/>
                    <a:pt x="8058" y="8018"/>
                    <a:pt x="8012" y="9753"/>
                  </a:cubicBezTo>
                  <a:cubicBezTo>
                    <a:pt x="7966" y="10803"/>
                    <a:pt x="8354" y="11921"/>
                    <a:pt x="8697" y="12903"/>
                  </a:cubicBezTo>
                  <a:cubicBezTo>
                    <a:pt x="9085" y="13975"/>
                    <a:pt x="9450" y="15185"/>
                    <a:pt x="10044" y="16167"/>
                  </a:cubicBezTo>
                  <a:cubicBezTo>
                    <a:pt x="10523" y="16052"/>
                    <a:pt x="10820" y="16007"/>
                    <a:pt x="11276" y="15801"/>
                  </a:cubicBezTo>
                  <a:cubicBezTo>
                    <a:pt x="11618" y="15619"/>
                    <a:pt x="12121" y="15459"/>
                    <a:pt x="12075" y="15299"/>
                  </a:cubicBezTo>
                  <a:cubicBezTo>
                    <a:pt x="11847" y="14455"/>
                    <a:pt x="11573" y="13040"/>
                    <a:pt x="11596" y="12172"/>
                  </a:cubicBezTo>
                  <a:cubicBezTo>
                    <a:pt x="11618" y="11259"/>
                    <a:pt x="12029" y="10437"/>
                    <a:pt x="12600" y="9753"/>
                  </a:cubicBezTo>
                  <a:cubicBezTo>
                    <a:pt x="13696" y="8452"/>
                    <a:pt x="15316" y="7653"/>
                    <a:pt x="16709" y="6717"/>
                  </a:cubicBezTo>
                  <a:cubicBezTo>
                    <a:pt x="16754" y="6671"/>
                    <a:pt x="16754" y="6603"/>
                    <a:pt x="16731" y="6557"/>
                  </a:cubicBezTo>
                  <a:cubicBezTo>
                    <a:pt x="16754" y="6101"/>
                    <a:pt x="16229" y="5827"/>
                    <a:pt x="15887" y="5576"/>
                  </a:cubicBezTo>
                  <a:cubicBezTo>
                    <a:pt x="15202" y="5051"/>
                    <a:pt x="14494" y="4526"/>
                    <a:pt x="13810" y="4001"/>
                  </a:cubicBezTo>
                  <a:cubicBezTo>
                    <a:pt x="12395" y="2905"/>
                    <a:pt x="11025" y="1741"/>
                    <a:pt x="10180" y="143"/>
                  </a:cubicBezTo>
                  <a:cubicBezTo>
                    <a:pt x="10226" y="98"/>
                    <a:pt x="10226" y="29"/>
                    <a:pt x="10158" y="29"/>
                  </a:cubicBezTo>
                  <a:cubicBezTo>
                    <a:pt x="9871" y="9"/>
                    <a:pt x="9583" y="0"/>
                    <a:pt x="92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41"/>
            <p:cNvSpPr/>
            <p:nvPr/>
          </p:nvSpPr>
          <p:spPr>
            <a:xfrm flipH="1">
              <a:off x="903403" y="3041721"/>
              <a:ext cx="332908" cy="184644"/>
            </a:xfrm>
            <a:custGeom>
              <a:avLst/>
              <a:gdLst/>
              <a:ahLst/>
              <a:cxnLst/>
              <a:rect l="l" t="t" r="r" b="b"/>
              <a:pathLst>
                <a:path w="8492" h="4710" extrusionOk="0">
                  <a:moveTo>
                    <a:pt x="4695" y="1"/>
                  </a:moveTo>
                  <a:cubicBezTo>
                    <a:pt x="4153" y="1"/>
                    <a:pt x="3614" y="63"/>
                    <a:pt x="3105" y="213"/>
                  </a:cubicBezTo>
                  <a:cubicBezTo>
                    <a:pt x="1097" y="806"/>
                    <a:pt x="480" y="2724"/>
                    <a:pt x="1" y="4573"/>
                  </a:cubicBezTo>
                  <a:cubicBezTo>
                    <a:pt x="298" y="4618"/>
                    <a:pt x="594" y="4664"/>
                    <a:pt x="891" y="4710"/>
                  </a:cubicBezTo>
                  <a:cubicBezTo>
                    <a:pt x="960" y="4710"/>
                    <a:pt x="1005" y="4687"/>
                    <a:pt x="1005" y="4618"/>
                  </a:cubicBezTo>
                  <a:cubicBezTo>
                    <a:pt x="1348" y="3226"/>
                    <a:pt x="2238" y="1240"/>
                    <a:pt x="3653" y="647"/>
                  </a:cubicBezTo>
                  <a:cubicBezTo>
                    <a:pt x="4138" y="430"/>
                    <a:pt x="4650" y="346"/>
                    <a:pt x="5170" y="346"/>
                  </a:cubicBezTo>
                  <a:cubicBezTo>
                    <a:pt x="6242" y="346"/>
                    <a:pt x="7349" y="705"/>
                    <a:pt x="8332" y="1012"/>
                  </a:cubicBezTo>
                  <a:cubicBezTo>
                    <a:pt x="8401" y="1080"/>
                    <a:pt x="8446" y="1172"/>
                    <a:pt x="8492" y="1240"/>
                  </a:cubicBezTo>
                  <a:cubicBezTo>
                    <a:pt x="8492" y="1194"/>
                    <a:pt x="8446" y="1126"/>
                    <a:pt x="8401" y="1058"/>
                  </a:cubicBezTo>
                  <a:cubicBezTo>
                    <a:pt x="8264" y="875"/>
                    <a:pt x="8035" y="761"/>
                    <a:pt x="7830" y="647"/>
                  </a:cubicBezTo>
                  <a:cubicBezTo>
                    <a:pt x="7488" y="487"/>
                    <a:pt x="7122" y="350"/>
                    <a:pt x="6734" y="259"/>
                  </a:cubicBezTo>
                  <a:cubicBezTo>
                    <a:pt x="6092" y="104"/>
                    <a:pt x="5392" y="1"/>
                    <a:pt x="4695" y="1"/>
                  </a:cubicBezTo>
                  <a:close/>
                </a:path>
              </a:pathLst>
            </a:custGeom>
            <a:solidFill>
              <a:srgbClr val="C6D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41"/>
            <p:cNvSpPr/>
            <p:nvPr/>
          </p:nvSpPr>
          <p:spPr>
            <a:xfrm flipH="1">
              <a:off x="642981" y="3122517"/>
              <a:ext cx="240743" cy="384812"/>
            </a:xfrm>
            <a:custGeom>
              <a:avLst/>
              <a:gdLst/>
              <a:ahLst/>
              <a:cxnLst/>
              <a:rect l="l" t="t" r="r" b="b"/>
              <a:pathLst>
                <a:path w="6141" h="9816" extrusionOk="0">
                  <a:moveTo>
                    <a:pt x="5775" y="1"/>
                  </a:moveTo>
                  <a:cubicBezTo>
                    <a:pt x="4268" y="1233"/>
                    <a:pt x="2397" y="1987"/>
                    <a:pt x="1164" y="3562"/>
                  </a:cubicBezTo>
                  <a:cubicBezTo>
                    <a:pt x="411" y="4520"/>
                    <a:pt x="0" y="5730"/>
                    <a:pt x="0" y="6963"/>
                  </a:cubicBezTo>
                  <a:cubicBezTo>
                    <a:pt x="23" y="7990"/>
                    <a:pt x="365" y="8903"/>
                    <a:pt x="708" y="9816"/>
                  </a:cubicBezTo>
                  <a:cubicBezTo>
                    <a:pt x="1050" y="9656"/>
                    <a:pt x="1507" y="9519"/>
                    <a:pt x="1461" y="9359"/>
                  </a:cubicBezTo>
                  <a:cubicBezTo>
                    <a:pt x="1233" y="8515"/>
                    <a:pt x="959" y="7100"/>
                    <a:pt x="982" y="6232"/>
                  </a:cubicBezTo>
                  <a:cubicBezTo>
                    <a:pt x="1004" y="5319"/>
                    <a:pt x="1415" y="4497"/>
                    <a:pt x="1986" y="3813"/>
                  </a:cubicBezTo>
                  <a:cubicBezTo>
                    <a:pt x="3082" y="2512"/>
                    <a:pt x="4702" y="1713"/>
                    <a:pt x="6095" y="777"/>
                  </a:cubicBezTo>
                  <a:cubicBezTo>
                    <a:pt x="6140" y="731"/>
                    <a:pt x="6140" y="663"/>
                    <a:pt x="6117" y="617"/>
                  </a:cubicBezTo>
                  <a:cubicBezTo>
                    <a:pt x="6140" y="366"/>
                    <a:pt x="5980" y="161"/>
                    <a:pt x="5775" y="1"/>
                  </a:cubicBezTo>
                  <a:close/>
                </a:path>
              </a:pathLst>
            </a:custGeom>
            <a:solidFill>
              <a:srgbClr val="C6D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41"/>
            <p:cNvSpPr/>
            <p:nvPr/>
          </p:nvSpPr>
          <p:spPr>
            <a:xfrm flipH="1">
              <a:off x="642981" y="2889301"/>
              <a:ext cx="318599" cy="289628"/>
            </a:xfrm>
            <a:custGeom>
              <a:avLst/>
              <a:gdLst/>
              <a:ahLst/>
              <a:cxnLst/>
              <a:rect l="l" t="t" r="r" b="b"/>
              <a:pathLst>
                <a:path w="8127" h="7388" extrusionOk="0">
                  <a:moveTo>
                    <a:pt x="643" y="0"/>
                  </a:moveTo>
                  <a:cubicBezTo>
                    <a:pt x="431" y="0"/>
                    <a:pt x="218" y="6"/>
                    <a:pt x="0" y="15"/>
                  </a:cubicBezTo>
                  <a:cubicBezTo>
                    <a:pt x="274" y="2024"/>
                    <a:pt x="1552" y="3713"/>
                    <a:pt x="3105" y="5014"/>
                  </a:cubicBezTo>
                  <a:cubicBezTo>
                    <a:pt x="3972" y="5722"/>
                    <a:pt x="4908" y="6429"/>
                    <a:pt x="5935" y="6909"/>
                  </a:cubicBezTo>
                  <a:cubicBezTo>
                    <a:pt x="6300" y="7068"/>
                    <a:pt x="6688" y="7228"/>
                    <a:pt x="7076" y="7388"/>
                  </a:cubicBezTo>
                  <a:cubicBezTo>
                    <a:pt x="7419" y="7160"/>
                    <a:pt x="7738" y="6954"/>
                    <a:pt x="8081" y="6726"/>
                  </a:cubicBezTo>
                  <a:cubicBezTo>
                    <a:pt x="8126" y="6680"/>
                    <a:pt x="8126" y="6612"/>
                    <a:pt x="8103" y="6566"/>
                  </a:cubicBezTo>
                  <a:cubicBezTo>
                    <a:pt x="8126" y="6110"/>
                    <a:pt x="7601" y="5836"/>
                    <a:pt x="7259" y="5585"/>
                  </a:cubicBezTo>
                  <a:cubicBezTo>
                    <a:pt x="6574" y="5060"/>
                    <a:pt x="5866" y="4535"/>
                    <a:pt x="5182" y="4010"/>
                  </a:cubicBezTo>
                  <a:cubicBezTo>
                    <a:pt x="3767" y="2914"/>
                    <a:pt x="2397" y="1750"/>
                    <a:pt x="1552" y="152"/>
                  </a:cubicBezTo>
                  <a:cubicBezTo>
                    <a:pt x="1598" y="107"/>
                    <a:pt x="1598" y="38"/>
                    <a:pt x="1530" y="38"/>
                  </a:cubicBezTo>
                  <a:cubicBezTo>
                    <a:pt x="1235" y="11"/>
                    <a:pt x="941" y="0"/>
                    <a:pt x="643" y="0"/>
                  </a:cubicBezTo>
                  <a:close/>
                </a:path>
              </a:pathLst>
            </a:custGeom>
            <a:solidFill>
              <a:srgbClr val="998F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41"/>
            <p:cNvSpPr/>
            <p:nvPr/>
          </p:nvSpPr>
          <p:spPr>
            <a:xfrm flipH="1">
              <a:off x="431836" y="2629859"/>
              <a:ext cx="510965" cy="542288"/>
            </a:xfrm>
            <a:custGeom>
              <a:avLst/>
              <a:gdLst/>
              <a:ahLst/>
              <a:cxnLst/>
              <a:rect l="l" t="t" r="r" b="b"/>
              <a:pathLst>
                <a:path w="13034" h="13833" extrusionOk="0">
                  <a:moveTo>
                    <a:pt x="6804" y="1"/>
                  </a:moveTo>
                  <a:cubicBezTo>
                    <a:pt x="6049" y="1"/>
                    <a:pt x="5301" y="522"/>
                    <a:pt x="4771" y="1018"/>
                  </a:cubicBezTo>
                  <a:cubicBezTo>
                    <a:pt x="3927" y="1771"/>
                    <a:pt x="3288" y="2730"/>
                    <a:pt x="2626" y="3666"/>
                  </a:cubicBezTo>
                  <a:cubicBezTo>
                    <a:pt x="1895" y="4693"/>
                    <a:pt x="1119" y="5560"/>
                    <a:pt x="69" y="6291"/>
                  </a:cubicBezTo>
                  <a:cubicBezTo>
                    <a:pt x="24" y="6314"/>
                    <a:pt x="24" y="6382"/>
                    <a:pt x="46" y="6428"/>
                  </a:cubicBezTo>
                  <a:cubicBezTo>
                    <a:pt x="1" y="8163"/>
                    <a:pt x="1484" y="9715"/>
                    <a:pt x="2626" y="10856"/>
                  </a:cubicBezTo>
                  <a:cubicBezTo>
                    <a:pt x="3995" y="12180"/>
                    <a:pt x="5593" y="13161"/>
                    <a:pt x="7350" y="13823"/>
                  </a:cubicBezTo>
                  <a:cubicBezTo>
                    <a:pt x="7364" y="13830"/>
                    <a:pt x="7375" y="13833"/>
                    <a:pt x="7385" y="13833"/>
                  </a:cubicBezTo>
                  <a:cubicBezTo>
                    <a:pt x="7409" y="13833"/>
                    <a:pt x="7426" y="13817"/>
                    <a:pt x="7442" y="13800"/>
                  </a:cubicBezTo>
                  <a:lnTo>
                    <a:pt x="7487" y="13800"/>
                  </a:lnTo>
                  <a:cubicBezTo>
                    <a:pt x="8515" y="13161"/>
                    <a:pt x="9428" y="12180"/>
                    <a:pt x="10181" y="11244"/>
                  </a:cubicBezTo>
                  <a:cubicBezTo>
                    <a:pt x="10934" y="10285"/>
                    <a:pt x="11619" y="9235"/>
                    <a:pt x="12052" y="8071"/>
                  </a:cubicBezTo>
                  <a:cubicBezTo>
                    <a:pt x="13034" y="5401"/>
                    <a:pt x="12669" y="3552"/>
                    <a:pt x="10820" y="2479"/>
                  </a:cubicBezTo>
                  <a:cubicBezTo>
                    <a:pt x="10843" y="2433"/>
                    <a:pt x="10843" y="2388"/>
                    <a:pt x="10797" y="2365"/>
                  </a:cubicBezTo>
                  <a:cubicBezTo>
                    <a:pt x="10112" y="2068"/>
                    <a:pt x="9428" y="1840"/>
                    <a:pt x="8811" y="1406"/>
                  </a:cubicBezTo>
                  <a:cubicBezTo>
                    <a:pt x="8355" y="1064"/>
                    <a:pt x="8058" y="493"/>
                    <a:pt x="7556" y="197"/>
                  </a:cubicBezTo>
                  <a:cubicBezTo>
                    <a:pt x="7310" y="59"/>
                    <a:pt x="7056" y="1"/>
                    <a:pt x="68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41"/>
            <p:cNvSpPr/>
            <p:nvPr/>
          </p:nvSpPr>
          <p:spPr>
            <a:xfrm flipH="1">
              <a:off x="752983" y="3577109"/>
              <a:ext cx="230079" cy="113766"/>
            </a:xfrm>
            <a:custGeom>
              <a:avLst/>
              <a:gdLst/>
              <a:ahLst/>
              <a:cxnLst/>
              <a:rect l="l" t="t" r="r" b="b"/>
              <a:pathLst>
                <a:path w="5869" h="2902" extrusionOk="0">
                  <a:moveTo>
                    <a:pt x="5410" y="0"/>
                  </a:moveTo>
                  <a:cubicBezTo>
                    <a:pt x="4520" y="206"/>
                    <a:pt x="3653" y="662"/>
                    <a:pt x="2808" y="1004"/>
                  </a:cubicBezTo>
                  <a:cubicBezTo>
                    <a:pt x="2306" y="1233"/>
                    <a:pt x="1827" y="1461"/>
                    <a:pt x="1324" y="1643"/>
                  </a:cubicBezTo>
                  <a:cubicBezTo>
                    <a:pt x="891" y="1826"/>
                    <a:pt x="411" y="1940"/>
                    <a:pt x="23" y="2214"/>
                  </a:cubicBezTo>
                  <a:cubicBezTo>
                    <a:pt x="1" y="2237"/>
                    <a:pt x="1" y="2283"/>
                    <a:pt x="23" y="2305"/>
                  </a:cubicBezTo>
                  <a:cubicBezTo>
                    <a:pt x="23" y="2305"/>
                    <a:pt x="23" y="2305"/>
                    <a:pt x="23" y="2328"/>
                  </a:cubicBezTo>
                  <a:cubicBezTo>
                    <a:pt x="23" y="2459"/>
                    <a:pt x="148" y="2902"/>
                    <a:pt x="358" y="2902"/>
                  </a:cubicBezTo>
                  <a:cubicBezTo>
                    <a:pt x="368" y="2902"/>
                    <a:pt x="378" y="2901"/>
                    <a:pt x="389" y="2899"/>
                  </a:cubicBezTo>
                  <a:cubicBezTo>
                    <a:pt x="594" y="2876"/>
                    <a:pt x="594" y="2557"/>
                    <a:pt x="548" y="2442"/>
                  </a:cubicBezTo>
                  <a:lnTo>
                    <a:pt x="548" y="2442"/>
                  </a:lnTo>
                  <a:cubicBezTo>
                    <a:pt x="632" y="2589"/>
                    <a:pt x="716" y="2813"/>
                    <a:pt x="906" y="2813"/>
                  </a:cubicBezTo>
                  <a:cubicBezTo>
                    <a:pt x="923" y="2813"/>
                    <a:pt x="941" y="2811"/>
                    <a:pt x="959" y="2808"/>
                  </a:cubicBezTo>
                  <a:cubicBezTo>
                    <a:pt x="1187" y="2762"/>
                    <a:pt x="1210" y="2511"/>
                    <a:pt x="1210" y="2328"/>
                  </a:cubicBezTo>
                  <a:cubicBezTo>
                    <a:pt x="1233" y="2374"/>
                    <a:pt x="1256" y="2420"/>
                    <a:pt x="1302" y="2465"/>
                  </a:cubicBezTo>
                  <a:cubicBezTo>
                    <a:pt x="1344" y="2529"/>
                    <a:pt x="1464" y="2650"/>
                    <a:pt x="1554" y="2650"/>
                  </a:cubicBezTo>
                  <a:cubicBezTo>
                    <a:pt x="1561" y="2650"/>
                    <a:pt x="1569" y="2650"/>
                    <a:pt x="1575" y="2648"/>
                  </a:cubicBezTo>
                  <a:cubicBezTo>
                    <a:pt x="1758" y="2625"/>
                    <a:pt x="1781" y="2351"/>
                    <a:pt x="1781" y="2191"/>
                  </a:cubicBezTo>
                  <a:cubicBezTo>
                    <a:pt x="1804" y="2214"/>
                    <a:pt x="1827" y="2260"/>
                    <a:pt x="1849" y="2283"/>
                  </a:cubicBezTo>
                  <a:cubicBezTo>
                    <a:pt x="1931" y="2344"/>
                    <a:pt x="2012" y="2423"/>
                    <a:pt x="2110" y="2423"/>
                  </a:cubicBezTo>
                  <a:cubicBezTo>
                    <a:pt x="2122" y="2423"/>
                    <a:pt x="2134" y="2422"/>
                    <a:pt x="2146" y="2420"/>
                  </a:cubicBezTo>
                  <a:cubicBezTo>
                    <a:pt x="2374" y="2397"/>
                    <a:pt x="2443" y="2168"/>
                    <a:pt x="2466" y="1986"/>
                  </a:cubicBezTo>
                  <a:cubicBezTo>
                    <a:pt x="2466" y="1963"/>
                    <a:pt x="2466" y="1963"/>
                    <a:pt x="2466" y="1940"/>
                  </a:cubicBezTo>
                  <a:cubicBezTo>
                    <a:pt x="2466" y="1963"/>
                    <a:pt x="2488" y="2009"/>
                    <a:pt x="2511" y="2032"/>
                  </a:cubicBezTo>
                  <a:cubicBezTo>
                    <a:pt x="2586" y="2125"/>
                    <a:pt x="2661" y="2203"/>
                    <a:pt x="2761" y="2203"/>
                  </a:cubicBezTo>
                  <a:cubicBezTo>
                    <a:pt x="2783" y="2203"/>
                    <a:pt x="2806" y="2200"/>
                    <a:pt x="2831" y="2191"/>
                  </a:cubicBezTo>
                  <a:cubicBezTo>
                    <a:pt x="3013" y="2146"/>
                    <a:pt x="3082" y="1963"/>
                    <a:pt x="3082" y="1803"/>
                  </a:cubicBezTo>
                  <a:cubicBezTo>
                    <a:pt x="3128" y="1872"/>
                    <a:pt x="3242" y="1986"/>
                    <a:pt x="3333" y="2009"/>
                  </a:cubicBezTo>
                  <a:cubicBezTo>
                    <a:pt x="3343" y="2010"/>
                    <a:pt x="3352" y="2010"/>
                    <a:pt x="3361" y="2010"/>
                  </a:cubicBezTo>
                  <a:cubicBezTo>
                    <a:pt x="3551" y="2010"/>
                    <a:pt x="3675" y="1794"/>
                    <a:pt x="3675" y="1598"/>
                  </a:cubicBezTo>
                  <a:cubicBezTo>
                    <a:pt x="3721" y="1666"/>
                    <a:pt x="3835" y="1803"/>
                    <a:pt x="3926" y="1803"/>
                  </a:cubicBezTo>
                  <a:cubicBezTo>
                    <a:pt x="3932" y="1804"/>
                    <a:pt x="3938" y="1804"/>
                    <a:pt x="3944" y="1804"/>
                  </a:cubicBezTo>
                  <a:cubicBezTo>
                    <a:pt x="4159" y="1804"/>
                    <a:pt x="4246" y="1388"/>
                    <a:pt x="4246" y="1210"/>
                  </a:cubicBezTo>
                  <a:cubicBezTo>
                    <a:pt x="4269" y="1233"/>
                    <a:pt x="4292" y="1255"/>
                    <a:pt x="4292" y="1278"/>
                  </a:cubicBezTo>
                  <a:cubicBezTo>
                    <a:pt x="4360" y="1347"/>
                    <a:pt x="4497" y="1484"/>
                    <a:pt x="4588" y="1484"/>
                  </a:cubicBezTo>
                  <a:cubicBezTo>
                    <a:pt x="4794" y="1484"/>
                    <a:pt x="4885" y="1210"/>
                    <a:pt x="4862" y="1050"/>
                  </a:cubicBezTo>
                  <a:cubicBezTo>
                    <a:pt x="4862" y="1027"/>
                    <a:pt x="4862" y="1004"/>
                    <a:pt x="4862" y="982"/>
                  </a:cubicBezTo>
                  <a:cubicBezTo>
                    <a:pt x="4908" y="1050"/>
                    <a:pt x="4999" y="1141"/>
                    <a:pt x="5068" y="1164"/>
                  </a:cubicBezTo>
                  <a:cubicBezTo>
                    <a:pt x="5092" y="1170"/>
                    <a:pt x="5114" y="1172"/>
                    <a:pt x="5134" y="1172"/>
                  </a:cubicBezTo>
                  <a:cubicBezTo>
                    <a:pt x="5288" y="1172"/>
                    <a:pt x="5342" y="1029"/>
                    <a:pt x="5342" y="867"/>
                  </a:cubicBezTo>
                  <a:cubicBezTo>
                    <a:pt x="5342" y="822"/>
                    <a:pt x="5319" y="753"/>
                    <a:pt x="5296" y="708"/>
                  </a:cubicBezTo>
                  <a:lnTo>
                    <a:pt x="5296" y="708"/>
                  </a:lnTo>
                  <a:cubicBezTo>
                    <a:pt x="5319" y="730"/>
                    <a:pt x="5364" y="753"/>
                    <a:pt x="5410" y="776"/>
                  </a:cubicBezTo>
                  <a:cubicBezTo>
                    <a:pt x="5466" y="796"/>
                    <a:pt x="5513" y="804"/>
                    <a:pt x="5551" y="804"/>
                  </a:cubicBezTo>
                  <a:cubicBezTo>
                    <a:pt x="5869" y="804"/>
                    <a:pt x="5599" y="186"/>
                    <a:pt x="5456" y="23"/>
                  </a:cubicBezTo>
                  <a:cubicBezTo>
                    <a:pt x="5456" y="23"/>
                    <a:pt x="5433" y="0"/>
                    <a:pt x="5410" y="0"/>
                  </a:cubicBezTo>
                  <a:close/>
                </a:path>
              </a:pathLst>
            </a:custGeom>
            <a:solidFill>
              <a:srgbClr val="D5D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41"/>
            <p:cNvSpPr/>
            <p:nvPr/>
          </p:nvSpPr>
          <p:spPr>
            <a:xfrm flipH="1">
              <a:off x="764705" y="3446134"/>
              <a:ext cx="232667" cy="227022"/>
            </a:xfrm>
            <a:custGeom>
              <a:avLst/>
              <a:gdLst/>
              <a:ahLst/>
              <a:cxnLst/>
              <a:rect l="l" t="t" r="r" b="b"/>
              <a:pathLst>
                <a:path w="5935" h="5791" extrusionOk="0">
                  <a:moveTo>
                    <a:pt x="4300" y="0"/>
                  </a:moveTo>
                  <a:cubicBezTo>
                    <a:pt x="4281" y="0"/>
                    <a:pt x="4262" y="3"/>
                    <a:pt x="4246" y="9"/>
                  </a:cubicBezTo>
                  <a:cubicBezTo>
                    <a:pt x="3972" y="191"/>
                    <a:pt x="3493" y="351"/>
                    <a:pt x="3173" y="465"/>
                  </a:cubicBezTo>
                  <a:cubicBezTo>
                    <a:pt x="2671" y="648"/>
                    <a:pt x="2214" y="716"/>
                    <a:pt x="1689" y="785"/>
                  </a:cubicBezTo>
                  <a:cubicBezTo>
                    <a:pt x="1621" y="785"/>
                    <a:pt x="1621" y="853"/>
                    <a:pt x="1644" y="944"/>
                  </a:cubicBezTo>
                  <a:cubicBezTo>
                    <a:pt x="1826" y="1652"/>
                    <a:pt x="1940" y="2565"/>
                    <a:pt x="1507" y="2839"/>
                  </a:cubicBezTo>
                  <a:cubicBezTo>
                    <a:pt x="1210" y="3022"/>
                    <a:pt x="868" y="3067"/>
                    <a:pt x="571" y="3273"/>
                  </a:cubicBezTo>
                  <a:cubicBezTo>
                    <a:pt x="206" y="3547"/>
                    <a:pt x="23" y="4003"/>
                    <a:pt x="23" y="4460"/>
                  </a:cubicBezTo>
                  <a:cubicBezTo>
                    <a:pt x="0" y="4939"/>
                    <a:pt x="206" y="5350"/>
                    <a:pt x="388" y="5783"/>
                  </a:cubicBezTo>
                  <a:cubicBezTo>
                    <a:pt x="434" y="5788"/>
                    <a:pt x="485" y="5791"/>
                    <a:pt x="539" y="5791"/>
                  </a:cubicBezTo>
                  <a:cubicBezTo>
                    <a:pt x="1213" y="5791"/>
                    <a:pt x="2486" y="5415"/>
                    <a:pt x="3310" y="5099"/>
                  </a:cubicBezTo>
                  <a:cubicBezTo>
                    <a:pt x="4018" y="4825"/>
                    <a:pt x="4953" y="4505"/>
                    <a:pt x="5547" y="4003"/>
                  </a:cubicBezTo>
                  <a:cubicBezTo>
                    <a:pt x="5821" y="3798"/>
                    <a:pt x="5935" y="3501"/>
                    <a:pt x="5821" y="3158"/>
                  </a:cubicBezTo>
                  <a:cubicBezTo>
                    <a:pt x="5615" y="2633"/>
                    <a:pt x="5090" y="2291"/>
                    <a:pt x="4885" y="1766"/>
                  </a:cubicBezTo>
                  <a:cubicBezTo>
                    <a:pt x="4794" y="1492"/>
                    <a:pt x="4725" y="1196"/>
                    <a:pt x="4657" y="899"/>
                  </a:cubicBezTo>
                  <a:cubicBezTo>
                    <a:pt x="4611" y="693"/>
                    <a:pt x="4543" y="488"/>
                    <a:pt x="4497" y="305"/>
                  </a:cubicBezTo>
                  <a:cubicBezTo>
                    <a:pt x="4474" y="260"/>
                    <a:pt x="4474" y="168"/>
                    <a:pt x="4451" y="100"/>
                  </a:cubicBezTo>
                  <a:cubicBezTo>
                    <a:pt x="4434" y="30"/>
                    <a:pt x="4363" y="0"/>
                    <a:pt x="4300" y="0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41"/>
            <p:cNvSpPr/>
            <p:nvPr/>
          </p:nvSpPr>
          <p:spPr>
            <a:xfrm flipH="1">
              <a:off x="809435" y="3461658"/>
              <a:ext cx="127996" cy="66252"/>
            </a:xfrm>
            <a:custGeom>
              <a:avLst/>
              <a:gdLst/>
              <a:ahLst/>
              <a:cxnLst/>
              <a:rect l="l" t="t" r="r" b="b"/>
              <a:pathLst>
                <a:path w="3265" h="1690" extrusionOk="0">
                  <a:moveTo>
                    <a:pt x="3105" y="1"/>
                  </a:moveTo>
                  <a:cubicBezTo>
                    <a:pt x="2101" y="434"/>
                    <a:pt x="1096" y="708"/>
                    <a:pt x="1" y="959"/>
                  </a:cubicBezTo>
                  <a:cubicBezTo>
                    <a:pt x="1" y="959"/>
                    <a:pt x="92" y="1484"/>
                    <a:pt x="138" y="1690"/>
                  </a:cubicBezTo>
                  <a:cubicBezTo>
                    <a:pt x="1370" y="1461"/>
                    <a:pt x="2192" y="1142"/>
                    <a:pt x="3265" y="731"/>
                  </a:cubicBezTo>
                  <a:cubicBezTo>
                    <a:pt x="3196" y="480"/>
                    <a:pt x="3196" y="252"/>
                    <a:pt x="3105" y="1"/>
                  </a:cubicBezTo>
                  <a:close/>
                </a:path>
              </a:pathLst>
            </a:custGeom>
            <a:solidFill>
              <a:srgbClr val="B15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41"/>
            <p:cNvSpPr/>
            <p:nvPr/>
          </p:nvSpPr>
          <p:spPr>
            <a:xfrm flipH="1">
              <a:off x="499813" y="2642600"/>
              <a:ext cx="142344" cy="99614"/>
            </a:xfrm>
            <a:custGeom>
              <a:avLst/>
              <a:gdLst/>
              <a:ahLst/>
              <a:cxnLst/>
              <a:rect l="l" t="t" r="r" b="b"/>
              <a:pathLst>
                <a:path w="3631" h="2541" extrusionOk="0">
                  <a:moveTo>
                    <a:pt x="528" y="1"/>
                  </a:moveTo>
                  <a:cubicBezTo>
                    <a:pt x="360" y="1"/>
                    <a:pt x="213" y="176"/>
                    <a:pt x="161" y="351"/>
                  </a:cubicBezTo>
                  <a:cubicBezTo>
                    <a:pt x="1" y="922"/>
                    <a:pt x="709" y="1515"/>
                    <a:pt x="1119" y="1812"/>
                  </a:cubicBezTo>
                  <a:cubicBezTo>
                    <a:pt x="1416" y="2040"/>
                    <a:pt x="1736" y="2200"/>
                    <a:pt x="2078" y="2337"/>
                  </a:cubicBezTo>
                  <a:cubicBezTo>
                    <a:pt x="2335" y="2433"/>
                    <a:pt x="2614" y="2540"/>
                    <a:pt x="2884" y="2540"/>
                  </a:cubicBezTo>
                  <a:cubicBezTo>
                    <a:pt x="2998" y="2540"/>
                    <a:pt x="3111" y="2521"/>
                    <a:pt x="3219" y="2474"/>
                  </a:cubicBezTo>
                  <a:cubicBezTo>
                    <a:pt x="3448" y="2405"/>
                    <a:pt x="3630" y="2108"/>
                    <a:pt x="3425" y="1926"/>
                  </a:cubicBezTo>
                  <a:cubicBezTo>
                    <a:pt x="3402" y="1903"/>
                    <a:pt x="3379" y="1880"/>
                    <a:pt x="3356" y="1857"/>
                  </a:cubicBezTo>
                  <a:cubicBezTo>
                    <a:pt x="3311" y="1857"/>
                    <a:pt x="3288" y="1835"/>
                    <a:pt x="3242" y="1812"/>
                  </a:cubicBezTo>
                  <a:cubicBezTo>
                    <a:pt x="2375" y="1424"/>
                    <a:pt x="1485" y="1013"/>
                    <a:pt x="868" y="260"/>
                  </a:cubicBezTo>
                  <a:cubicBezTo>
                    <a:pt x="800" y="191"/>
                    <a:pt x="754" y="100"/>
                    <a:pt x="686" y="54"/>
                  </a:cubicBezTo>
                  <a:cubicBezTo>
                    <a:pt x="633" y="17"/>
                    <a:pt x="579" y="1"/>
                    <a:pt x="528" y="1"/>
                  </a:cubicBezTo>
                  <a:close/>
                </a:path>
              </a:pathLst>
            </a:custGeom>
            <a:solidFill>
              <a:srgbClr val="8276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41"/>
            <p:cNvSpPr/>
            <p:nvPr/>
          </p:nvSpPr>
          <p:spPr>
            <a:xfrm flipH="1">
              <a:off x="1207967" y="3320764"/>
              <a:ext cx="238586" cy="66409"/>
            </a:xfrm>
            <a:custGeom>
              <a:avLst/>
              <a:gdLst/>
              <a:ahLst/>
              <a:cxnLst/>
              <a:rect l="l" t="t" r="r" b="b"/>
              <a:pathLst>
                <a:path w="6086" h="1694" extrusionOk="0">
                  <a:moveTo>
                    <a:pt x="478" y="1"/>
                  </a:moveTo>
                  <a:cubicBezTo>
                    <a:pt x="403" y="1"/>
                    <a:pt x="327" y="4"/>
                    <a:pt x="251" y="11"/>
                  </a:cubicBezTo>
                  <a:cubicBezTo>
                    <a:pt x="228" y="11"/>
                    <a:pt x="205" y="34"/>
                    <a:pt x="205" y="80"/>
                  </a:cubicBezTo>
                  <a:cubicBezTo>
                    <a:pt x="205" y="80"/>
                    <a:pt x="205" y="80"/>
                    <a:pt x="183" y="102"/>
                  </a:cubicBezTo>
                  <a:cubicBezTo>
                    <a:pt x="137" y="216"/>
                    <a:pt x="0" y="696"/>
                    <a:pt x="205" y="787"/>
                  </a:cubicBezTo>
                  <a:cubicBezTo>
                    <a:pt x="228" y="795"/>
                    <a:pt x="250" y="798"/>
                    <a:pt x="271" y="798"/>
                  </a:cubicBezTo>
                  <a:cubicBezTo>
                    <a:pt x="448" y="798"/>
                    <a:pt x="593" y="569"/>
                    <a:pt x="593" y="468"/>
                  </a:cubicBezTo>
                  <a:lnTo>
                    <a:pt x="593" y="468"/>
                  </a:lnTo>
                  <a:cubicBezTo>
                    <a:pt x="593" y="650"/>
                    <a:pt x="548" y="901"/>
                    <a:pt x="753" y="970"/>
                  </a:cubicBezTo>
                  <a:cubicBezTo>
                    <a:pt x="792" y="985"/>
                    <a:pt x="829" y="992"/>
                    <a:pt x="864" y="992"/>
                  </a:cubicBezTo>
                  <a:cubicBezTo>
                    <a:pt x="1033" y="992"/>
                    <a:pt x="1153" y="828"/>
                    <a:pt x="1210" y="696"/>
                  </a:cubicBezTo>
                  <a:cubicBezTo>
                    <a:pt x="1210" y="741"/>
                    <a:pt x="1210" y="810"/>
                    <a:pt x="1233" y="856"/>
                  </a:cubicBezTo>
                  <a:cubicBezTo>
                    <a:pt x="1255" y="947"/>
                    <a:pt x="1278" y="1129"/>
                    <a:pt x="1370" y="1152"/>
                  </a:cubicBezTo>
                  <a:cubicBezTo>
                    <a:pt x="1398" y="1167"/>
                    <a:pt x="1426" y="1173"/>
                    <a:pt x="1453" y="1173"/>
                  </a:cubicBezTo>
                  <a:cubicBezTo>
                    <a:pt x="1594" y="1173"/>
                    <a:pt x="1704" y="990"/>
                    <a:pt x="1780" y="856"/>
                  </a:cubicBezTo>
                  <a:cubicBezTo>
                    <a:pt x="1780" y="901"/>
                    <a:pt x="1780" y="947"/>
                    <a:pt x="1803" y="970"/>
                  </a:cubicBezTo>
                  <a:cubicBezTo>
                    <a:pt x="1826" y="1084"/>
                    <a:pt x="1872" y="1198"/>
                    <a:pt x="1986" y="1244"/>
                  </a:cubicBezTo>
                  <a:cubicBezTo>
                    <a:pt x="2027" y="1262"/>
                    <a:pt x="2067" y="1270"/>
                    <a:pt x="2105" y="1270"/>
                  </a:cubicBezTo>
                  <a:cubicBezTo>
                    <a:pt x="2254" y="1270"/>
                    <a:pt x="2374" y="1143"/>
                    <a:pt x="2465" y="1015"/>
                  </a:cubicBezTo>
                  <a:cubicBezTo>
                    <a:pt x="2488" y="1015"/>
                    <a:pt x="2488" y="993"/>
                    <a:pt x="2488" y="993"/>
                  </a:cubicBezTo>
                  <a:cubicBezTo>
                    <a:pt x="2488" y="1015"/>
                    <a:pt x="2488" y="1061"/>
                    <a:pt x="2488" y="1107"/>
                  </a:cubicBezTo>
                  <a:cubicBezTo>
                    <a:pt x="2511" y="1221"/>
                    <a:pt x="2556" y="1358"/>
                    <a:pt x="2693" y="1403"/>
                  </a:cubicBezTo>
                  <a:cubicBezTo>
                    <a:pt x="2721" y="1410"/>
                    <a:pt x="2748" y="1414"/>
                    <a:pt x="2773" y="1414"/>
                  </a:cubicBezTo>
                  <a:cubicBezTo>
                    <a:pt x="2916" y="1414"/>
                    <a:pt x="3027" y="1311"/>
                    <a:pt x="3104" y="1175"/>
                  </a:cubicBezTo>
                  <a:cubicBezTo>
                    <a:pt x="3104" y="1266"/>
                    <a:pt x="3150" y="1426"/>
                    <a:pt x="3218" y="1472"/>
                  </a:cubicBezTo>
                  <a:cubicBezTo>
                    <a:pt x="3264" y="1511"/>
                    <a:pt x="3316" y="1528"/>
                    <a:pt x="3369" y="1528"/>
                  </a:cubicBezTo>
                  <a:cubicBezTo>
                    <a:pt x="3500" y="1528"/>
                    <a:pt x="3639" y="1426"/>
                    <a:pt x="3721" y="1312"/>
                  </a:cubicBezTo>
                  <a:cubicBezTo>
                    <a:pt x="3721" y="1403"/>
                    <a:pt x="3766" y="1563"/>
                    <a:pt x="3835" y="1609"/>
                  </a:cubicBezTo>
                  <a:cubicBezTo>
                    <a:pt x="3869" y="1632"/>
                    <a:pt x="3906" y="1642"/>
                    <a:pt x="3944" y="1642"/>
                  </a:cubicBezTo>
                  <a:cubicBezTo>
                    <a:pt x="4128" y="1642"/>
                    <a:pt x="4329" y="1399"/>
                    <a:pt x="4405" y="1266"/>
                  </a:cubicBezTo>
                  <a:cubicBezTo>
                    <a:pt x="4405" y="1289"/>
                    <a:pt x="4405" y="1312"/>
                    <a:pt x="4428" y="1335"/>
                  </a:cubicBezTo>
                  <a:cubicBezTo>
                    <a:pt x="4428" y="1449"/>
                    <a:pt x="4474" y="1609"/>
                    <a:pt x="4565" y="1654"/>
                  </a:cubicBezTo>
                  <a:cubicBezTo>
                    <a:pt x="4605" y="1679"/>
                    <a:pt x="4646" y="1690"/>
                    <a:pt x="4686" y="1690"/>
                  </a:cubicBezTo>
                  <a:cubicBezTo>
                    <a:pt x="4831" y="1690"/>
                    <a:pt x="4968" y="1551"/>
                    <a:pt x="5022" y="1426"/>
                  </a:cubicBezTo>
                  <a:cubicBezTo>
                    <a:pt x="5044" y="1403"/>
                    <a:pt x="5044" y="1381"/>
                    <a:pt x="5067" y="1358"/>
                  </a:cubicBezTo>
                  <a:cubicBezTo>
                    <a:pt x="5067" y="1449"/>
                    <a:pt x="5090" y="1586"/>
                    <a:pt x="5136" y="1632"/>
                  </a:cubicBezTo>
                  <a:cubicBezTo>
                    <a:pt x="5187" y="1675"/>
                    <a:pt x="5235" y="1693"/>
                    <a:pt x="5281" y="1693"/>
                  </a:cubicBezTo>
                  <a:cubicBezTo>
                    <a:pt x="5378" y="1693"/>
                    <a:pt x="5462" y="1611"/>
                    <a:pt x="5524" y="1518"/>
                  </a:cubicBezTo>
                  <a:cubicBezTo>
                    <a:pt x="5547" y="1472"/>
                    <a:pt x="5569" y="1403"/>
                    <a:pt x="5569" y="1335"/>
                  </a:cubicBezTo>
                  <a:cubicBezTo>
                    <a:pt x="5592" y="1381"/>
                    <a:pt x="5592" y="1426"/>
                    <a:pt x="5615" y="1472"/>
                  </a:cubicBezTo>
                  <a:cubicBezTo>
                    <a:pt x="5688" y="1554"/>
                    <a:pt x="5750" y="1587"/>
                    <a:pt x="5804" y="1587"/>
                  </a:cubicBezTo>
                  <a:cubicBezTo>
                    <a:pt x="6019" y="1587"/>
                    <a:pt x="6085" y="1038"/>
                    <a:pt x="6049" y="856"/>
                  </a:cubicBezTo>
                  <a:cubicBezTo>
                    <a:pt x="6049" y="833"/>
                    <a:pt x="6049" y="810"/>
                    <a:pt x="6026" y="810"/>
                  </a:cubicBezTo>
                  <a:cubicBezTo>
                    <a:pt x="5136" y="536"/>
                    <a:pt x="4177" y="468"/>
                    <a:pt x="3264" y="353"/>
                  </a:cubicBezTo>
                  <a:cubicBezTo>
                    <a:pt x="2716" y="285"/>
                    <a:pt x="2191" y="239"/>
                    <a:pt x="1643" y="148"/>
                  </a:cubicBezTo>
                  <a:cubicBezTo>
                    <a:pt x="1260" y="90"/>
                    <a:pt x="876" y="1"/>
                    <a:pt x="478" y="1"/>
                  </a:cubicBezTo>
                  <a:close/>
                </a:path>
              </a:pathLst>
            </a:custGeom>
            <a:solidFill>
              <a:srgbClr val="D5D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41"/>
            <p:cNvSpPr/>
            <p:nvPr/>
          </p:nvSpPr>
          <p:spPr>
            <a:xfrm flipH="1">
              <a:off x="1190601" y="3184614"/>
              <a:ext cx="250622" cy="187584"/>
            </a:xfrm>
            <a:custGeom>
              <a:avLst/>
              <a:gdLst/>
              <a:ahLst/>
              <a:cxnLst/>
              <a:rect l="l" t="t" r="r" b="b"/>
              <a:pathLst>
                <a:path w="6393" h="4785" extrusionOk="0">
                  <a:moveTo>
                    <a:pt x="3602" y="0"/>
                  </a:moveTo>
                  <a:cubicBezTo>
                    <a:pt x="3552" y="0"/>
                    <a:pt x="3534" y="57"/>
                    <a:pt x="3516" y="129"/>
                  </a:cubicBezTo>
                  <a:cubicBezTo>
                    <a:pt x="3311" y="836"/>
                    <a:pt x="2968" y="1681"/>
                    <a:pt x="2466" y="1681"/>
                  </a:cubicBezTo>
                  <a:cubicBezTo>
                    <a:pt x="2440" y="1683"/>
                    <a:pt x="2413" y="1683"/>
                    <a:pt x="2387" y="1683"/>
                  </a:cubicBezTo>
                  <a:cubicBezTo>
                    <a:pt x="2097" y="1683"/>
                    <a:pt x="1808" y="1587"/>
                    <a:pt x="1519" y="1587"/>
                  </a:cubicBezTo>
                  <a:cubicBezTo>
                    <a:pt x="1492" y="1587"/>
                    <a:pt x="1465" y="1588"/>
                    <a:pt x="1439" y="1590"/>
                  </a:cubicBezTo>
                  <a:cubicBezTo>
                    <a:pt x="960" y="1635"/>
                    <a:pt x="572" y="1932"/>
                    <a:pt x="343" y="2343"/>
                  </a:cubicBezTo>
                  <a:cubicBezTo>
                    <a:pt x="92" y="2754"/>
                    <a:pt x="69" y="3210"/>
                    <a:pt x="1" y="3667"/>
                  </a:cubicBezTo>
                  <a:cubicBezTo>
                    <a:pt x="503" y="4055"/>
                    <a:pt x="1918" y="4397"/>
                    <a:pt x="2854" y="4557"/>
                  </a:cubicBezTo>
                  <a:cubicBezTo>
                    <a:pt x="3448" y="4644"/>
                    <a:pt x="4148" y="4785"/>
                    <a:pt x="4792" y="4785"/>
                  </a:cubicBezTo>
                  <a:cubicBezTo>
                    <a:pt x="4990" y="4785"/>
                    <a:pt x="5183" y="4772"/>
                    <a:pt x="5365" y="4739"/>
                  </a:cubicBezTo>
                  <a:cubicBezTo>
                    <a:pt x="5684" y="4671"/>
                    <a:pt x="5958" y="4488"/>
                    <a:pt x="6004" y="4146"/>
                  </a:cubicBezTo>
                  <a:cubicBezTo>
                    <a:pt x="6095" y="3575"/>
                    <a:pt x="5821" y="3028"/>
                    <a:pt x="5913" y="2457"/>
                  </a:cubicBezTo>
                  <a:cubicBezTo>
                    <a:pt x="5958" y="2183"/>
                    <a:pt x="6073" y="1886"/>
                    <a:pt x="6141" y="1590"/>
                  </a:cubicBezTo>
                  <a:cubicBezTo>
                    <a:pt x="6209" y="1407"/>
                    <a:pt x="6255" y="1202"/>
                    <a:pt x="6301" y="996"/>
                  </a:cubicBezTo>
                  <a:cubicBezTo>
                    <a:pt x="6324" y="950"/>
                    <a:pt x="6346" y="859"/>
                    <a:pt x="6369" y="791"/>
                  </a:cubicBezTo>
                  <a:cubicBezTo>
                    <a:pt x="6392" y="722"/>
                    <a:pt x="6324" y="631"/>
                    <a:pt x="6232" y="631"/>
                  </a:cubicBezTo>
                  <a:cubicBezTo>
                    <a:pt x="5913" y="631"/>
                    <a:pt x="5411" y="540"/>
                    <a:pt x="5068" y="471"/>
                  </a:cubicBezTo>
                  <a:cubicBezTo>
                    <a:pt x="4566" y="380"/>
                    <a:pt x="4132" y="220"/>
                    <a:pt x="3653" y="15"/>
                  </a:cubicBezTo>
                  <a:cubicBezTo>
                    <a:pt x="3633" y="5"/>
                    <a:pt x="3616" y="0"/>
                    <a:pt x="3602" y="0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41"/>
            <p:cNvSpPr/>
            <p:nvPr/>
          </p:nvSpPr>
          <p:spPr>
            <a:xfrm flipH="1">
              <a:off x="1191502" y="3201275"/>
              <a:ext cx="133367" cy="56412"/>
            </a:xfrm>
            <a:custGeom>
              <a:avLst/>
              <a:gdLst/>
              <a:ahLst/>
              <a:cxnLst/>
              <a:rect l="l" t="t" r="r" b="b"/>
              <a:pathLst>
                <a:path w="3402" h="1439" extrusionOk="0">
                  <a:moveTo>
                    <a:pt x="251" y="0"/>
                  </a:moveTo>
                  <a:cubicBezTo>
                    <a:pt x="251" y="0"/>
                    <a:pt x="69" y="503"/>
                    <a:pt x="0" y="708"/>
                  </a:cubicBezTo>
                  <a:cubicBezTo>
                    <a:pt x="1164" y="1119"/>
                    <a:pt x="2055" y="1256"/>
                    <a:pt x="3173" y="1438"/>
                  </a:cubicBezTo>
                  <a:cubicBezTo>
                    <a:pt x="3241" y="1165"/>
                    <a:pt x="3356" y="982"/>
                    <a:pt x="3401" y="731"/>
                  </a:cubicBezTo>
                  <a:cubicBezTo>
                    <a:pt x="2328" y="594"/>
                    <a:pt x="1324" y="320"/>
                    <a:pt x="251" y="0"/>
                  </a:cubicBezTo>
                  <a:close/>
                </a:path>
              </a:pathLst>
            </a:custGeom>
            <a:solidFill>
              <a:srgbClr val="B15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41"/>
            <p:cNvSpPr/>
            <p:nvPr/>
          </p:nvSpPr>
          <p:spPr>
            <a:xfrm flipH="1">
              <a:off x="88462" y="2143592"/>
              <a:ext cx="644960" cy="598309"/>
            </a:xfrm>
            <a:custGeom>
              <a:avLst/>
              <a:gdLst/>
              <a:ahLst/>
              <a:cxnLst/>
              <a:rect l="l" t="t" r="r" b="b"/>
              <a:pathLst>
                <a:path w="16452" h="15262" extrusionOk="0">
                  <a:moveTo>
                    <a:pt x="7617" y="0"/>
                  </a:moveTo>
                  <a:cubicBezTo>
                    <a:pt x="7582" y="0"/>
                    <a:pt x="7546" y="1"/>
                    <a:pt x="7510" y="1"/>
                  </a:cubicBezTo>
                  <a:cubicBezTo>
                    <a:pt x="2352" y="69"/>
                    <a:pt x="1" y="4475"/>
                    <a:pt x="366" y="8218"/>
                  </a:cubicBezTo>
                  <a:cubicBezTo>
                    <a:pt x="640" y="10843"/>
                    <a:pt x="2169" y="12989"/>
                    <a:pt x="4246" y="14198"/>
                  </a:cubicBezTo>
                  <a:cubicBezTo>
                    <a:pt x="5408" y="14880"/>
                    <a:pt x="6744" y="15262"/>
                    <a:pt x="8116" y="15262"/>
                  </a:cubicBezTo>
                  <a:cubicBezTo>
                    <a:pt x="9224" y="15262"/>
                    <a:pt x="10355" y="15013"/>
                    <a:pt x="11436" y="14472"/>
                  </a:cubicBezTo>
                  <a:cubicBezTo>
                    <a:pt x="13468" y="13468"/>
                    <a:pt x="15043" y="11665"/>
                    <a:pt x="15499" y="9405"/>
                  </a:cubicBezTo>
                  <a:cubicBezTo>
                    <a:pt x="16451" y="4849"/>
                    <a:pt x="12699" y="0"/>
                    <a:pt x="76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41"/>
            <p:cNvSpPr/>
            <p:nvPr/>
          </p:nvSpPr>
          <p:spPr>
            <a:xfrm flipH="1">
              <a:off x="238646" y="2211608"/>
              <a:ext cx="438402" cy="406569"/>
            </a:xfrm>
            <a:custGeom>
              <a:avLst/>
              <a:gdLst/>
              <a:ahLst/>
              <a:cxnLst/>
              <a:rect l="l" t="t" r="r" b="b"/>
              <a:pathLst>
                <a:path w="11183" h="10371" extrusionOk="0">
                  <a:moveTo>
                    <a:pt x="5127" y="1"/>
                  </a:moveTo>
                  <a:cubicBezTo>
                    <a:pt x="5115" y="1"/>
                    <a:pt x="5103" y="1"/>
                    <a:pt x="5091" y="1"/>
                  </a:cubicBezTo>
                  <a:cubicBezTo>
                    <a:pt x="1599" y="46"/>
                    <a:pt x="1" y="3036"/>
                    <a:pt x="252" y="5593"/>
                  </a:cubicBezTo>
                  <a:cubicBezTo>
                    <a:pt x="434" y="7350"/>
                    <a:pt x="1484" y="8834"/>
                    <a:pt x="2900" y="9656"/>
                  </a:cubicBezTo>
                  <a:cubicBezTo>
                    <a:pt x="3685" y="10112"/>
                    <a:pt x="4590" y="10371"/>
                    <a:pt x="5524" y="10371"/>
                  </a:cubicBezTo>
                  <a:cubicBezTo>
                    <a:pt x="6274" y="10371"/>
                    <a:pt x="7043" y="10204"/>
                    <a:pt x="7784" y="9838"/>
                  </a:cubicBezTo>
                  <a:cubicBezTo>
                    <a:pt x="9154" y="9154"/>
                    <a:pt x="10204" y="7921"/>
                    <a:pt x="10523" y="6392"/>
                  </a:cubicBezTo>
                  <a:cubicBezTo>
                    <a:pt x="11183" y="3298"/>
                    <a:pt x="8601" y="1"/>
                    <a:pt x="5127" y="1"/>
                  </a:cubicBezTo>
                  <a:close/>
                </a:path>
              </a:pathLst>
            </a:custGeom>
            <a:solidFill>
              <a:srgbClr val="C4C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41"/>
            <p:cNvSpPr/>
            <p:nvPr/>
          </p:nvSpPr>
          <p:spPr>
            <a:xfrm flipH="1">
              <a:off x="500715" y="2251006"/>
              <a:ext cx="65351" cy="66252"/>
            </a:xfrm>
            <a:custGeom>
              <a:avLst/>
              <a:gdLst/>
              <a:ahLst/>
              <a:cxnLst/>
              <a:rect l="l" t="t" r="r" b="b"/>
              <a:pathLst>
                <a:path w="1667" h="1690" extrusionOk="0">
                  <a:moveTo>
                    <a:pt x="845" y="0"/>
                  </a:moveTo>
                  <a:cubicBezTo>
                    <a:pt x="388" y="0"/>
                    <a:pt x="23" y="365"/>
                    <a:pt x="0" y="822"/>
                  </a:cubicBezTo>
                  <a:cubicBezTo>
                    <a:pt x="0" y="1278"/>
                    <a:pt x="365" y="1666"/>
                    <a:pt x="822" y="1689"/>
                  </a:cubicBezTo>
                  <a:cubicBezTo>
                    <a:pt x="1278" y="1689"/>
                    <a:pt x="1644" y="1324"/>
                    <a:pt x="1666" y="867"/>
                  </a:cubicBezTo>
                  <a:cubicBezTo>
                    <a:pt x="1666" y="411"/>
                    <a:pt x="1301" y="23"/>
                    <a:pt x="8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41"/>
            <p:cNvSpPr/>
            <p:nvPr/>
          </p:nvSpPr>
          <p:spPr>
            <a:xfrm flipH="1">
              <a:off x="511457" y="2340466"/>
              <a:ext cx="28657" cy="28657"/>
            </a:xfrm>
            <a:custGeom>
              <a:avLst/>
              <a:gdLst/>
              <a:ahLst/>
              <a:cxnLst/>
              <a:rect l="l" t="t" r="r" b="b"/>
              <a:pathLst>
                <a:path w="731" h="731" extrusionOk="0">
                  <a:moveTo>
                    <a:pt x="365" y="1"/>
                  </a:moveTo>
                  <a:cubicBezTo>
                    <a:pt x="160" y="1"/>
                    <a:pt x="0" y="160"/>
                    <a:pt x="0" y="366"/>
                  </a:cubicBezTo>
                  <a:cubicBezTo>
                    <a:pt x="0" y="548"/>
                    <a:pt x="160" y="731"/>
                    <a:pt x="342" y="731"/>
                  </a:cubicBezTo>
                  <a:cubicBezTo>
                    <a:pt x="548" y="731"/>
                    <a:pt x="708" y="571"/>
                    <a:pt x="730" y="366"/>
                  </a:cubicBezTo>
                  <a:cubicBezTo>
                    <a:pt x="730" y="160"/>
                    <a:pt x="571" y="1"/>
                    <a:pt x="3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41"/>
            <p:cNvSpPr/>
            <p:nvPr/>
          </p:nvSpPr>
          <p:spPr>
            <a:xfrm flipH="1">
              <a:off x="110572" y="2306478"/>
              <a:ext cx="518139" cy="435422"/>
            </a:xfrm>
            <a:custGeom>
              <a:avLst/>
              <a:gdLst/>
              <a:ahLst/>
              <a:cxnLst/>
              <a:rect l="l" t="t" r="r" b="b"/>
              <a:pathLst>
                <a:path w="13217" h="11107" extrusionOk="0">
                  <a:moveTo>
                    <a:pt x="11938" y="0"/>
                  </a:moveTo>
                  <a:lnTo>
                    <a:pt x="11938" y="0"/>
                  </a:lnTo>
                  <a:cubicBezTo>
                    <a:pt x="12280" y="1141"/>
                    <a:pt x="12349" y="2328"/>
                    <a:pt x="12121" y="3515"/>
                  </a:cubicBezTo>
                  <a:cubicBezTo>
                    <a:pt x="11687" y="5524"/>
                    <a:pt x="10660" y="7533"/>
                    <a:pt x="8879" y="8674"/>
                  </a:cubicBezTo>
                  <a:cubicBezTo>
                    <a:pt x="7596" y="9499"/>
                    <a:pt x="5994" y="9884"/>
                    <a:pt x="4419" y="9884"/>
                  </a:cubicBezTo>
                  <a:cubicBezTo>
                    <a:pt x="3641" y="9884"/>
                    <a:pt x="2870" y="9791"/>
                    <a:pt x="2146" y="9610"/>
                  </a:cubicBezTo>
                  <a:cubicBezTo>
                    <a:pt x="1416" y="9427"/>
                    <a:pt x="708" y="9153"/>
                    <a:pt x="0" y="8856"/>
                  </a:cubicBezTo>
                  <a:lnTo>
                    <a:pt x="0" y="8856"/>
                  </a:lnTo>
                  <a:cubicBezTo>
                    <a:pt x="480" y="9313"/>
                    <a:pt x="1005" y="9701"/>
                    <a:pt x="1575" y="10043"/>
                  </a:cubicBezTo>
                  <a:cubicBezTo>
                    <a:pt x="2737" y="10725"/>
                    <a:pt x="4073" y="11107"/>
                    <a:pt x="5445" y="11107"/>
                  </a:cubicBezTo>
                  <a:cubicBezTo>
                    <a:pt x="6553" y="11107"/>
                    <a:pt x="7684" y="10858"/>
                    <a:pt x="8765" y="10317"/>
                  </a:cubicBezTo>
                  <a:cubicBezTo>
                    <a:pt x="10797" y="9290"/>
                    <a:pt x="12372" y="7510"/>
                    <a:pt x="12828" y="5250"/>
                  </a:cubicBezTo>
                  <a:cubicBezTo>
                    <a:pt x="13216" y="3447"/>
                    <a:pt x="12851" y="1575"/>
                    <a:pt x="11938" y="0"/>
                  </a:cubicBezTo>
                  <a:close/>
                </a:path>
              </a:pathLst>
            </a:custGeom>
            <a:solidFill>
              <a:srgbClr val="DF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41"/>
            <p:cNvSpPr/>
            <p:nvPr/>
          </p:nvSpPr>
          <p:spPr>
            <a:xfrm flipH="1">
              <a:off x="564262" y="2815601"/>
              <a:ext cx="334672" cy="310562"/>
            </a:xfrm>
            <a:custGeom>
              <a:avLst/>
              <a:gdLst/>
              <a:ahLst/>
              <a:cxnLst/>
              <a:rect l="l" t="t" r="r" b="b"/>
              <a:pathLst>
                <a:path w="8537" h="7922" extrusionOk="0">
                  <a:moveTo>
                    <a:pt x="662" y="1"/>
                  </a:moveTo>
                  <a:cubicBezTo>
                    <a:pt x="434" y="252"/>
                    <a:pt x="228" y="480"/>
                    <a:pt x="0" y="686"/>
                  </a:cubicBezTo>
                  <a:cubicBezTo>
                    <a:pt x="479" y="2306"/>
                    <a:pt x="1758" y="3721"/>
                    <a:pt x="2899" y="4885"/>
                  </a:cubicBezTo>
                  <a:cubicBezTo>
                    <a:pt x="4291" y="6255"/>
                    <a:pt x="5866" y="7487"/>
                    <a:pt x="7784" y="7921"/>
                  </a:cubicBezTo>
                  <a:cubicBezTo>
                    <a:pt x="8057" y="7670"/>
                    <a:pt x="8286" y="7396"/>
                    <a:pt x="8537" y="7122"/>
                  </a:cubicBezTo>
                  <a:cubicBezTo>
                    <a:pt x="8400" y="7077"/>
                    <a:pt x="8263" y="7008"/>
                    <a:pt x="8126" y="6962"/>
                  </a:cubicBezTo>
                  <a:cubicBezTo>
                    <a:pt x="7578" y="6780"/>
                    <a:pt x="7076" y="6574"/>
                    <a:pt x="6574" y="6301"/>
                  </a:cubicBezTo>
                  <a:cubicBezTo>
                    <a:pt x="5592" y="5730"/>
                    <a:pt x="4656" y="5068"/>
                    <a:pt x="3835" y="4269"/>
                  </a:cubicBezTo>
                  <a:cubicBezTo>
                    <a:pt x="2602" y="3105"/>
                    <a:pt x="1278" y="1644"/>
                    <a:pt x="662" y="1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312;p41"/>
            <p:cNvSpPr/>
            <p:nvPr/>
          </p:nvSpPr>
          <p:spPr>
            <a:xfrm flipH="1">
              <a:off x="500715" y="2755660"/>
              <a:ext cx="349922" cy="294411"/>
            </a:xfrm>
            <a:custGeom>
              <a:avLst/>
              <a:gdLst/>
              <a:ahLst/>
              <a:cxnLst/>
              <a:rect l="l" t="t" r="r" b="b"/>
              <a:pathLst>
                <a:path w="8926" h="7510" extrusionOk="0">
                  <a:moveTo>
                    <a:pt x="617" y="0"/>
                  </a:moveTo>
                  <a:cubicBezTo>
                    <a:pt x="503" y="160"/>
                    <a:pt x="389" y="297"/>
                    <a:pt x="275" y="457"/>
                  </a:cubicBezTo>
                  <a:cubicBezTo>
                    <a:pt x="183" y="594"/>
                    <a:pt x="92" y="708"/>
                    <a:pt x="1" y="845"/>
                  </a:cubicBezTo>
                  <a:cubicBezTo>
                    <a:pt x="1096" y="2511"/>
                    <a:pt x="2375" y="3972"/>
                    <a:pt x="3972" y="5182"/>
                  </a:cubicBezTo>
                  <a:cubicBezTo>
                    <a:pt x="4794" y="5798"/>
                    <a:pt x="5661" y="6323"/>
                    <a:pt x="6597" y="6780"/>
                  </a:cubicBezTo>
                  <a:cubicBezTo>
                    <a:pt x="7122" y="7053"/>
                    <a:pt x="7670" y="7259"/>
                    <a:pt x="8241" y="7510"/>
                  </a:cubicBezTo>
                  <a:cubicBezTo>
                    <a:pt x="8469" y="7168"/>
                    <a:pt x="8697" y="6825"/>
                    <a:pt x="8925" y="6483"/>
                  </a:cubicBezTo>
                  <a:cubicBezTo>
                    <a:pt x="8286" y="6323"/>
                    <a:pt x="7670" y="5981"/>
                    <a:pt x="7122" y="5730"/>
                  </a:cubicBezTo>
                  <a:cubicBezTo>
                    <a:pt x="6255" y="5273"/>
                    <a:pt x="5410" y="4794"/>
                    <a:pt x="4611" y="4200"/>
                  </a:cubicBezTo>
                  <a:cubicBezTo>
                    <a:pt x="3036" y="3059"/>
                    <a:pt x="1644" y="1644"/>
                    <a:pt x="617" y="0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41"/>
            <p:cNvSpPr/>
            <p:nvPr/>
          </p:nvSpPr>
          <p:spPr>
            <a:xfrm flipH="1">
              <a:off x="583040" y="2735040"/>
              <a:ext cx="275633" cy="283865"/>
            </a:xfrm>
            <a:custGeom>
              <a:avLst/>
              <a:gdLst/>
              <a:ahLst/>
              <a:cxnLst/>
              <a:rect l="l" t="t" r="r" b="b"/>
              <a:pathLst>
                <a:path w="7031" h="7241" extrusionOk="0">
                  <a:moveTo>
                    <a:pt x="3534" y="0"/>
                  </a:moveTo>
                  <a:cubicBezTo>
                    <a:pt x="3520" y="0"/>
                    <a:pt x="3506" y="1"/>
                    <a:pt x="3493" y="2"/>
                  </a:cubicBezTo>
                  <a:cubicBezTo>
                    <a:pt x="3447" y="24"/>
                    <a:pt x="3401" y="24"/>
                    <a:pt x="3356" y="47"/>
                  </a:cubicBezTo>
                  <a:cubicBezTo>
                    <a:pt x="2968" y="161"/>
                    <a:pt x="2465" y="937"/>
                    <a:pt x="1781" y="2033"/>
                  </a:cubicBezTo>
                  <a:cubicBezTo>
                    <a:pt x="1598" y="2307"/>
                    <a:pt x="1461" y="2535"/>
                    <a:pt x="1347" y="2695"/>
                  </a:cubicBezTo>
                  <a:cubicBezTo>
                    <a:pt x="1233" y="2855"/>
                    <a:pt x="1050" y="3037"/>
                    <a:pt x="890" y="3266"/>
                  </a:cubicBezTo>
                  <a:cubicBezTo>
                    <a:pt x="343" y="3882"/>
                    <a:pt x="0" y="4293"/>
                    <a:pt x="46" y="4612"/>
                  </a:cubicBezTo>
                  <a:cubicBezTo>
                    <a:pt x="69" y="4726"/>
                    <a:pt x="92" y="5000"/>
                    <a:pt x="2237" y="7009"/>
                  </a:cubicBezTo>
                  <a:cubicBezTo>
                    <a:pt x="2401" y="7152"/>
                    <a:pt x="2620" y="7241"/>
                    <a:pt x="2845" y="7241"/>
                  </a:cubicBezTo>
                  <a:cubicBezTo>
                    <a:pt x="2871" y="7241"/>
                    <a:pt x="2896" y="7239"/>
                    <a:pt x="2922" y="7237"/>
                  </a:cubicBezTo>
                  <a:cubicBezTo>
                    <a:pt x="3127" y="7214"/>
                    <a:pt x="3310" y="7123"/>
                    <a:pt x="3470" y="6963"/>
                  </a:cubicBezTo>
                  <a:cubicBezTo>
                    <a:pt x="4018" y="6370"/>
                    <a:pt x="4839" y="5502"/>
                    <a:pt x="5501" y="4704"/>
                  </a:cubicBezTo>
                  <a:cubicBezTo>
                    <a:pt x="6460" y="3517"/>
                    <a:pt x="7030" y="2718"/>
                    <a:pt x="6505" y="1828"/>
                  </a:cubicBezTo>
                  <a:cubicBezTo>
                    <a:pt x="6058" y="1045"/>
                    <a:pt x="4210" y="0"/>
                    <a:pt x="3534" y="0"/>
                  </a:cubicBezTo>
                  <a:close/>
                </a:path>
              </a:pathLst>
            </a:custGeom>
            <a:solidFill>
              <a:srgbClr val="8276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41"/>
            <p:cNvSpPr/>
            <p:nvPr/>
          </p:nvSpPr>
          <p:spPr>
            <a:xfrm flipH="1">
              <a:off x="592880" y="2743429"/>
              <a:ext cx="258658" cy="267400"/>
            </a:xfrm>
            <a:custGeom>
              <a:avLst/>
              <a:gdLst/>
              <a:ahLst/>
              <a:cxnLst/>
              <a:rect l="l" t="t" r="r" b="b"/>
              <a:pathLst>
                <a:path w="6598" h="6821" extrusionOk="0">
                  <a:moveTo>
                    <a:pt x="3357" y="0"/>
                  </a:moveTo>
                  <a:cubicBezTo>
                    <a:pt x="3313" y="0"/>
                    <a:pt x="3274" y="5"/>
                    <a:pt x="3242" y="16"/>
                  </a:cubicBezTo>
                  <a:cubicBezTo>
                    <a:pt x="2786" y="176"/>
                    <a:pt x="1781" y="1956"/>
                    <a:pt x="1325" y="2595"/>
                  </a:cubicBezTo>
                  <a:cubicBezTo>
                    <a:pt x="960" y="3097"/>
                    <a:pt x="1" y="4010"/>
                    <a:pt x="69" y="4375"/>
                  </a:cubicBezTo>
                  <a:cubicBezTo>
                    <a:pt x="92" y="4649"/>
                    <a:pt x="1462" y="5950"/>
                    <a:pt x="2192" y="6635"/>
                  </a:cubicBezTo>
                  <a:cubicBezTo>
                    <a:pt x="2326" y="6758"/>
                    <a:pt x="2493" y="6821"/>
                    <a:pt x="2658" y="6821"/>
                  </a:cubicBezTo>
                  <a:cubicBezTo>
                    <a:pt x="2830" y="6821"/>
                    <a:pt x="3000" y="6752"/>
                    <a:pt x="3128" y="6612"/>
                  </a:cubicBezTo>
                  <a:cubicBezTo>
                    <a:pt x="3653" y="6087"/>
                    <a:pt x="4497" y="5174"/>
                    <a:pt x="5159" y="4375"/>
                  </a:cubicBezTo>
                  <a:cubicBezTo>
                    <a:pt x="6164" y="3097"/>
                    <a:pt x="6597" y="2458"/>
                    <a:pt x="6164" y="1705"/>
                  </a:cubicBezTo>
                  <a:cubicBezTo>
                    <a:pt x="5759" y="1002"/>
                    <a:pt x="3981" y="0"/>
                    <a:pt x="3357" y="0"/>
                  </a:cubicBezTo>
                  <a:close/>
                </a:path>
              </a:pathLst>
            </a:custGeom>
            <a:solidFill>
              <a:srgbClr val="DF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41"/>
            <p:cNvSpPr/>
            <p:nvPr/>
          </p:nvSpPr>
          <p:spPr>
            <a:xfrm flipH="1">
              <a:off x="727110" y="2812935"/>
              <a:ext cx="40300" cy="40300"/>
            </a:xfrm>
            <a:custGeom>
              <a:avLst/>
              <a:gdLst/>
              <a:ahLst/>
              <a:cxnLst/>
              <a:rect l="l" t="t" r="r" b="b"/>
              <a:pathLst>
                <a:path w="1028" h="1028" extrusionOk="0">
                  <a:moveTo>
                    <a:pt x="434" y="0"/>
                  </a:moveTo>
                  <a:lnTo>
                    <a:pt x="0" y="571"/>
                  </a:lnTo>
                  <a:lnTo>
                    <a:pt x="571" y="1027"/>
                  </a:lnTo>
                  <a:lnTo>
                    <a:pt x="1028" y="480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41"/>
            <p:cNvSpPr/>
            <p:nvPr/>
          </p:nvSpPr>
          <p:spPr>
            <a:xfrm flipH="1">
              <a:off x="665366" y="2862134"/>
              <a:ext cx="41202" cy="41202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411" y="1"/>
                  </a:moveTo>
                  <a:lnTo>
                    <a:pt x="1" y="571"/>
                  </a:lnTo>
                  <a:lnTo>
                    <a:pt x="617" y="1051"/>
                  </a:lnTo>
                  <a:lnTo>
                    <a:pt x="1051" y="526"/>
                  </a:lnTo>
                  <a:lnTo>
                    <a:pt x="411" y="1"/>
                  </a:ln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41"/>
            <p:cNvSpPr/>
            <p:nvPr/>
          </p:nvSpPr>
          <p:spPr>
            <a:xfrm flipH="1">
              <a:off x="697590" y="2837084"/>
              <a:ext cx="39399" cy="41202"/>
            </a:xfrm>
            <a:custGeom>
              <a:avLst/>
              <a:gdLst/>
              <a:ahLst/>
              <a:cxnLst/>
              <a:rect l="l" t="t" r="r" b="b"/>
              <a:pathLst>
                <a:path w="1005" h="1051" extrusionOk="0">
                  <a:moveTo>
                    <a:pt x="434" y="1"/>
                  </a:moveTo>
                  <a:lnTo>
                    <a:pt x="0" y="571"/>
                  </a:lnTo>
                  <a:lnTo>
                    <a:pt x="571" y="1051"/>
                  </a:lnTo>
                  <a:lnTo>
                    <a:pt x="1005" y="503"/>
                  </a:lnTo>
                  <a:lnTo>
                    <a:pt x="434" y="1"/>
                  </a:ln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41"/>
            <p:cNvSpPr/>
            <p:nvPr/>
          </p:nvSpPr>
          <p:spPr>
            <a:xfrm flipH="1">
              <a:off x="631377" y="2820972"/>
              <a:ext cx="50140" cy="51042"/>
            </a:xfrm>
            <a:custGeom>
              <a:avLst/>
              <a:gdLst/>
              <a:ahLst/>
              <a:cxnLst/>
              <a:rect l="l" t="t" r="r" b="b"/>
              <a:pathLst>
                <a:path w="1279" h="1302" extrusionOk="0">
                  <a:moveTo>
                    <a:pt x="571" y="1"/>
                  </a:moveTo>
                  <a:lnTo>
                    <a:pt x="1" y="777"/>
                  </a:lnTo>
                  <a:lnTo>
                    <a:pt x="640" y="1302"/>
                  </a:lnTo>
                  <a:lnTo>
                    <a:pt x="1279" y="52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41"/>
            <p:cNvSpPr/>
            <p:nvPr/>
          </p:nvSpPr>
          <p:spPr>
            <a:xfrm flipH="1">
              <a:off x="665366" y="2798626"/>
              <a:ext cx="46573" cy="46573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548" y="0"/>
                  </a:moveTo>
                  <a:lnTo>
                    <a:pt x="1" y="708"/>
                  </a:lnTo>
                  <a:lnTo>
                    <a:pt x="594" y="1187"/>
                  </a:lnTo>
                  <a:lnTo>
                    <a:pt x="1188" y="457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320;p41"/>
            <p:cNvSpPr/>
            <p:nvPr/>
          </p:nvSpPr>
          <p:spPr>
            <a:xfrm flipH="1">
              <a:off x="696688" y="2775340"/>
              <a:ext cx="45671" cy="45671"/>
            </a:xfrm>
            <a:custGeom>
              <a:avLst/>
              <a:gdLst/>
              <a:ahLst/>
              <a:cxnLst/>
              <a:rect l="l" t="t" r="r" b="b"/>
              <a:pathLst>
                <a:path w="1165" h="1165" extrusionOk="0">
                  <a:moveTo>
                    <a:pt x="526" y="1"/>
                  </a:moveTo>
                  <a:lnTo>
                    <a:pt x="1" y="685"/>
                  </a:lnTo>
                  <a:lnTo>
                    <a:pt x="594" y="1165"/>
                  </a:lnTo>
                  <a:lnTo>
                    <a:pt x="1165" y="457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321;p41"/>
            <p:cNvSpPr/>
            <p:nvPr/>
          </p:nvSpPr>
          <p:spPr>
            <a:xfrm flipH="1">
              <a:off x="753062" y="2846022"/>
              <a:ext cx="39399" cy="40300"/>
            </a:xfrm>
            <a:custGeom>
              <a:avLst/>
              <a:gdLst/>
              <a:ahLst/>
              <a:cxnLst/>
              <a:rect l="l" t="t" r="r" b="b"/>
              <a:pathLst>
                <a:path w="1005" h="1028" extrusionOk="0">
                  <a:moveTo>
                    <a:pt x="434" y="1"/>
                  </a:moveTo>
                  <a:lnTo>
                    <a:pt x="0" y="571"/>
                  </a:lnTo>
                  <a:lnTo>
                    <a:pt x="571" y="1028"/>
                  </a:lnTo>
                  <a:lnTo>
                    <a:pt x="1005" y="457"/>
                  </a:lnTo>
                  <a:lnTo>
                    <a:pt x="434" y="1"/>
                  </a:ln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41"/>
            <p:cNvSpPr/>
            <p:nvPr/>
          </p:nvSpPr>
          <p:spPr>
            <a:xfrm flipH="1">
              <a:off x="692219" y="2895260"/>
              <a:ext cx="39399" cy="40300"/>
            </a:xfrm>
            <a:custGeom>
              <a:avLst/>
              <a:gdLst/>
              <a:ahLst/>
              <a:cxnLst/>
              <a:rect l="l" t="t" r="r" b="b"/>
              <a:pathLst>
                <a:path w="1005" h="1028" extrusionOk="0">
                  <a:moveTo>
                    <a:pt x="411" y="0"/>
                  </a:moveTo>
                  <a:lnTo>
                    <a:pt x="0" y="548"/>
                  </a:lnTo>
                  <a:lnTo>
                    <a:pt x="571" y="1027"/>
                  </a:lnTo>
                  <a:lnTo>
                    <a:pt x="1005" y="480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323;p41"/>
            <p:cNvSpPr/>
            <p:nvPr/>
          </p:nvSpPr>
          <p:spPr>
            <a:xfrm flipH="1">
              <a:off x="722640" y="2870210"/>
              <a:ext cx="39399" cy="40300"/>
            </a:xfrm>
            <a:custGeom>
              <a:avLst/>
              <a:gdLst/>
              <a:ahLst/>
              <a:cxnLst/>
              <a:rect l="l" t="t" r="r" b="b"/>
              <a:pathLst>
                <a:path w="1005" h="1028" extrusionOk="0">
                  <a:moveTo>
                    <a:pt x="434" y="0"/>
                  </a:moveTo>
                  <a:lnTo>
                    <a:pt x="0" y="571"/>
                  </a:lnTo>
                  <a:lnTo>
                    <a:pt x="571" y="1027"/>
                  </a:lnTo>
                  <a:lnTo>
                    <a:pt x="1005" y="479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324;p41"/>
            <p:cNvSpPr/>
            <p:nvPr/>
          </p:nvSpPr>
          <p:spPr>
            <a:xfrm flipH="1">
              <a:off x="779014" y="2878246"/>
              <a:ext cx="37595" cy="40300"/>
            </a:xfrm>
            <a:custGeom>
              <a:avLst/>
              <a:gdLst/>
              <a:ahLst/>
              <a:cxnLst/>
              <a:rect l="l" t="t" r="r" b="b"/>
              <a:pathLst>
                <a:path w="959" h="1028" extrusionOk="0">
                  <a:moveTo>
                    <a:pt x="411" y="1"/>
                  </a:moveTo>
                  <a:lnTo>
                    <a:pt x="0" y="548"/>
                  </a:lnTo>
                  <a:lnTo>
                    <a:pt x="525" y="1028"/>
                  </a:lnTo>
                  <a:lnTo>
                    <a:pt x="959" y="457"/>
                  </a:lnTo>
                  <a:lnTo>
                    <a:pt x="411" y="1"/>
                  </a:ln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325;p41"/>
            <p:cNvSpPr/>
            <p:nvPr/>
          </p:nvSpPr>
          <p:spPr>
            <a:xfrm flipH="1">
              <a:off x="718171" y="2928347"/>
              <a:ext cx="42064" cy="44808"/>
            </a:xfrm>
            <a:custGeom>
              <a:avLst/>
              <a:gdLst/>
              <a:ahLst/>
              <a:cxnLst/>
              <a:rect l="l" t="t" r="r" b="b"/>
              <a:pathLst>
                <a:path w="1073" h="1143" extrusionOk="0">
                  <a:moveTo>
                    <a:pt x="502" y="1"/>
                  </a:moveTo>
                  <a:lnTo>
                    <a:pt x="0" y="663"/>
                  </a:lnTo>
                  <a:lnTo>
                    <a:pt x="479" y="1142"/>
                  </a:lnTo>
                  <a:lnTo>
                    <a:pt x="1073" y="457"/>
                  </a:lnTo>
                  <a:lnTo>
                    <a:pt x="502" y="1"/>
                  </a:ln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41"/>
            <p:cNvSpPr/>
            <p:nvPr/>
          </p:nvSpPr>
          <p:spPr>
            <a:xfrm flipH="1">
              <a:off x="748593" y="2903297"/>
              <a:ext cx="40300" cy="43005"/>
            </a:xfrm>
            <a:custGeom>
              <a:avLst/>
              <a:gdLst/>
              <a:ahLst/>
              <a:cxnLst/>
              <a:rect l="l" t="t" r="r" b="b"/>
              <a:pathLst>
                <a:path w="1028" h="1097" extrusionOk="0">
                  <a:moveTo>
                    <a:pt x="480" y="1"/>
                  </a:moveTo>
                  <a:lnTo>
                    <a:pt x="1" y="594"/>
                  </a:lnTo>
                  <a:lnTo>
                    <a:pt x="526" y="1096"/>
                  </a:lnTo>
                  <a:lnTo>
                    <a:pt x="1028" y="457"/>
                  </a:lnTo>
                  <a:lnTo>
                    <a:pt x="480" y="1"/>
                  </a:ln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41"/>
            <p:cNvSpPr/>
            <p:nvPr/>
          </p:nvSpPr>
          <p:spPr>
            <a:xfrm flipH="1">
              <a:off x="728011" y="2807564"/>
              <a:ext cx="40300" cy="41202"/>
            </a:xfrm>
            <a:custGeom>
              <a:avLst/>
              <a:gdLst/>
              <a:ahLst/>
              <a:cxnLst/>
              <a:rect l="l" t="t" r="r" b="b"/>
              <a:pathLst>
                <a:path w="1028" h="1051" extrusionOk="0">
                  <a:moveTo>
                    <a:pt x="457" y="0"/>
                  </a:moveTo>
                  <a:lnTo>
                    <a:pt x="1" y="571"/>
                  </a:lnTo>
                  <a:lnTo>
                    <a:pt x="594" y="1050"/>
                  </a:lnTo>
                  <a:lnTo>
                    <a:pt x="1028" y="480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41"/>
            <p:cNvSpPr/>
            <p:nvPr/>
          </p:nvSpPr>
          <p:spPr>
            <a:xfrm flipH="1">
              <a:off x="665366" y="2856763"/>
              <a:ext cx="42103" cy="41202"/>
            </a:xfrm>
            <a:custGeom>
              <a:avLst/>
              <a:gdLst/>
              <a:ahLst/>
              <a:cxnLst/>
              <a:rect l="l" t="t" r="r" b="b"/>
              <a:pathLst>
                <a:path w="1074" h="1051" extrusionOk="0">
                  <a:moveTo>
                    <a:pt x="434" y="1"/>
                  </a:moveTo>
                  <a:lnTo>
                    <a:pt x="1" y="571"/>
                  </a:lnTo>
                  <a:lnTo>
                    <a:pt x="617" y="1051"/>
                  </a:lnTo>
                  <a:lnTo>
                    <a:pt x="1074" y="526"/>
                  </a:lnTo>
                  <a:lnTo>
                    <a:pt x="434" y="1"/>
                  </a:ln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41"/>
            <p:cNvSpPr/>
            <p:nvPr/>
          </p:nvSpPr>
          <p:spPr>
            <a:xfrm flipH="1">
              <a:off x="697590" y="2831713"/>
              <a:ext cx="40300" cy="41202"/>
            </a:xfrm>
            <a:custGeom>
              <a:avLst/>
              <a:gdLst/>
              <a:ahLst/>
              <a:cxnLst/>
              <a:rect l="l" t="t" r="r" b="b"/>
              <a:pathLst>
                <a:path w="1028" h="1051" extrusionOk="0">
                  <a:moveTo>
                    <a:pt x="434" y="1"/>
                  </a:moveTo>
                  <a:lnTo>
                    <a:pt x="1" y="571"/>
                  </a:lnTo>
                  <a:lnTo>
                    <a:pt x="594" y="1051"/>
                  </a:lnTo>
                  <a:lnTo>
                    <a:pt x="1028" y="503"/>
                  </a:lnTo>
                  <a:lnTo>
                    <a:pt x="434" y="1"/>
                  </a:ln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330;p41"/>
            <p:cNvSpPr/>
            <p:nvPr/>
          </p:nvSpPr>
          <p:spPr>
            <a:xfrm flipH="1">
              <a:off x="631377" y="2816502"/>
              <a:ext cx="51042" cy="50140"/>
            </a:xfrm>
            <a:custGeom>
              <a:avLst/>
              <a:gdLst/>
              <a:ahLst/>
              <a:cxnLst/>
              <a:rect l="l" t="t" r="r" b="b"/>
              <a:pathLst>
                <a:path w="1302" h="1279" extrusionOk="0">
                  <a:moveTo>
                    <a:pt x="594" y="1"/>
                  </a:moveTo>
                  <a:lnTo>
                    <a:pt x="1" y="754"/>
                  </a:lnTo>
                  <a:lnTo>
                    <a:pt x="663" y="1279"/>
                  </a:lnTo>
                  <a:lnTo>
                    <a:pt x="1302" y="503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331;p41"/>
            <p:cNvSpPr/>
            <p:nvPr/>
          </p:nvSpPr>
          <p:spPr>
            <a:xfrm flipH="1">
              <a:off x="666267" y="2793255"/>
              <a:ext cx="46573" cy="47435"/>
            </a:xfrm>
            <a:custGeom>
              <a:avLst/>
              <a:gdLst/>
              <a:ahLst/>
              <a:cxnLst/>
              <a:rect l="l" t="t" r="r" b="b"/>
              <a:pathLst>
                <a:path w="1188" h="1210" extrusionOk="0">
                  <a:moveTo>
                    <a:pt x="549" y="0"/>
                  </a:moveTo>
                  <a:lnTo>
                    <a:pt x="1" y="731"/>
                  </a:lnTo>
                  <a:lnTo>
                    <a:pt x="594" y="1210"/>
                  </a:lnTo>
                  <a:lnTo>
                    <a:pt x="1188" y="457"/>
                  </a:lnTo>
                  <a:lnTo>
                    <a:pt x="549" y="0"/>
                  </a:ln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332;p41"/>
            <p:cNvSpPr/>
            <p:nvPr/>
          </p:nvSpPr>
          <p:spPr>
            <a:xfrm flipH="1">
              <a:off x="697590" y="2769969"/>
              <a:ext cx="44769" cy="45671"/>
            </a:xfrm>
            <a:custGeom>
              <a:avLst/>
              <a:gdLst/>
              <a:ahLst/>
              <a:cxnLst/>
              <a:rect l="l" t="t" r="r" b="b"/>
              <a:pathLst>
                <a:path w="1142" h="1165" extrusionOk="0">
                  <a:moveTo>
                    <a:pt x="526" y="1"/>
                  </a:moveTo>
                  <a:lnTo>
                    <a:pt x="1" y="685"/>
                  </a:lnTo>
                  <a:lnTo>
                    <a:pt x="594" y="1165"/>
                  </a:lnTo>
                  <a:lnTo>
                    <a:pt x="1142" y="457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333;p41"/>
            <p:cNvSpPr/>
            <p:nvPr/>
          </p:nvSpPr>
          <p:spPr>
            <a:xfrm flipH="1">
              <a:off x="753062" y="2840651"/>
              <a:ext cx="40300" cy="40339"/>
            </a:xfrm>
            <a:custGeom>
              <a:avLst/>
              <a:gdLst/>
              <a:ahLst/>
              <a:cxnLst/>
              <a:rect l="l" t="t" r="r" b="b"/>
              <a:pathLst>
                <a:path w="1028" h="1029" extrusionOk="0">
                  <a:moveTo>
                    <a:pt x="457" y="1"/>
                  </a:moveTo>
                  <a:lnTo>
                    <a:pt x="1" y="572"/>
                  </a:lnTo>
                  <a:lnTo>
                    <a:pt x="571" y="1028"/>
                  </a:lnTo>
                  <a:lnTo>
                    <a:pt x="1028" y="457"/>
                  </a:lnTo>
                  <a:lnTo>
                    <a:pt x="457" y="1"/>
                  </a:ln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5334;p41"/>
            <p:cNvSpPr/>
            <p:nvPr/>
          </p:nvSpPr>
          <p:spPr>
            <a:xfrm flipH="1">
              <a:off x="692219" y="2889890"/>
              <a:ext cx="40300" cy="40300"/>
            </a:xfrm>
            <a:custGeom>
              <a:avLst/>
              <a:gdLst/>
              <a:ahLst/>
              <a:cxnLst/>
              <a:rect l="l" t="t" r="r" b="b"/>
              <a:pathLst>
                <a:path w="1028" h="1028" extrusionOk="0">
                  <a:moveTo>
                    <a:pt x="434" y="0"/>
                  </a:moveTo>
                  <a:lnTo>
                    <a:pt x="1" y="548"/>
                  </a:lnTo>
                  <a:lnTo>
                    <a:pt x="571" y="1027"/>
                  </a:lnTo>
                  <a:lnTo>
                    <a:pt x="1028" y="480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5335;p41"/>
            <p:cNvSpPr/>
            <p:nvPr/>
          </p:nvSpPr>
          <p:spPr>
            <a:xfrm flipH="1">
              <a:off x="723542" y="2864839"/>
              <a:ext cx="39399" cy="40300"/>
            </a:xfrm>
            <a:custGeom>
              <a:avLst/>
              <a:gdLst/>
              <a:ahLst/>
              <a:cxnLst/>
              <a:rect l="l" t="t" r="r" b="b"/>
              <a:pathLst>
                <a:path w="1005" h="1028" extrusionOk="0">
                  <a:moveTo>
                    <a:pt x="434" y="0"/>
                  </a:moveTo>
                  <a:lnTo>
                    <a:pt x="1" y="571"/>
                  </a:lnTo>
                  <a:lnTo>
                    <a:pt x="571" y="1027"/>
                  </a:lnTo>
                  <a:lnTo>
                    <a:pt x="1005" y="479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336;p41"/>
            <p:cNvSpPr/>
            <p:nvPr/>
          </p:nvSpPr>
          <p:spPr>
            <a:xfrm flipH="1">
              <a:off x="779014" y="2872876"/>
              <a:ext cx="37595" cy="41202"/>
            </a:xfrm>
            <a:custGeom>
              <a:avLst/>
              <a:gdLst/>
              <a:ahLst/>
              <a:cxnLst/>
              <a:rect l="l" t="t" r="r" b="b"/>
              <a:pathLst>
                <a:path w="959" h="1051" extrusionOk="0">
                  <a:moveTo>
                    <a:pt x="411" y="1"/>
                  </a:moveTo>
                  <a:lnTo>
                    <a:pt x="0" y="548"/>
                  </a:lnTo>
                  <a:lnTo>
                    <a:pt x="502" y="1051"/>
                  </a:lnTo>
                  <a:lnTo>
                    <a:pt x="959" y="480"/>
                  </a:lnTo>
                  <a:lnTo>
                    <a:pt x="411" y="1"/>
                  </a:ln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337;p41"/>
            <p:cNvSpPr/>
            <p:nvPr/>
          </p:nvSpPr>
          <p:spPr>
            <a:xfrm flipH="1">
              <a:off x="719073" y="2922976"/>
              <a:ext cx="42064" cy="44808"/>
            </a:xfrm>
            <a:custGeom>
              <a:avLst/>
              <a:gdLst/>
              <a:ahLst/>
              <a:cxnLst/>
              <a:rect l="l" t="t" r="r" b="b"/>
              <a:pathLst>
                <a:path w="1073" h="1143" extrusionOk="0">
                  <a:moveTo>
                    <a:pt x="525" y="1"/>
                  </a:moveTo>
                  <a:lnTo>
                    <a:pt x="0" y="663"/>
                  </a:lnTo>
                  <a:lnTo>
                    <a:pt x="502" y="1142"/>
                  </a:lnTo>
                  <a:lnTo>
                    <a:pt x="1073" y="457"/>
                  </a:lnTo>
                  <a:lnTo>
                    <a:pt x="525" y="1"/>
                  </a:ln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338;p41"/>
            <p:cNvSpPr/>
            <p:nvPr/>
          </p:nvSpPr>
          <p:spPr>
            <a:xfrm flipH="1">
              <a:off x="748593" y="2897926"/>
              <a:ext cx="40300" cy="43005"/>
            </a:xfrm>
            <a:custGeom>
              <a:avLst/>
              <a:gdLst/>
              <a:ahLst/>
              <a:cxnLst/>
              <a:rect l="l" t="t" r="r" b="b"/>
              <a:pathLst>
                <a:path w="1028" h="1097" extrusionOk="0">
                  <a:moveTo>
                    <a:pt x="457" y="1"/>
                  </a:moveTo>
                  <a:lnTo>
                    <a:pt x="1" y="594"/>
                  </a:lnTo>
                  <a:lnTo>
                    <a:pt x="503" y="1096"/>
                  </a:lnTo>
                  <a:lnTo>
                    <a:pt x="1028" y="457"/>
                  </a:lnTo>
                  <a:lnTo>
                    <a:pt x="457" y="1"/>
                  </a:ln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9" name="Google Shape;5339;p41"/>
            <p:cNvSpPr/>
            <p:nvPr/>
          </p:nvSpPr>
          <p:spPr>
            <a:xfrm flipH="1">
              <a:off x="433600" y="2733276"/>
              <a:ext cx="248818" cy="438872"/>
            </a:xfrm>
            <a:custGeom>
              <a:avLst/>
              <a:gdLst/>
              <a:ahLst/>
              <a:cxnLst/>
              <a:rect l="l" t="t" r="r" b="b"/>
              <a:pathLst>
                <a:path w="6347" h="11195" extrusionOk="0">
                  <a:moveTo>
                    <a:pt x="4429" y="1"/>
                  </a:moveTo>
                  <a:cubicBezTo>
                    <a:pt x="4726" y="800"/>
                    <a:pt x="4771" y="1713"/>
                    <a:pt x="4726" y="2534"/>
                  </a:cubicBezTo>
                  <a:cubicBezTo>
                    <a:pt x="4703" y="3767"/>
                    <a:pt x="4475" y="4954"/>
                    <a:pt x="3972" y="6072"/>
                  </a:cubicBezTo>
                  <a:cubicBezTo>
                    <a:pt x="3128" y="7853"/>
                    <a:pt x="1690" y="9656"/>
                    <a:pt x="1" y="10889"/>
                  </a:cubicBezTo>
                  <a:cubicBezTo>
                    <a:pt x="229" y="11003"/>
                    <a:pt x="457" y="11094"/>
                    <a:pt x="708" y="11185"/>
                  </a:cubicBezTo>
                  <a:cubicBezTo>
                    <a:pt x="722" y="11192"/>
                    <a:pt x="733" y="11195"/>
                    <a:pt x="743" y="11195"/>
                  </a:cubicBezTo>
                  <a:cubicBezTo>
                    <a:pt x="767" y="11195"/>
                    <a:pt x="784" y="11179"/>
                    <a:pt x="800" y="11162"/>
                  </a:cubicBezTo>
                  <a:lnTo>
                    <a:pt x="845" y="11162"/>
                  </a:lnTo>
                  <a:cubicBezTo>
                    <a:pt x="1873" y="10523"/>
                    <a:pt x="2786" y="9542"/>
                    <a:pt x="3539" y="8606"/>
                  </a:cubicBezTo>
                  <a:cubicBezTo>
                    <a:pt x="4292" y="7647"/>
                    <a:pt x="4977" y="6597"/>
                    <a:pt x="5410" y="5433"/>
                  </a:cubicBezTo>
                  <a:cubicBezTo>
                    <a:pt x="6346" y="2877"/>
                    <a:pt x="6072" y="1096"/>
                    <a:pt x="4429" y="1"/>
                  </a:cubicBezTo>
                  <a:close/>
                </a:path>
              </a:pathLst>
            </a:custGeom>
            <a:solidFill>
              <a:srgbClr val="C6D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0" name="Google Shape;5340;p41"/>
            <p:cNvSpPr/>
            <p:nvPr/>
          </p:nvSpPr>
          <p:spPr>
            <a:xfrm flipH="1">
              <a:off x="144600" y="2777222"/>
              <a:ext cx="435814" cy="327890"/>
            </a:xfrm>
            <a:custGeom>
              <a:avLst/>
              <a:gdLst/>
              <a:ahLst/>
              <a:cxnLst/>
              <a:rect l="l" t="t" r="r" b="b"/>
              <a:pathLst>
                <a:path w="11117" h="8364" extrusionOk="0">
                  <a:moveTo>
                    <a:pt x="2678" y="1"/>
                  </a:moveTo>
                  <a:cubicBezTo>
                    <a:pt x="2517" y="1"/>
                    <a:pt x="2398" y="10"/>
                    <a:pt x="2329" y="21"/>
                  </a:cubicBezTo>
                  <a:cubicBezTo>
                    <a:pt x="1233" y="204"/>
                    <a:pt x="1" y="2441"/>
                    <a:pt x="1599" y="3673"/>
                  </a:cubicBezTo>
                  <a:cubicBezTo>
                    <a:pt x="1633" y="3707"/>
                    <a:pt x="1661" y="3725"/>
                    <a:pt x="1687" y="3725"/>
                  </a:cubicBezTo>
                  <a:cubicBezTo>
                    <a:pt x="1713" y="3725"/>
                    <a:pt x="1736" y="3707"/>
                    <a:pt x="1758" y="3673"/>
                  </a:cubicBezTo>
                  <a:cubicBezTo>
                    <a:pt x="1936" y="3666"/>
                    <a:pt x="2115" y="3662"/>
                    <a:pt x="2295" y="3662"/>
                  </a:cubicBezTo>
                  <a:cubicBezTo>
                    <a:pt x="3773" y="3662"/>
                    <a:pt x="5290" y="3929"/>
                    <a:pt x="6552" y="4723"/>
                  </a:cubicBezTo>
                  <a:cubicBezTo>
                    <a:pt x="7921" y="5568"/>
                    <a:pt x="8652" y="6732"/>
                    <a:pt x="9200" y="8193"/>
                  </a:cubicBezTo>
                  <a:cubicBezTo>
                    <a:pt x="9214" y="8221"/>
                    <a:pt x="9245" y="8240"/>
                    <a:pt x="9273" y="8240"/>
                  </a:cubicBezTo>
                  <a:cubicBezTo>
                    <a:pt x="9290" y="8240"/>
                    <a:pt x="9305" y="8233"/>
                    <a:pt x="9314" y="8215"/>
                  </a:cubicBezTo>
                  <a:cubicBezTo>
                    <a:pt x="9553" y="8318"/>
                    <a:pt x="9833" y="8364"/>
                    <a:pt x="10113" y="8364"/>
                  </a:cubicBezTo>
                  <a:cubicBezTo>
                    <a:pt x="10392" y="8364"/>
                    <a:pt x="10672" y="8318"/>
                    <a:pt x="10911" y="8238"/>
                  </a:cubicBezTo>
                  <a:cubicBezTo>
                    <a:pt x="10921" y="8267"/>
                    <a:pt x="10947" y="8280"/>
                    <a:pt x="10973" y="8280"/>
                  </a:cubicBezTo>
                  <a:cubicBezTo>
                    <a:pt x="11010" y="8280"/>
                    <a:pt x="11048" y="8255"/>
                    <a:pt x="11048" y="8215"/>
                  </a:cubicBezTo>
                  <a:cubicBezTo>
                    <a:pt x="11117" y="7074"/>
                    <a:pt x="10706" y="5819"/>
                    <a:pt x="10295" y="4769"/>
                  </a:cubicBezTo>
                  <a:cubicBezTo>
                    <a:pt x="9930" y="3833"/>
                    <a:pt x="8743" y="2395"/>
                    <a:pt x="7921" y="1847"/>
                  </a:cubicBezTo>
                  <a:cubicBezTo>
                    <a:pt x="5562" y="255"/>
                    <a:pt x="3526" y="1"/>
                    <a:pt x="26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5341;p41"/>
            <p:cNvSpPr/>
            <p:nvPr/>
          </p:nvSpPr>
          <p:spPr>
            <a:xfrm flipH="1">
              <a:off x="195602" y="2883774"/>
              <a:ext cx="342747" cy="220906"/>
            </a:xfrm>
            <a:custGeom>
              <a:avLst/>
              <a:gdLst/>
              <a:ahLst/>
              <a:cxnLst/>
              <a:rect l="l" t="t" r="r" b="b"/>
              <a:pathLst>
                <a:path w="8743" h="5635" extrusionOk="0">
                  <a:moveTo>
                    <a:pt x="2155" y="0"/>
                  </a:moveTo>
                  <a:cubicBezTo>
                    <a:pt x="1438" y="0"/>
                    <a:pt x="713" y="124"/>
                    <a:pt x="1" y="362"/>
                  </a:cubicBezTo>
                  <a:cubicBezTo>
                    <a:pt x="115" y="590"/>
                    <a:pt x="297" y="773"/>
                    <a:pt x="526" y="955"/>
                  </a:cubicBezTo>
                  <a:cubicBezTo>
                    <a:pt x="560" y="989"/>
                    <a:pt x="588" y="1007"/>
                    <a:pt x="614" y="1007"/>
                  </a:cubicBezTo>
                  <a:cubicBezTo>
                    <a:pt x="640" y="1007"/>
                    <a:pt x="663" y="989"/>
                    <a:pt x="685" y="955"/>
                  </a:cubicBezTo>
                  <a:cubicBezTo>
                    <a:pt x="863" y="948"/>
                    <a:pt x="1042" y="944"/>
                    <a:pt x="1222" y="944"/>
                  </a:cubicBezTo>
                  <a:cubicBezTo>
                    <a:pt x="2700" y="944"/>
                    <a:pt x="4217" y="1211"/>
                    <a:pt x="5479" y="2005"/>
                  </a:cubicBezTo>
                  <a:cubicBezTo>
                    <a:pt x="6848" y="2850"/>
                    <a:pt x="7579" y="4014"/>
                    <a:pt x="8127" y="5475"/>
                  </a:cubicBezTo>
                  <a:cubicBezTo>
                    <a:pt x="8141" y="5503"/>
                    <a:pt x="8172" y="5522"/>
                    <a:pt x="8200" y="5522"/>
                  </a:cubicBezTo>
                  <a:cubicBezTo>
                    <a:pt x="8217" y="5522"/>
                    <a:pt x="8232" y="5515"/>
                    <a:pt x="8241" y="5497"/>
                  </a:cubicBezTo>
                  <a:cubicBezTo>
                    <a:pt x="8400" y="5566"/>
                    <a:pt x="8560" y="5612"/>
                    <a:pt x="8743" y="5634"/>
                  </a:cubicBezTo>
                  <a:cubicBezTo>
                    <a:pt x="8446" y="4858"/>
                    <a:pt x="8127" y="4082"/>
                    <a:pt x="7647" y="3352"/>
                  </a:cubicBezTo>
                  <a:cubicBezTo>
                    <a:pt x="7099" y="2484"/>
                    <a:pt x="6415" y="1731"/>
                    <a:pt x="5616" y="1115"/>
                  </a:cubicBezTo>
                  <a:cubicBezTo>
                    <a:pt x="4554" y="355"/>
                    <a:pt x="3367" y="0"/>
                    <a:pt x="2155" y="0"/>
                  </a:cubicBezTo>
                  <a:close/>
                </a:path>
              </a:pathLst>
            </a:custGeom>
            <a:solidFill>
              <a:srgbClr val="C6D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5342;p41"/>
            <p:cNvSpPr/>
            <p:nvPr/>
          </p:nvSpPr>
          <p:spPr>
            <a:xfrm flipH="1">
              <a:off x="98066" y="3096565"/>
              <a:ext cx="160181" cy="162926"/>
            </a:xfrm>
            <a:custGeom>
              <a:avLst/>
              <a:gdLst/>
              <a:ahLst/>
              <a:cxnLst/>
              <a:rect l="l" t="t" r="r" b="b"/>
              <a:pathLst>
                <a:path w="4086" h="4156" extrusionOk="0">
                  <a:moveTo>
                    <a:pt x="2134" y="0"/>
                  </a:moveTo>
                  <a:cubicBezTo>
                    <a:pt x="1840" y="0"/>
                    <a:pt x="1588" y="79"/>
                    <a:pt x="1255" y="184"/>
                  </a:cubicBezTo>
                  <a:cubicBezTo>
                    <a:pt x="1243" y="171"/>
                    <a:pt x="1228" y="165"/>
                    <a:pt x="1214" y="165"/>
                  </a:cubicBezTo>
                  <a:cubicBezTo>
                    <a:pt x="1177" y="165"/>
                    <a:pt x="1141" y="203"/>
                    <a:pt x="1141" y="252"/>
                  </a:cubicBezTo>
                  <a:cubicBezTo>
                    <a:pt x="1118" y="275"/>
                    <a:pt x="1118" y="320"/>
                    <a:pt x="1141" y="366"/>
                  </a:cubicBezTo>
                  <a:cubicBezTo>
                    <a:pt x="1141" y="594"/>
                    <a:pt x="1096" y="777"/>
                    <a:pt x="1027" y="960"/>
                  </a:cubicBezTo>
                  <a:cubicBezTo>
                    <a:pt x="890" y="1325"/>
                    <a:pt x="708" y="1599"/>
                    <a:pt x="388" y="1895"/>
                  </a:cubicBezTo>
                  <a:cubicBezTo>
                    <a:pt x="274" y="2010"/>
                    <a:pt x="0" y="2192"/>
                    <a:pt x="91" y="2398"/>
                  </a:cubicBezTo>
                  <a:cubicBezTo>
                    <a:pt x="135" y="2496"/>
                    <a:pt x="215" y="2535"/>
                    <a:pt x="315" y="2535"/>
                  </a:cubicBezTo>
                  <a:cubicBezTo>
                    <a:pt x="630" y="2535"/>
                    <a:pt x="1134" y="2137"/>
                    <a:pt x="1255" y="1964"/>
                  </a:cubicBezTo>
                  <a:cubicBezTo>
                    <a:pt x="1255" y="1964"/>
                    <a:pt x="1438" y="2124"/>
                    <a:pt x="1461" y="2124"/>
                  </a:cubicBezTo>
                  <a:cubicBezTo>
                    <a:pt x="1552" y="2238"/>
                    <a:pt x="1598" y="2398"/>
                    <a:pt x="1643" y="2557"/>
                  </a:cubicBezTo>
                  <a:cubicBezTo>
                    <a:pt x="1689" y="2923"/>
                    <a:pt x="1712" y="3333"/>
                    <a:pt x="1849" y="3699"/>
                  </a:cubicBezTo>
                  <a:cubicBezTo>
                    <a:pt x="1869" y="3759"/>
                    <a:pt x="2049" y="4156"/>
                    <a:pt x="2169" y="4156"/>
                  </a:cubicBezTo>
                  <a:cubicBezTo>
                    <a:pt x="2185" y="4156"/>
                    <a:pt x="2201" y="4149"/>
                    <a:pt x="2214" y="4132"/>
                  </a:cubicBezTo>
                  <a:cubicBezTo>
                    <a:pt x="2305" y="3995"/>
                    <a:pt x="2260" y="3219"/>
                    <a:pt x="2237" y="2717"/>
                  </a:cubicBezTo>
                  <a:lnTo>
                    <a:pt x="2237" y="2717"/>
                  </a:lnTo>
                  <a:cubicBezTo>
                    <a:pt x="2305" y="2808"/>
                    <a:pt x="2465" y="3242"/>
                    <a:pt x="2511" y="3356"/>
                  </a:cubicBezTo>
                  <a:cubicBezTo>
                    <a:pt x="2553" y="3441"/>
                    <a:pt x="2809" y="4148"/>
                    <a:pt x="2974" y="4148"/>
                  </a:cubicBezTo>
                  <a:cubicBezTo>
                    <a:pt x="2988" y="4148"/>
                    <a:pt x="3001" y="4143"/>
                    <a:pt x="3013" y="4132"/>
                  </a:cubicBezTo>
                  <a:cubicBezTo>
                    <a:pt x="3124" y="4043"/>
                    <a:pt x="2975" y="3257"/>
                    <a:pt x="2861" y="2753"/>
                  </a:cubicBezTo>
                  <a:lnTo>
                    <a:pt x="2861" y="2753"/>
                  </a:lnTo>
                  <a:cubicBezTo>
                    <a:pt x="2975" y="2933"/>
                    <a:pt x="3130" y="3156"/>
                    <a:pt x="3241" y="3356"/>
                  </a:cubicBezTo>
                  <a:cubicBezTo>
                    <a:pt x="3300" y="3493"/>
                    <a:pt x="3425" y="3746"/>
                    <a:pt x="3545" y="3746"/>
                  </a:cubicBezTo>
                  <a:cubicBezTo>
                    <a:pt x="3566" y="3746"/>
                    <a:pt x="3586" y="3738"/>
                    <a:pt x="3606" y="3721"/>
                  </a:cubicBezTo>
                  <a:cubicBezTo>
                    <a:pt x="3675" y="3653"/>
                    <a:pt x="3584" y="3379"/>
                    <a:pt x="3538" y="3196"/>
                  </a:cubicBezTo>
                  <a:cubicBezTo>
                    <a:pt x="3492" y="2991"/>
                    <a:pt x="3378" y="2717"/>
                    <a:pt x="3310" y="2489"/>
                  </a:cubicBezTo>
                  <a:cubicBezTo>
                    <a:pt x="3310" y="2489"/>
                    <a:pt x="3310" y="2466"/>
                    <a:pt x="3310" y="2466"/>
                  </a:cubicBezTo>
                  <a:cubicBezTo>
                    <a:pt x="3469" y="2649"/>
                    <a:pt x="3629" y="2808"/>
                    <a:pt x="3743" y="2923"/>
                  </a:cubicBezTo>
                  <a:cubicBezTo>
                    <a:pt x="3796" y="2993"/>
                    <a:pt x="3902" y="3090"/>
                    <a:pt x="3980" y="3090"/>
                  </a:cubicBezTo>
                  <a:cubicBezTo>
                    <a:pt x="4003" y="3090"/>
                    <a:pt x="4024" y="3081"/>
                    <a:pt x="4040" y="3059"/>
                  </a:cubicBezTo>
                  <a:cubicBezTo>
                    <a:pt x="4086" y="2945"/>
                    <a:pt x="3196" y="960"/>
                    <a:pt x="3036" y="572"/>
                  </a:cubicBezTo>
                  <a:cubicBezTo>
                    <a:pt x="2899" y="252"/>
                    <a:pt x="2762" y="92"/>
                    <a:pt x="2420" y="24"/>
                  </a:cubicBezTo>
                  <a:cubicBezTo>
                    <a:pt x="2318" y="8"/>
                    <a:pt x="2224" y="0"/>
                    <a:pt x="21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343;p41"/>
            <p:cNvSpPr/>
            <p:nvPr/>
          </p:nvSpPr>
          <p:spPr>
            <a:xfrm flipH="1">
              <a:off x="127586" y="3086921"/>
              <a:ext cx="110982" cy="31205"/>
            </a:xfrm>
            <a:custGeom>
              <a:avLst/>
              <a:gdLst/>
              <a:ahLst/>
              <a:cxnLst/>
              <a:rect l="l" t="t" r="r" b="b"/>
              <a:pathLst>
                <a:path w="2831" h="796" extrusionOk="0">
                  <a:moveTo>
                    <a:pt x="1191" y="1"/>
                  </a:moveTo>
                  <a:cubicBezTo>
                    <a:pt x="883" y="1"/>
                    <a:pt x="576" y="29"/>
                    <a:pt x="297" y="156"/>
                  </a:cubicBezTo>
                  <a:cubicBezTo>
                    <a:pt x="228" y="178"/>
                    <a:pt x="183" y="224"/>
                    <a:pt x="114" y="270"/>
                  </a:cubicBezTo>
                  <a:cubicBezTo>
                    <a:pt x="0" y="384"/>
                    <a:pt x="46" y="566"/>
                    <a:pt x="183" y="658"/>
                  </a:cubicBezTo>
                  <a:cubicBezTo>
                    <a:pt x="251" y="703"/>
                    <a:pt x="343" y="703"/>
                    <a:pt x="411" y="726"/>
                  </a:cubicBezTo>
                  <a:cubicBezTo>
                    <a:pt x="687" y="772"/>
                    <a:pt x="971" y="796"/>
                    <a:pt x="1255" y="796"/>
                  </a:cubicBezTo>
                  <a:cubicBezTo>
                    <a:pt x="1677" y="796"/>
                    <a:pt x="2102" y="744"/>
                    <a:pt x="2511" y="635"/>
                  </a:cubicBezTo>
                  <a:cubicBezTo>
                    <a:pt x="2625" y="612"/>
                    <a:pt x="2785" y="544"/>
                    <a:pt x="2808" y="407"/>
                  </a:cubicBezTo>
                  <a:cubicBezTo>
                    <a:pt x="2831" y="338"/>
                    <a:pt x="2808" y="270"/>
                    <a:pt x="2762" y="201"/>
                  </a:cubicBezTo>
                  <a:cubicBezTo>
                    <a:pt x="2739" y="201"/>
                    <a:pt x="2739" y="178"/>
                    <a:pt x="2716" y="178"/>
                  </a:cubicBezTo>
                  <a:cubicBezTo>
                    <a:pt x="2592" y="38"/>
                    <a:pt x="2392" y="4"/>
                    <a:pt x="2191" y="4"/>
                  </a:cubicBezTo>
                  <a:cubicBezTo>
                    <a:pt x="2098" y="4"/>
                    <a:pt x="2004" y="11"/>
                    <a:pt x="1918" y="19"/>
                  </a:cubicBezTo>
                  <a:cubicBezTo>
                    <a:pt x="1684" y="19"/>
                    <a:pt x="1437" y="1"/>
                    <a:pt x="1191" y="1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344;p41"/>
            <p:cNvSpPr/>
            <p:nvPr/>
          </p:nvSpPr>
          <p:spPr>
            <a:xfrm flipH="1">
              <a:off x="754120" y="3446134"/>
              <a:ext cx="113491" cy="183781"/>
            </a:xfrm>
            <a:custGeom>
              <a:avLst/>
              <a:gdLst/>
              <a:ahLst/>
              <a:cxnLst/>
              <a:rect l="l" t="t" r="r" b="b"/>
              <a:pathLst>
                <a:path w="2895" h="4688" extrusionOk="0">
                  <a:moveTo>
                    <a:pt x="990" y="0"/>
                  </a:moveTo>
                  <a:cubicBezTo>
                    <a:pt x="971" y="0"/>
                    <a:pt x="952" y="3"/>
                    <a:pt x="936" y="9"/>
                  </a:cubicBezTo>
                  <a:cubicBezTo>
                    <a:pt x="685" y="168"/>
                    <a:pt x="320" y="305"/>
                    <a:pt x="0" y="419"/>
                  </a:cubicBezTo>
                  <a:cubicBezTo>
                    <a:pt x="388" y="1378"/>
                    <a:pt x="959" y="2223"/>
                    <a:pt x="1438" y="3158"/>
                  </a:cubicBezTo>
                  <a:cubicBezTo>
                    <a:pt x="1643" y="3615"/>
                    <a:pt x="1826" y="4163"/>
                    <a:pt x="1849" y="4688"/>
                  </a:cubicBezTo>
                  <a:cubicBezTo>
                    <a:pt x="1917" y="4596"/>
                    <a:pt x="1940" y="4482"/>
                    <a:pt x="1917" y="4391"/>
                  </a:cubicBezTo>
                  <a:cubicBezTo>
                    <a:pt x="1917" y="4368"/>
                    <a:pt x="1917" y="4345"/>
                    <a:pt x="1917" y="4323"/>
                  </a:cubicBezTo>
                  <a:cubicBezTo>
                    <a:pt x="1963" y="4391"/>
                    <a:pt x="2054" y="4482"/>
                    <a:pt x="2123" y="4505"/>
                  </a:cubicBezTo>
                  <a:cubicBezTo>
                    <a:pt x="2147" y="4511"/>
                    <a:pt x="2169" y="4513"/>
                    <a:pt x="2189" y="4513"/>
                  </a:cubicBezTo>
                  <a:cubicBezTo>
                    <a:pt x="2343" y="4513"/>
                    <a:pt x="2397" y="4370"/>
                    <a:pt x="2397" y="4208"/>
                  </a:cubicBezTo>
                  <a:cubicBezTo>
                    <a:pt x="2397" y="4163"/>
                    <a:pt x="2374" y="4094"/>
                    <a:pt x="2351" y="4026"/>
                  </a:cubicBezTo>
                  <a:lnTo>
                    <a:pt x="2351" y="4026"/>
                  </a:lnTo>
                  <a:cubicBezTo>
                    <a:pt x="2374" y="4071"/>
                    <a:pt x="2419" y="4094"/>
                    <a:pt x="2465" y="4117"/>
                  </a:cubicBezTo>
                  <a:cubicBezTo>
                    <a:pt x="2519" y="4135"/>
                    <a:pt x="2564" y="4143"/>
                    <a:pt x="2601" y="4143"/>
                  </a:cubicBezTo>
                  <a:cubicBezTo>
                    <a:pt x="2894" y="4143"/>
                    <a:pt x="2698" y="3632"/>
                    <a:pt x="2556" y="3410"/>
                  </a:cubicBezTo>
                  <a:cubicBezTo>
                    <a:pt x="2556" y="3341"/>
                    <a:pt x="2534" y="3250"/>
                    <a:pt x="2511" y="3158"/>
                  </a:cubicBezTo>
                  <a:cubicBezTo>
                    <a:pt x="2305" y="2633"/>
                    <a:pt x="1780" y="2291"/>
                    <a:pt x="1575" y="1766"/>
                  </a:cubicBezTo>
                  <a:cubicBezTo>
                    <a:pt x="1506" y="1561"/>
                    <a:pt x="1461" y="1355"/>
                    <a:pt x="1415" y="1150"/>
                  </a:cubicBezTo>
                  <a:cubicBezTo>
                    <a:pt x="1438" y="1150"/>
                    <a:pt x="1461" y="1150"/>
                    <a:pt x="1484" y="1127"/>
                  </a:cubicBezTo>
                  <a:cubicBezTo>
                    <a:pt x="1415" y="876"/>
                    <a:pt x="1415" y="648"/>
                    <a:pt x="1324" y="397"/>
                  </a:cubicBezTo>
                  <a:cubicBezTo>
                    <a:pt x="1278" y="419"/>
                    <a:pt x="1255" y="419"/>
                    <a:pt x="1210" y="442"/>
                  </a:cubicBezTo>
                  <a:cubicBezTo>
                    <a:pt x="1210" y="397"/>
                    <a:pt x="1187" y="351"/>
                    <a:pt x="1187" y="305"/>
                  </a:cubicBezTo>
                  <a:cubicBezTo>
                    <a:pt x="1164" y="260"/>
                    <a:pt x="1164" y="168"/>
                    <a:pt x="1141" y="100"/>
                  </a:cubicBezTo>
                  <a:cubicBezTo>
                    <a:pt x="1124" y="30"/>
                    <a:pt x="1053" y="0"/>
                    <a:pt x="990" y="0"/>
                  </a:cubicBez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41"/>
            <p:cNvSpPr/>
            <p:nvPr/>
          </p:nvSpPr>
          <p:spPr>
            <a:xfrm flipH="1">
              <a:off x="1190601" y="3205744"/>
              <a:ext cx="65390" cy="181429"/>
            </a:xfrm>
            <a:custGeom>
              <a:avLst/>
              <a:gdLst/>
              <a:ahLst/>
              <a:cxnLst/>
              <a:rect l="l" t="t" r="r" b="b"/>
              <a:pathLst>
                <a:path w="1668" h="4628" extrusionOk="0">
                  <a:moveTo>
                    <a:pt x="686" y="1"/>
                  </a:moveTo>
                  <a:cubicBezTo>
                    <a:pt x="594" y="1210"/>
                    <a:pt x="571" y="2443"/>
                    <a:pt x="275" y="3653"/>
                  </a:cubicBezTo>
                  <a:cubicBezTo>
                    <a:pt x="206" y="3927"/>
                    <a:pt x="115" y="4246"/>
                    <a:pt x="1" y="4566"/>
                  </a:cubicBezTo>
                  <a:cubicBezTo>
                    <a:pt x="69" y="4497"/>
                    <a:pt x="138" y="4429"/>
                    <a:pt x="161" y="4360"/>
                  </a:cubicBezTo>
                  <a:cubicBezTo>
                    <a:pt x="183" y="4337"/>
                    <a:pt x="183" y="4315"/>
                    <a:pt x="206" y="4292"/>
                  </a:cubicBezTo>
                  <a:cubicBezTo>
                    <a:pt x="206" y="4383"/>
                    <a:pt x="229" y="4520"/>
                    <a:pt x="275" y="4566"/>
                  </a:cubicBezTo>
                  <a:cubicBezTo>
                    <a:pt x="326" y="4609"/>
                    <a:pt x="374" y="4627"/>
                    <a:pt x="420" y="4627"/>
                  </a:cubicBezTo>
                  <a:cubicBezTo>
                    <a:pt x="517" y="4627"/>
                    <a:pt x="601" y="4545"/>
                    <a:pt x="663" y="4452"/>
                  </a:cubicBezTo>
                  <a:cubicBezTo>
                    <a:pt x="686" y="4406"/>
                    <a:pt x="708" y="4337"/>
                    <a:pt x="708" y="4269"/>
                  </a:cubicBezTo>
                  <a:cubicBezTo>
                    <a:pt x="731" y="4315"/>
                    <a:pt x="731" y="4360"/>
                    <a:pt x="754" y="4406"/>
                  </a:cubicBezTo>
                  <a:cubicBezTo>
                    <a:pt x="828" y="4490"/>
                    <a:pt x="892" y="4525"/>
                    <a:pt x="945" y="4525"/>
                  </a:cubicBezTo>
                  <a:cubicBezTo>
                    <a:pt x="1139" y="4525"/>
                    <a:pt x="1206" y="4068"/>
                    <a:pt x="1188" y="3835"/>
                  </a:cubicBezTo>
                  <a:cubicBezTo>
                    <a:pt x="1233" y="3767"/>
                    <a:pt x="1256" y="3698"/>
                    <a:pt x="1279" y="3607"/>
                  </a:cubicBezTo>
                  <a:cubicBezTo>
                    <a:pt x="1370" y="3036"/>
                    <a:pt x="1096" y="2489"/>
                    <a:pt x="1188" y="1918"/>
                  </a:cubicBezTo>
                  <a:cubicBezTo>
                    <a:pt x="1233" y="1712"/>
                    <a:pt x="1279" y="1507"/>
                    <a:pt x="1348" y="1302"/>
                  </a:cubicBezTo>
                  <a:cubicBezTo>
                    <a:pt x="1370" y="1324"/>
                    <a:pt x="1393" y="1324"/>
                    <a:pt x="1416" y="1324"/>
                  </a:cubicBezTo>
                  <a:cubicBezTo>
                    <a:pt x="1484" y="1051"/>
                    <a:pt x="1599" y="868"/>
                    <a:pt x="1644" y="617"/>
                  </a:cubicBezTo>
                  <a:cubicBezTo>
                    <a:pt x="1621" y="594"/>
                    <a:pt x="1576" y="594"/>
                    <a:pt x="1553" y="594"/>
                  </a:cubicBezTo>
                  <a:cubicBezTo>
                    <a:pt x="1553" y="548"/>
                    <a:pt x="1576" y="503"/>
                    <a:pt x="1576" y="457"/>
                  </a:cubicBezTo>
                  <a:cubicBezTo>
                    <a:pt x="1599" y="411"/>
                    <a:pt x="1621" y="320"/>
                    <a:pt x="1644" y="252"/>
                  </a:cubicBezTo>
                  <a:cubicBezTo>
                    <a:pt x="1667" y="183"/>
                    <a:pt x="1599" y="92"/>
                    <a:pt x="1507" y="92"/>
                  </a:cubicBezTo>
                  <a:cubicBezTo>
                    <a:pt x="1279" y="92"/>
                    <a:pt x="959" y="46"/>
                    <a:pt x="686" y="1"/>
                  </a:cubicBez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41"/>
            <p:cNvSpPr/>
            <p:nvPr/>
          </p:nvSpPr>
          <p:spPr>
            <a:xfrm flipH="1">
              <a:off x="453280" y="2880873"/>
              <a:ext cx="1518548" cy="1548146"/>
            </a:xfrm>
            <a:custGeom>
              <a:avLst/>
              <a:gdLst/>
              <a:ahLst/>
              <a:cxnLst/>
              <a:rect l="l" t="t" r="r" b="b"/>
              <a:pathLst>
                <a:path w="38736" h="39491" extrusionOk="0">
                  <a:moveTo>
                    <a:pt x="29876" y="0"/>
                  </a:moveTo>
                  <a:cubicBezTo>
                    <a:pt x="29862" y="0"/>
                    <a:pt x="29848" y="1"/>
                    <a:pt x="29833" y="2"/>
                  </a:cubicBezTo>
                  <a:cubicBezTo>
                    <a:pt x="28372" y="93"/>
                    <a:pt x="27710" y="1577"/>
                    <a:pt x="27939" y="2924"/>
                  </a:cubicBezTo>
                  <a:cubicBezTo>
                    <a:pt x="28235" y="4567"/>
                    <a:pt x="29582" y="6028"/>
                    <a:pt x="30632" y="7238"/>
                  </a:cubicBezTo>
                  <a:cubicBezTo>
                    <a:pt x="32846" y="9817"/>
                    <a:pt x="35540" y="12191"/>
                    <a:pt x="36590" y="15546"/>
                  </a:cubicBezTo>
                  <a:cubicBezTo>
                    <a:pt x="37388" y="18125"/>
                    <a:pt x="36863" y="21001"/>
                    <a:pt x="34649" y="22713"/>
                  </a:cubicBezTo>
                  <a:cubicBezTo>
                    <a:pt x="33174" y="23848"/>
                    <a:pt x="31275" y="24325"/>
                    <a:pt x="29421" y="24325"/>
                  </a:cubicBezTo>
                  <a:cubicBezTo>
                    <a:pt x="29038" y="24325"/>
                    <a:pt x="28656" y="24304"/>
                    <a:pt x="28281" y="24265"/>
                  </a:cubicBezTo>
                  <a:cubicBezTo>
                    <a:pt x="22894" y="23717"/>
                    <a:pt x="19813" y="18696"/>
                    <a:pt x="15476" y="16094"/>
                  </a:cubicBezTo>
                  <a:cubicBezTo>
                    <a:pt x="13953" y="15156"/>
                    <a:pt x="12261" y="14576"/>
                    <a:pt x="10550" y="14576"/>
                  </a:cubicBezTo>
                  <a:cubicBezTo>
                    <a:pt x="9594" y="14576"/>
                    <a:pt x="8633" y="14757"/>
                    <a:pt x="7693" y="15158"/>
                  </a:cubicBezTo>
                  <a:cubicBezTo>
                    <a:pt x="4976" y="16299"/>
                    <a:pt x="3128" y="18696"/>
                    <a:pt x="2009" y="21344"/>
                  </a:cubicBezTo>
                  <a:cubicBezTo>
                    <a:pt x="914" y="23946"/>
                    <a:pt x="297" y="26776"/>
                    <a:pt x="160" y="29584"/>
                  </a:cubicBezTo>
                  <a:cubicBezTo>
                    <a:pt x="1" y="32368"/>
                    <a:pt x="320" y="35199"/>
                    <a:pt x="1439" y="37755"/>
                  </a:cubicBezTo>
                  <a:cubicBezTo>
                    <a:pt x="1735" y="38394"/>
                    <a:pt x="2055" y="38873"/>
                    <a:pt x="2557" y="39353"/>
                  </a:cubicBezTo>
                  <a:cubicBezTo>
                    <a:pt x="2647" y="39449"/>
                    <a:pt x="2768" y="39491"/>
                    <a:pt x="2893" y="39491"/>
                  </a:cubicBezTo>
                  <a:cubicBezTo>
                    <a:pt x="3212" y="39491"/>
                    <a:pt x="3549" y="39212"/>
                    <a:pt x="3402" y="38851"/>
                  </a:cubicBezTo>
                  <a:cubicBezTo>
                    <a:pt x="2922" y="37687"/>
                    <a:pt x="2352" y="36568"/>
                    <a:pt x="2032" y="35336"/>
                  </a:cubicBezTo>
                  <a:cubicBezTo>
                    <a:pt x="1667" y="34012"/>
                    <a:pt x="1507" y="32665"/>
                    <a:pt x="1484" y="31318"/>
                  </a:cubicBezTo>
                  <a:cubicBezTo>
                    <a:pt x="1416" y="28534"/>
                    <a:pt x="1849" y="25749"/>
                    <a:pt x="2762" y="23124"/>
                  </a:cubicBezTo>
                  <a:cubicBezTo>
                    <a:pt x="3630" y="20568"/>
                    <a:pt x="4999" y="18102"/>
                    <a:pt x="7419" y="16710"/>
                  </a:cubicBezTo>
                  <a:cubicBezTo>
                    <a:pt x="8448" y="16119"/>
                    <a:pt x="9518" y="15859"/>
                    <a:pt x="10585" y="15859"/>
                  </a:cubicBezTo>
                  <a:cubicBezTo>
                    <a:pt x="12074" y="15859"/>
                    <a:pt x="13559" y="16365"/>
                    <a:pt x="14928" y="17189"/>
                  </a:cubicBezTo>
                  <a:cubicBezTo>
                    <a:pt x="19197" y="19792"/>
                    <a:pt x="22187" y="24539"/>
                    <a:pt x="27437" y="25338"/>
                  </a:cubicBezTo>
                  <a:cubicBezTo>
                    <a:pt x="28033" y="25433"/>
                    <a:pt x="28644" y="25482"/>
                    <a:pt x="29256" y="25482"/>
                  </a:cubicBezTo>
                  <a:cubicBezTo>
                    <a:pt x="33185" y="25482"/>
                    <a:pt x="37181" y="23499"/>
                    <a:pt x="38050" y="19312"/>
                  </a:cubicBezTo>
                  <a:cubicBezTo>
                    <a:pt x="38735" y="16071"/>
                    <a:pt x="37137" y="12944"/>
                    <a:pt x="35152" y="10456"/>
                  </a:cubicBezTo>
                  <a:cubicBezTo>
                    <a:pt x="34102" y="9132"/>
                    <a:pt x="32892" y="7922"/>
                    <a:pt x="31751" y="6667"/>
                  </a:cubicBezTo>
                  <a:cubicBezTo>
                    <a:pt x="31180" y="6028"/>
                    <a:pt x="30609" y="5389"/>
                    <a:pt x="30107" y="4681"/>
                  </a:cubicBezTo>
                  <a:cubicBezTo>
                    <a:pt x="29605" y="4019"/>
                    <a:pt x="29057" y="3266"/>
                    <a:pt x="28989" y="2399"/>
                  </a:cubicBezTo>
                  <a:cubicBezTo>
                    <a:pt x="28943" y="1760"/>
                    <a:pt x="29308" y="1029"/>
                    <a:pt x="29947" y="847"/>
                  </a:cubicBezTo>
                  <a:cubicBezTo>
                    <a:pt x="30390" y="714"/>
                    <a:pt x="30339" y="0"/>
                    <a:pt x="298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347" name="Google Shape;5347;p41"/>
            <p:cNvGrpSpPr/>
            <p:nvPr/>
          </p:nvGrpSpPr>
          <p:grpSpPr>
            <a:xfrm>
              <a:off x="1147376" y="1543455"/>
              <a:ext cx="892774" cy="615203"/>
              <a:chOff x="4076126" y="4258930"/>
              <a:chExt cx="892774" cy="615203"/>
            </a:xfrm>
          </p:grpSpPr>
          <p:sp>
            <p:nvSpPr>
              <p:cNvPr id="5348" name="Google Shape;5348;p41"/>
              <p:cNvSpPr/>
              <p:nvPr/>
            </p:nvSpPr>
            <p:spPr>
              <a:xfrm>
                <a:off x="4213087" y="4265120"/>
                <a:ext cx="589849" cy="500379"/>
              </a:xfrm>
              <a:custGeom>
                <a:avLst/>
                <a:gdLst/>
                <a:ahLst/>
                <a:cxnLst/>
                <a:rect l="l" t="t" r="r" b="b"/>
                <a:pathLst>
                  <a:path w="21822" h="18512" extrusionOk="0">
                    <a:moveTo>
                      <a:pt x="11505" y="0"/>
                    </a:moveTo>
                    <a:lnTo>
                      <a:pt x="11231" y="23"/>
                    </a:lnTo>
                    <a:lnTo>
                      <a:pt x="11185" y="23"/>
                    </a:lnTo>
                    <a:cubicBezTo>
                      <a:pt x="11094" y="23"/>
                      <a:pt x="11025" y="23"/>
                      <a:pt x="10934" y="69"/>
                    </a:cubicBezTo>
                    <a:lnTo>
                      <a:pt x="10683" y="69"/>
                    </a:lnTo>
                    <a:cubicBezTo>
                      <a:pt x="10455" y="69"/>
                      <a:pt x="10249" y="92"/>
                      <a:pt x="10044" y="114"/>
                    </a:cubicBezTo>
                    <a:cubicBezTo>
                      <a:pt x="9953" y="114"/>
                      <a:pt x="9861" y="114"/>
                      <a:pt x="9770" y="137"/>
                    </a:cubicBezTo>
                    <a:cubicBezTo>
                      <a:pt x="9451" y="160"/>
                      <a:pt x="9131" y="183"/>
                      <a:pt x="8811" y="251"/>
                    </a:cubicBezTo>
                    <a:cubicBezTo>
                      <a:pt x="8629" y="274"/>
                      <a:pt x="8446" y="320"/>
                      <a:pt x="8264" y="365"/>
                    </a:cubicBezTo>
                    <a:cubicBezTo>
                      <a:pt x="8172" y="411"/>
                      <a:pt x="8081" y="434"/>
                      <a:pt x="7990" y="457"/>
                    </a:cubicBezTo>
                    <a:lnTo>
                      <a:pt x="7830" y="502"/>
                    </a:lnTo>
                    <a:cubicBezTo>
                      <a:pt x="7647" y="571"/>
                      <a:pt x="7488" y="616"/>
                      <a:pt x="7351" y="685"/>
                    </a:cubicBezTo>
                    <a:lnTo>
                      <a:pt x="7259" y="731"/>
                    </a:lnTo>
                    <a:lnTo>
                      <a:pt x="6940" y="868"/>
                    </a:lnTo>
                    <a:cubicBezTo>
                      <a:pt x="6734" y="959"/>
                      <a:pt x="6506" y="1073"/>
                      <a:pt x="6301" y="1187"/>
                    </a:cubicBezTo>
                    <a:lnTo>
                      <a:pt x="6072" y="1301"/>
                    </a:lnTo>
                    <a:cubicBezTo>
                      <a:pt x="5867" y="1415"/>
                      <a:pt x="5662" y="1530"/>
                      <a:pt x="5433" y="1644"/>
                    </a:cubicBezTo>
                    <a:lnTo>
                      <a:pt x="5205" y="1781"/>
                    </a:lnTo>
                    <a:cubicBezTo>
                      <a:pt x="5068" y="1849"/>
                      <a:pt x="4931" y="1940"/>
                      <a:pt x="4817" y="2032"/>
                    </a:cubicBezTo>
                    <a:lnTo>
                      <a:pt x="4634" y="2169"/>
                    </a:lnTo>
                    <a:lnTo>
                      <a:pt x="4475" y="2283"/>
                    </a:lnTo>
                    <a:lnTo>
                      <a:pt x="4429" y="2306"/>
                    </a:lnTo>
                    <a:cubicBezTo>
                      <a:pt x="4338" y="2374"/>
                      <a:pt x="4224" y="2465"/>
                      <a:pt x="4132" y="2534"/>
                    </a:cubicBezTo>
                    <a:cubicBezTo>
                      <a:pt x="4018" y="2648"/>
                      <a:pt x="3904" y="2739"/>
                      <a:pt x="3790" y="2853"/>
                    </a:cubicBezTo>
                    <a:cubicBezTo>
                      <a:pt x="3721" y="2922"/>
                      <a:pt x="3653" y="2990"/>
                      <a:pt x="3562" y="3059"/>
                    </a:cubicBezTo>
                    <a:lnTo>
                      <a:pt x="3470" y="3150"/>
                    </a:lnTo>
                    <a:cubicBezTo>
                      <a:pt x="3379" y="3219"/>
                      <a:pt x="3311" y="3310"/>
                      <a:pt x="3242" y="3378"/>
                    </a:cubicBezTo>
                    <a:lnTo>
                      <a:pt x="3196" y="3447"/>
                    </a:lnTo>
                    <a:cubicBezTo>
                      <a:pt x="3151" y="3492"/>
                      <a:pt x="3082" y="3538"/>
                      <a:pt x="3037" y="3584"/>
                    </a:cubicBezTo>
                    <a:cubicBezTo>
                      <a:pt x="2991" y="3629"/>
                      <a:pt x="2945" y="3675"/>
                      <a:pt x="2900" y="3721"/>
                    </a:cubicBezTo>
                    <a:cubicBezTo>
                      <a:pt x="2808" y="3835"/>
                      <a:pt x="2717" y="3949"/>
                      <a:pt x="2626" y="4063"/>
                    </a:cubicBezTo>
                    <a:cubicBezTo>
                      <a:pt x="2557" y="4132"/>
                      <a:pt x="2489" y="4223"/>
                      <a:pt x="2420" y="4291"/>
                    </a:cubicBezTo>
                    <a:lnTo>
                      <a:pt x="2329" y="4405"/>
                    </a:lnTo>
                    <a:cubicBezTo>
                      <a:pt x="2261" y="4474"/>
                      <a:pt x="2192" y="4565"/>
                      <a:pt x="2124" y="4679"/>
                    </a:cubicBezTo>
                    <a:lnTo>
                      <a:pt x="2078" y="4771"/>
                    </a:lnTo>
                    <a:cubicBezTo>
                      <a:pt x="2009" y="4839"/>
                      <a:pt x="1964" y="4930"/>
                      <a:pt x="1895" y="5022"/>
                    </a:cubicBezTo>
                    <a:cubicBezTo>
                      <a:pt x="1827" y="5159"/>
                      <a:pt x="1736" y="5296"/>
                      <a:pt x="1644" y="5410"/>
                    </a:cubicBezTo>
                    <a:lnTo>
                      <a:pt x="1553" y="5570"/>
                    </a:lnTo>
                    <a:cubicBezTo>
                      <a:pt x="1553" y="5570"/>
                      <a:pt x="1530" y="5592"/>
                      <a:pt x="1530" y="5592"/>
                    </a:cubicBezTo>
                    <a:lnTo>
                      <a:pt x="1507" y="5638"/>
                    </a:lnTo>
                    <a:cubicBezTo>
                      <a:pt x="1439" y="5752"/>
                      <a:pt x="1348" y="5866"/>
                      <a:pt x="1302" y="5980"/>
                    </a:cubicBezTo>
                    <a:cubicBezTo>
                      <a:pt x="1279" y="6026"/>
                      <a:pt x="1256" y="6095"/>
                      <a:pt x="1233" y="6140"/>
                    </a:cubicBezTo>
                    <a:lnTo>
                      <a:pt x="1211" y="6186"/>
                    </a:lnTo>
                    <a:lnTo>
                      <a:pt x="1119" y="6323"/>
                    </a:lnTo>
                    <a:cubicBezTo>
                      <a:pt x="1096" y="6368"/>
                      <a:pt x="1074" y="6414"/>
                      <a:pt x="1028" y="6460"/>
                    </a:cubicBezTo>
                    <a:lnTo>
                      <a:pt x="1028" y="6505"/>
                    </a:lnTo>
                    <a:cubicBezTo>
                      <a:pt x="982" y="6574"/>
                      <a:pt x="937" y="6642"/>
                      <a:pt x="914" y="6711"/>
                    </a:cubicBezTo>
                    <a:cubicBezTo>
                      <a:pt x="777" y="6962"/>
                      <a:pt x="663" y="7213"/>
                      <a:pt x="571" y="7464"/>
                    </a:cubicBezTo>
                    <a:cubicBezTo>
                      <a:pt x="503" y="7738"/>
                      <a:pt x="435" y="8012"/>
                      <a:pt x="366" y="8309"/>
                    </a:cubicBezTo>
                    <a:cubicBezTo>
                      <a:pt x="298" y="8560"/>
                      <a:pt x="229" y="8834"/>
                      <a:pt x="183" y="9130"/>
                    </a:cubicBezTo>
                    <a:lnTo>
                      <a:pt x="183" y="9244"/>
                    </a:lnTo>
                    <a:lnTo>
                      <a:pt x="161" y="9359"/>
                    </a:lnTo>
                    <a:cubicBezTo>
                      <a:pt x="115" y="9632"/>
                      <a:pt x="92" y="9906"/>
                      <a:pt x="69" y="10157"/>
                    </a:cubicBezTo>
                    <a:lnTo>
                      <a:pt x="47" y="10249"/>
                    </a:lnTo>
                    <a:cubicBezTo>
                      <a:pt x="47" y="10363"/>
                      <a:pt x="24" y="10454"/>
                      <a:pt x="24" y="10545"/>
                    </a:cubicBezTo>
                    <a:cubicBezTo>
                      <a:pt x="24" y="10682"/>
                      <a:pt x="24" y="10819"/>
                      <a:pt x="24" y="10934"/>
                    </a:cubicBezTo>
                    <a:lnTo>
                      <a:pt x="24" y="11025"/>
                    </a:lnTo>
                    <a:cubicBezTo>
                      <a:pt x="24" y="11230"/>
                      <a:pt x="1" y="11458"/>
                      <a:pt x="24" y="11664"/>
                    </a:cubicBezTo>
                    <a:cubicBezTo>
                      <a:pt x="47" y="11915"/>
                      <a:pt x="69" y="12166"/>
                      <a:pt x="115" y="12440"/>
                    </a:cubicBezTo>
                    <a:cubicBezTo>
                      <a:pt x="115" y="12508"/>
                      <a:pt x="138" y="12600"/>
                      <a:pt x="138" y="12691"/>
                    </a:cubicBezTo>
                    <a:cubicBezTo>
                      <a:pt x="183" y="12965"/>
                      <a:pt x="229" y="13239"/>
                      <a:pt x="298" y="13490"/>
                    </a:cubicBezTo>
                    <a:cubicBezTo>
                      <a:pt x="320" y="13604"/>
                      <a:pt x="343" y="13695"/>
                      <a:pt x="366" y="13809"/>
                    </a:cubicBezTo>
                    <a:cubicBezTo>
                      <a:pt x="412" y="13809"/>
                      <a:pt x="457" y="13855"/>
                      <a:pt x="480" y="13878"/>
                    </a:cubicBezTo>
                    <a:cubicBezTo>
                      <a:pt x="526" y="13924"/>
                      <a:pt x="526" y="13969"/>
                      <a:pt x="549" y="14015"/>
                    </a:cubicBezTo>
                    <a:cubicBezTo>
                      <a:pt x="549" y="14015"/>
                      <a:pt x="549" y="14061"/>
                      <a:pt x="549" y="14061"/>
                    </a:cubicBezTo>
                    <a:cubicBezTo>
                      <a:pt x="571" y="14152"/>
                      <a:pt x="594" y="14266"/>
                      <a:pt x="549" y="14380"/>
                    </a:cubicBezTo>
                    <a:cubicBezTo>
                      <a:pt x="617" y="14608"/>
                      <a:pt x="708" y="14859"/>
                      <a:pt x="800" y="15111"/>
                    </a:cubicBezTo>
                    <a:cubicBezTo>
                      <a:pt x="868" y="15270"/>
                      <a:pt x="960" y="15453"/>
                      <a:pt x="1028" y="15590"/>
                    </a:cubicBezTo>
                    <a:lnTo>
                      <a:pt x="1119" y="15772"/>
                    </a:lnTo>
                    <a:cubicBezTo>
                      <a:pt x="1165" y="15864"/>
                      <a:pt x="1211" y="15932"/>
                      <a:pt x="1256" y="16024"/>
                    </a:cubicBezTo>
                    <a:cubicBezTo>
                      <a:pt x="1348" y="16206"/>
                      <a:pt x="1439" y="16366"/>
                      <a:pt x="1530" y="16526"/>
                    </a:cubicBezTo>
                    <a:cubicBezTo>
                      <a:pt x="1599" y="16640"/>
                      <a:pt x="1667" y="16754"/>
                      <a:pt x="1758" y="16868"/>
                    </a:cubicBezTo>
                    <a:cubicBezTo>
                      <a:pt x="1781" y="16914"/>
                      <a:pt x="1827" y="16982"/>
                      <a:pt x="1873" y="17051"/>
                    </a:cubicBezTo>
                    <a:cubicBezTo>
                      <a:pt x="1918" y="17119"/>
                      <a:pt x="1987" y="17210"/>
                      <a:pt x="2032" y="17302"/>
                    </a:cubicBezTo>
                    <a:cubicBezTo>
                      <a:pt x="2055" y="17347"/>
                      <a:pt x="2078" y="17393"/>
                      <a:pt x="2124" y="17439"/>
                    </a:cubicBezTo>
                    <a:lnTo>
                      <a:pt x="2169" y="17507"/>
                    </a:lnTo>
                    <a:cubicBezTo>
                      <a:pt x="2283" y="17644"/>
                      <a:pt x="2375" y="17804"/>
                      <a:pt x="2489" y="17941"/>
                    </a:cubicBezTo>
                    <a:lnTo>
                      <a:pt x="2512" y="17964"/>
                    </a:lnTo>
                    <a:lnTo>
                      <a:pt x="2557" y="18032"/>
                    </a:lnTo>
                    <a:lnTo>
                      <a:pt x="2580" y="18078"/>
                    </a:lnTo>
                    <a:cubicBezTo>
                      <a:pt x="2649" y="18146"/>
                      <a:pt x="2694" y="18238"/>
                      <a:pt x="2763" y="18306"/>
                    </a:cubicBezTo>
                    <a:cubicBezTo>
                      <a:pt x="2808" y="18375"/>
                      <a:pt x="2877" y="18443"/>
                      <a:pt x="2945" y="18511"/>
                    </a:cubicBezTo>
                    <a:lnTo>
                      <a:pt x="3037" y="18489"/>
                    </a:lnTo>
                    <a:lnTo>
                      <a:pt x="3196" y="18443"/>
                    </a:lnTo>
                    <a:lnTo>
                      <a:pt x="3607" y="18306"/>
                    </a:lnTo>
                    <a:lnTo>
                      <a:pt x="3721" y="18260"/>
                    </a:lnTo>
                    <a:cubicBezTo>
                      <a:pt x="3950" y="18169"/>
                      <a:pt x="4178" y="18078"/>
                      <a:pt x="4406" y="17987"/>
                    </a:cubicBezTo>
                    <a:cubicBezTo>
                      <a:pt x="4680" y="17872"/>
                      <a:pt x="4954" y="17781"/>
                      <a:pt x="5228" y="17667"/>
                    </a:cubicBezTo>
                    <a:cubicBezTo>
                      <a:pt x="5570" y="17530"/>
                      <a:pt x="5913" y="17416"/>
                      <a:pt x="6255" y="17302"/>
                    </a:cubicBezTo>
                    <a:lnTo>
                      <a:pt x="6529" y="17188"/>
                    </a:lnTo>
                    <a:lnTo>
                      <a:pt x="6620" y="17165"/>
                    </a:lnTo>
                    <a:lnTo>
                      <a:pt x="6712" y="17119"/>
                    </a:lnTo>
                    <a:lnTo>
                      <a:pt x="6734" y="17096"/>
                    </a:lnTo>
                    <a:cubicBezTo>
                      <a:pt x="6803" y="17074"/>
                      <a:pt x="6871" y="17051"/>
                      <a:pt x="6917" y="17051"/>
                    </a:cubicBezTo>
                    <a:cubicBezTo>
                      <a:pt x="6940" y="17028"/>
                      <a:pt x="6963" y="17005"/>
                      <a:pt x="6985" y="17005"/>
                    </a:cubicBezTo>
                    <a:lnTo>
                      <a:pt x="7077" y="16959"/>
                    </a:lnTo>
                    <a:lnTo>
                      <a:pt x="7168" y="16914"/>
                    </a:lnTo>
                    <a:lnTo>
                      <a:pt x="7259" y="16868"/>
                    </a:lnTo>
                    <a:lnTo>
                      <a:pt x="7351" y="16822"/>
                    </a:lnTo>
                    <a:lnTo>
                      <a:pt x="7442" y="16800"/>
                    </a:lnTo>
                    <a:cubicBezTo>
                      <a:pt x="7533" y="16754"/>
                      <a:pt x="7625" y="16708"/>
                      <a:pt x="7716" y="16663"/>
                    </a:cubicBezTo>
                    <a:cubicBezTo>
                      <a:pt x="7921" y="16571"/>
                      <a:pt x="8149" y="16457"/>
                      <a:pt x="8378" y="16343"/>
                    </a:cubicBezTo>
                    <a:lnTo>
                      <a:pt x="8515" y="16297"/>
                    </a:lnTo>
                    <a:cubicBezTo>
                      <a:pt x="8766" y="16160"/>
                      <a:pt x="9040" y="16024"/>
                      <a:pt x="9291" y="15909"/>
                    </a:cubicBezTo>
                    <a:lnTo>
                      <a:pt x="9542" y="15795"/>
                    </a:lnTo>
                    <a:lnTo>
                      <a:pt x="9610" y="15750"/>
                    </a:lnTo>
                    <a:cubicBezTo>
                      <a:pt x="9656" y="15727"/>
                      <a:pt x="9679" y="15704"/>
                      <a:pt x="9724" y="15681"/>
                    </a:cubicBezTo>
                    <a:lnTo>
                      <a:pt x="9793" y="15658"/>
                    </a:lnTo>
                    <a:lnTo>
                      <a:pt x="9861" y="15613"/>
                    </a:lnTo>
                    <a:lnTo>
                      <a:pt x="9976" y="15567"/>
                    </a:lnTo>
                    <a:lnTo>
                      <a:pt x="10112" y="15499"/>
                    </a:lnTo>
                    <a:lnTo>
                      <a:pt x="10227" y="15430"/>
                    </a:lnTo>
                    <a:cubicBezTo>
                      <a:pt x="10386" y="15362"/>
                      <a:pt x="10523" y="15293"/>
                      <a:pt x="10660" y="15225"/>
                    </a:cubicBezTo>
                    <a:lnTo>
                      <a:pt x="10843" y="15111"/>
                    </a:lnTo>
                    <a:lnTo>
                      <a:pt x="10911" y="15088"/>
                    </a:lnTo>
                    <a:lnTo>
                      <a:pt x="11048" y="14996"/>
                    </a:lnTo>
                    <a:cubicBezTo>
                      <a:pt x="11277" y="14882"/>
                      <a:pt x="11482" y="14745"/>
                      <a:pt x="11710" y="14608"/>
                    </a:cubicBezTo>
                    <a:cubicBezTo>
                      <a:pt x="11733" y="14608"/>
                      <a:pt x="11756" y="14586"/>
                      <a:pt x="11779" y="14586"/>
                    </a:cubicBezTo>
                    <a:cubicBezTo>
                      <a:pt x="11847" y="14540"/>
                      <a:pt x="11893" y="14494"/>
                      <a:pt x="11961" y="14471"/>
                    </a:cubicBezTo>
                    <a:lnTo>
                      <a:pt x="12030" y="14426"/>
                    </a:lnTo>
                    <a:lnTo>
                      <a:pt x="12235" y="14289"/>
                    </a:lnTo>
                    <a:cubicBezTo>
                      <a:pt x="12349" y="14220"/>
                      <a:pt x="12463" y="14175"/>
                      <a:pt x="12578" y="14106"/>
                    </a:cubicBezTo>
                    <a:cubicBezTo>
                      <a:pt x="12760" y="13969"/>
                      <a:pt x="12966" y="13855"/>
                      <a:pt x="13148" y="13741"/>
                    </a:cubicBezTo>
                    <a:lnTo>
                      <a:pt x="13217" y="13695"/>
                    </a:lnTo>
                    <a:cubicBezTo>
                      <a:pt x="13422" y="13558"/>
                      <a:pt x="13628" y="13421"/>
                      <a:pt x="13833" y="13307"/>
                    </a:cubicBezTo>
                    <a:lnTo>
                      <a:pt x="14153" y="13102"/>
                    </a:lnTo>
                    <a:lnTo>
                      <a:pt x="14244" y="13056"/>
                    </a:lnTo>
                    <a:lnTo>
                      <a:pt x="14312" y="13011"/>
                    </a:lnTo>
                    <a:lnTo>
                      <a:pt x="14335" y="12988"/>
                    </a:lnTo>
                    <a:cubicBezTo>
                      <a:pt x="14381" y="12942"/>
                      <a:pt x="14426" y="12919"/>
                      <a:pt x="14472" y="12874"/>
                    </a:cubicBezTo>
                    <a:lnTo>
                      <a:pt x="14563" y="12805"/>
                    </a:lnTo>
                    <a:lnTo>
                      <a:pt x="14609" y="12782"/>
                    </a:lnTo>
                    <a:cubicBezTo>
                      <a:pt x="14700" y="12714"/>
                      <a:pt x="14769" y="12668"/>
                      <a:pt x="14860" y="12600"/>
                    </a:cubicBezTo>
                    <a:cubicBezTo>
                      <a:pt x="15157" y="12394"/>
                      <a:pt x="15431" y="12235"/>
                      <a:pt x="15705" y="12052"/>
                    </a:cubicBezTo>
                    <a:lnTo>
                      <a:pt x="16161" y="11778"/>
                    </a:lnTo>
                    <a:lnTo>
                      <a:pt x="16321" y="11664"/>
                    </a:lnTo>
                    <a:lnTo>
                      <a:pt x="16458" y="11573"/>
                    </a:lnTo>
                    <a:lnTo>
                      <a:pt x="16663" y="11413"/>
                    </a:lnTo>
                    <a:lnTo>
                      <a:pt x="16800" y="11322"/>
                    </a:lnTo>
                    <a:lnTo>
                      <a:pt x="17029" y="11162"/>
                    </a:lnTo>
                    <a:lnTo>
                      <a:pt x="17051" y="11139"/>
                    </a:lnTo>
                    <a:cubicBezTo>
                      <a:pt x="17143" y="11070"/>
                      <a:pt x="17234" y="11025"/>
                      <a:pt x="17302" y="10979"/>
                    </a:cubicBezTo>
                    <a:cubicBezTo>
                      <a:pt x="17348" y="10934"/>
                      <a:pt x="17417" y="10934"/>
                      <a:pt x="17462" y="10934"/>
                    </a:cubicBezTo>
                    <a:lnTo>
                      <a:pt x="17531" y="10934"/>
                    </a:lnTo>
                    <a:lnTo>
                      <a:pt x="17713" y="10797"/>
                    </a:lnTo>
                    <a:cubicBezTo>
                      <a:pt x="17942" y="10614"/>
                      <a:pt x="18147" y="10454"/>
                      <a:pt x="18352" y="10317"/>
                    </a:cubicBezTo>
                    <a:lnTo>
                      <a:pt x="18421" y="10272"/>
                    </a:lnTo>
                    <a:lnTo>
                      <a:pt x="18467" y="10226"/>
                    </a:lnTo>
                    <a:cubicBezTo>
                      <a:pt x="18535" y="10180"/>
                      <a:pt x="18603" y="10112"/>
                      <a:pt x="18672" y="10066"/>
                    </a:cubicBezTo>
                    <a:cubicBezTo>
                      <a:pt x="18855" y="9929"/>
                      <a:pt x="19037" y="9792"/>
                      <a:pt x="19220" y="9632"/>
                    </a:cubicBezTo>
                    <a:lnTo>
                      <a:pt x="19402" y="9473"/>
                    </a:lnTo>
                    <a:cubicBezTo>
                      <a:pt x="19494" y="9404"/>
                      <a:pt x="19585" y="9313"/>
                      <a:pt x="19676" y="9244"/>
                    </a:cubicBezTo>
                    <a:lnTo>
                      <a:pt x="19813" y="9153"/>
                    </a:lnTo>
                    <a:lnTo>
                      <a:pt x="19927" y="9062"/>
                    </a:lnTo>
                    <a:lnTo>
                      <a:pt x="20019" y="8993"/>
                    </a:lnTo>
                    <a:lnTo>
                      <a:pt x="20110" y="8925"/>
                    </a:lnTo>
                    <a:cubicBezTo>
                      <a:pt x="20110" y="8902"/>
                      <a:pt x="20133" y="8879"/>
                      <a:pt x="20133" y="8856"/>
                    </a:cubicBezTo>
                    <a:cubicBezTo>
                      <a:pt x="20201" y="8788"/>
                      <a:pt x="20270" y="8719"/>
                      <a:pt x="20361" y="8651"/>
                    </a:cubicBezTo>
                    <a:lnTo>
                      <a:pt x="20384" y="8628"/>
                    </a:lnTo>
                    <a:cubicBezTo>
                      <a:pt x="20498" y="8537"/>
                      <a:pt x="20612" y="8446"/>
                      <a:pt x="20726" y="8354"/>
                    </a:cubicBezTo>
                    <a:cubicBezTo>
                      <a:pt x="20863" y="8240"/>
                      <a:pt x="21000" y="8126"/>
                      <a:pt x="21137" y="8012"/>
                    </a:cubicBezTo>
                    <a:lnTo>
                      <a:pt x="21206" y="7966"/>
                    </a:lnTo>
                    <a:cubicBezTo>
                      <a:pt x="21228" y="7943"/>
                      <a:pt x="21251" y="7921"/>
                      <a:pt x="21274" y="7921"/>
                    </a:cubicBezTo>
                    <a:lnTo>
                      <a:pt x="21251" y="7921"/>
                    </a:lnTo>
                    <a:lnTo>
                      <a:pt x="21411" y="7784"/>
                    </a:lnTo>
                    <a:lnTo>
                      <a:pt x="21525" y="7670"/>
                    </a:lnTo>
                    <a:lnTo>
                      <a:pt x="21616" y="7601"/>
                    </a:lnTo>
                    <a:cubicBezTo>
                      <a:pt x="21685" y="7533"/>
                      <a:pt x="21753" y="7464"/>
                      <a:pt x="21822" y="7396"/>
                    </a:cubicBezTo>
                    <a:cubicBezTo>
                      <a:pt x="21799" y="7327"/>
                      <a:pt x="21776" y="7259"/>
                      <a:pt x="21753" y="7190"/>
                    </a:cubicBezTo>
                    <a:cubicBezTo>
                      <a:pt x="21685" y="6939"/>
                      <a:pt x="21594" y="6734"/>
                      <a:pt x="21479" y="6528"/>
                    </a:cubicBezTo>
                    <a:cubicBezTo>
                      <a:pt x="21411" y="6414"/>
                      <a:pt x="21365" y="6323"/>
                      <a:pt x="21320" y="6232"/>
                    </a:cubicBezTo>
                    <a:cubicBezTo>
                      <a:pt x="21274" y="6140"/>
                      <a:pt x="21228" y="6072"/>
                      <a:pt x="21206" y="6003"/>
                    </a:cubicBezTo>
                    <a:lnTo>
                      <a:pt x="21183" y="5958"/>
                    </a:lnTo>
                    <a:lnTo>
                      <a:pt x="21160" y="5958"/>
                    </a:lnTo>
                    <a:lnTo>
                      <a:pt x="21160" y="5935"/>
                    </a:lnTo>
                    <a:cubicBezTo>
                      <a:pt x="21091" y="5752"/>
                      <a:pt x="21000" y="5570"/>
                      <a:pt x="20886" y="5410"/>
                    </a:cubicBezTo>
                    <a:cubicBezTo>
                      <a:pt x="20795" y="5296"/>
                      <a:pt x="20726" y="5159"/>
                      <a:pt x="20658" y="5022"/>
                    </a:cubicBezTo>
                    <a:cubicBezTo>
                      <a:pt x="20612" y="4976"/>
                      <a:pt x="20589" y="4908"/>
                      <a:pt x="20544" y="4839"/>
                    </a:cubicBezTo>
                    <a:cubicBezTo>
                      <a:pt x="20475" y="4725"/>
                      <a:pt x="20407" y="4611"/>
                      <a:pt x="20315" y="4497"/>
                    </a:cubicBezTo>
                    <a:cubicBezTo>
                      <a:pt x="20270" y="4451"/>
                      <a:pt x="20247" y="4405"/>
                      <a:pt x="20201" y="4360"/>
                    </a:cubicBezTo>
                    <a:cubicBezTo>
                      <a:pt x="20087" y="4177"/>
                      <a:pt x="19950" y="4017"/>
                      <a:pt x="19813" y="3881"/>
                    </a:cubicBezTo>
                    <a:cubicBezTo>
                      <a:pt x="19745" y="3789"/>
                      <a:pt x="19653" y="3675"/>
                      <a:pt x="19562" y="3561"/>
                    </a:cubicBezTo>
                    <a:lnTo>
                      <a:pt x="19471" y="3561"/>
                    </a:lnTo>
                    <a:cubicBezTo>
                      <a:pt x="19357" y="3538"/>
                      <a:pt x="19311" y="3470"/>
                      <a:pt x="19265" y="3401"/>
                    </a:cubicBezTo>
                    <a:lnTo>
                      <a:pt x="19220" y="3356"/>
                    </a:lnTo>
                    <a:lnTo>
                      <a:pt x="19174" y="3287"/>
                    </a:lnTo>
                    <a:cubicBezTo>
                      <a:pt x="19151" y="3264"/>
                      <a:pt x="19106" y="3241"/>
                      <a:pt x="19083" y="3219"/>
                    </a:cubicBezTo>
                    <a:lnTo>
                      <a:pt x="19060" y="3196"/>
                    </a:lnTo>
                    <a:cubicBezTo>
                      <a:pt x="19037" y="3173"/>
                      <a:pt x="19014" y="3150"/>
                      <a:pt x="18992" y="3150"/>
                    </a:cubicBezTo>
                    <a:cubicBezTo>
                      <a:pt x="18900" y="3082"/>
                      <a:pt x="18877" y="3013"/>
                      <a:pt x="18855" y="2967"/>
                    </a:cubicBezTo>
                    <a:cubicBezTo>
                      <a:pt x="18832" y="2945"/>
                      <a:pt x="18832" y="2899"/>
                      <a:pt x="18832" y="2876"/>
                    </a:cubicBezTo>
                    <a:cubicBezTo>
                      <a:pt x="18740" y="2785"/>
                      <a:pt x="18603" y="2694"/>
                      <a:pt x="18489" y="2602"/>
                    </a:cubicBezTo>
                    <a:lnTo>
                      <a:pt x="18330" y="2488"/>
                    </a:lnTo>
                    <a:cubicBezTo>
                      <a:pt x="18215" y="2420"/>
                      <a:pt x="18101" y="2328"/>
                      <a:pt x="17987" y="2260"/>
                    </a:cubicBezTo>
                    <a:lnTo>
                      <a:pt x="17964" y="2237"/>
                    </a:lnTo>
                    <a:cubicBezTo>
                      <a:pt x="17713" y="2054"/>
                      <a:pt x="17439" y="1895"/>
                      <a:pt x="17165" y="1735"/>
                    </a:cubicBezTo>
                    <a:lnTo>
                      <a:pt x="17097" y="1689"/>
                    </a:lnTo>
                    <a:cubicBezTo>
                      <a:pt x="16869" y="1575"/>
                      <a:pt x="16663" y="1438"/>
                      <a:pt x="16435" y="1324"/>
                    </a:cubicBezTo>
                    <a:cubicBezTo>
                      <a:pt x="16207" y="1210"/>
                      <a:pt x="15956" y="1119"/>
                      <a:pt x="15727" y="1027"/>
                    </a:cubicBezTo>
                    <a:cubicBezTo>
                      <a:pt x="15682" y="959"/>
                      <a:pt x="15591" y="913"/>
                      <a:pt x="15522" y="890"/>
                    </a:cubicBezTo>
                    <a:lnTo>
                      <a:pt x="15499" y="868"/>
                    </a:lnTo>
                    <a:cubicBezTo>
                      <a:pt x="15431" y="845"/>
                      <a:pt x="15362" y="799"/>
                      <a:pt x="15294" y="776"/>
                    </a:cubicBezTo>
                    <a:cubicBezTo>
                      <a:pt x="15271" y="753"/>
                      <a:pt x="15225" y="753"/>
                      <a:pt x="15203" y="731"/>
                    </a:cubicBezTo>
                    <a:cubicBezTo>
                      <a:pt x="15043" y="662"/>
                      <a:pt x="14860" y="594"/>
                      <a:pt x="14678" y="525"/>
                    </a:cubicBezTo>
                    <a:cubicBezTo>
                      <a:pt x="14518" y="480"/>
                      <a:pt x="14358" y="434"/>
                      <a:pt x="14198" y="411"/>
                    </a:cubicBezTo>
                    <a:cubicBezTo>
                      <a:pt x="14084" y="365"/>
                      <a:pt x="13947" y="320"/>
                      <a:pt x="13810" y="297"/>
                    </a:cubicBezTo>
                    <a:cubicBezTo>
                      <a:pt x="13582" y="228"/>
                      <a:pt x="13354" y="206"/>
                      <a:pt x="13148" y="160"/>
                    </a:cubicBezTo>
                    <a:lnTo>
                      <a:pt x="12897" y="137"/>
                    </a:lnTo>
                    <a:cubicBezTo>
                      <a:pt x="12555" y="69"/>
                      <a:pt x="12235" y="46"/>
                      <a:pt x="11938" y="23"/>
                    </a:cubicBezTo>
                    <a:cubicBezTo>
                      <a:pt x="11847" y="0"/>
                      <a:pt x="11733" y="0"/>
                      <a:pt x="11642" y="0"/>
                    </a:cubicBezTo>
                    <a:close/>
                  </a:path>
                </a:pathLst>
              </a:custGeom>
              <a:solidFill>
                <a:srgbClr val="E987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9" name="Google Shape;5349;p41"/>
              <p:cNvSpPr/>
              <p:nvPr/>
            </p:nvSpPr>
            <p:spPr>
              <a:xfrm>
                <a:off x="4321072" y="4510039"/>
                <a:ext cx="499758" cy="359121"/>
              </a:xfrm>
              <a:custGeom>
                <a:avLst/>
                <a:gdLst/>
                <a:ahLst/>
                <a:cxnLst/>
                <a:rect l="l" t="t" r="r" b="b"/>
                <a:pathLst>
                  <a:path w="18489" h="13286" extrusionOk="0">
                    <a:moveTo>
                      <a:pt x="18192" y="1"/>
                    </a:moveTo>
                    <a:lnTo>
                      <a:pt x="18055" y="115"/>
                    </a:lnTo>
                    <a:cubicBezTo>
                      <a:pt x="17918" y="229"/>
                      <a:pt x="17804" y="343"/>
                      <a:pt x="17667" y="457"/>
                    </a:cubicBezTo>
                    <a:cubicBezTo>
                      <a:pt x="17484" y="617"/>
                      <a:pt x="17302" y="754"/>
                      <a:pt x="17119" y="914"/>
                    </a:cubicBezTo>
                    <a:cubicBezTo>
                      <a:pt x="16868" y="1119"/>
                      <a:pt x="16594" y="1302"/>
                      <a:pt x="16229" y="1507"/>
                    </a:cubicBezTo>
                    <a:cubicBezTo>
                      <a:pt x="16229" y="1576"/>
                      <a:pt x="16206" y="1644"/>
                      <a:pt x="16161" y="1690"/>
                    </a:cubicBezTo>
                    <a:cubicBezTo>
                      <a:pt x="16001" y="1827"/>
                      <a:pt x="15841" y="1941"/>
                      <a:pt x="15681" y="2055"/>
                    </a:cubicBezTo>
                    <a:lnTo>
                      <a:pt x="15613" y="2101"/>
                    </a:lnTo>
                    <a:cubicBezTo>
                      <a:pt x="15476" y="2192"/>
                      <a:pt x="15339" y="2283"/>
                      <a:pt x="15202" y="2375"/>
                    </a:cubicBezTo>
                    <a:cubicBezTo>
                      <a:pt x="14997" y="2512"/>
                      <a:pt x="14791" y="2671"/>
                      <a:pt x="14586" y="2808"/>
                    </a:cubicBezTo>
                    <a:lnTo>
                      <a:pt x="14472" y="2877"/>
                    </a:lnTo>
                    <a:lnTo>
                      <a:pt x="14312" y="3014"/>
                    </a:lnTo>
                    <a:cubicBezTo>
                      <a:pt x="14106" y="3151"/>
                      <a:pt x="13901" y="3311"/>
                      <a:pt x="13695" y="3447"/>
                    </a:cubicBezTo>
                    <a:lnTo>
                      <a:pt x="13650" y="3470"/>
                    </a:lnTo>
                    <a:cubicBezTo>
                      <a:pt x="13536" y="3539"/>
                      <a:pt x="13422" y="3630"/>
                      <a:pt x="13307" y="3699"/>
                    </a:cubicBezTo>
                    <a:cubicBezTo>
                      <a:pt x="13239" y="3721"/>
                      <a:pt x="13170" y="3767"/>
                      <a:pt x="13125" y="3790"/>
                    </a:cubicBezTo>
                    <a:lnTo>
                      <a:pt x="13056" y="3813"/>
                    </a:lnTo>
                    <a:cubicBezTo>
                      <a:pt x="13034" y="3835"/>
                      <a:pt x="12988" y="3858"/>
                      <a:pt x="12942" y="3881"/>
                    </a:cubicBezTo>
                    <a:cubicBezTo>
                      <a:pt x="12919" y="3881"/>
                      <a:pt x="12874" y="3904"/>
                      <a:pt x="12828" y="3904"/>
                    </a:cubicBezTo>
                    <a:cubicBezTo>
                      <a:pt x="12805" y="3904"/>
                      <a:pt x="12782" y="3904"/>
                      <a:pt x="12760" y="3881"/>
                    </a:cubicBezTo>
                    <a:cubicBezTo>
                      <a:pt x="12737" y="3904"/>
                      <a:pt x="12714" y="3927"/>
                      <a:pt x="12691" y="3927"/>
                    </a:cubicBezTo>
                    <a:lnTo>
                      <a:pt x="12623" y="3972"/>
                    </a:lnTo>
                    <a:lnTo>
                      <a:pt x="12531" y="4018"/>
                    </a:lnTo>
                    <a:cubicBezTo>
                      <a:pt x="12509" y="4109"/>
                      <a:pt x="12463" y="4178"/>
                      <a:pt x="12394" y="4246"/>
                    </a:cubicBezTo>
                    <a:cubicBezTo>
                      <a:pt x="12303" y="4315"/>
                      <a:pt x="12189" y="4360"/>
                      <a:pt x="12098" y="4406"/>
                    </a:cubicBezTo>
                    <a:lnTo>
                      <a:pt x="12006" y="4452"/>
                    </a:lnTo>
                    <a:lnTo>
                      <a:pt x="11710" y="4612"/>
                    </a:lnTo>
                    <a:lnTo>
                      <a:pt x="11413" y="4771"/>
                    </a:lnTo>
                    <a:lnTo>
                      <a:pt x="11185" y="4908"/>
                    </a:lnTo>
                    <a:cubicBezTo>
                      <a:pt x="11002" y="5000"/>
                      <a:pt x="10842" y="5091"/>
                      <a:pt x="10683" y="5182"/>
                    </a:cubicBezTo>
                    <a:lnTo>
                      <a:pt x="10591" y="5228"/>
                    </a:lnTo>
                    <a:lnTo>
                      <a:pt x="10523" y="5273"/>
                    </a:lnTo>
                    <a:cubicBezTo>
                      <a:pt x="10454" y="5342"/>
                      <a:pt x="10363" y="5388"/>
                      <a:pt x="10272" y="5433"/>
                    </a:cubicBezTo>
                    <a:lnTo>
                      <a:pt x="10226" y="5479"/>
                    </a:lnTo>
                    <a:lnTo>
                      <a:pt x="10135" y="5525"/>
                    </a:lnTo>
                    <a:lnTo>
                      <a:pt x="10021" y="5593"/>
                    </a:lnTo>
                    <a:cubicBezTo>
                      <a:pt x="9906" y="5662"/>
                      <a:pt x="9770" y="5730"/>
                      <a:pt x="9633" y="5821"/>
                    </a:cubicBezTo>
                    <a:lnTo>
                      <a:pt x="9176" y="6095"/>
                    </a:lnTo>
                    <a:lnTo>
                      <a:pt x="8720" y="6346"/>
                    </a:lnTo>
                    <a:cubicBezTo>
                      <a:pt x="8446" y="6506"/>
                      <a:pt x="8149" y="6666"/>
                      <a:pt x="7875" y="6826"/>
                    </a:cubicBezTo>
                    <a:cubicBezTo>
                      <a:pt x="7578" y="6985"/>
                      <a:pt x="7259" y="7145"/>
                      <a:pt x="6916" y="7282"/>
                    </a:cubicBezTo>
                    <a:lnTo>
                      <a:pt x="6848" y="7328"/>
                    </a:lnTo>
                    <a:lnTo>
                      <a:pt x="6779" y="7373"/>
                    </a:lnTo>
                    <a:lnTo>
                      <a:pt x="6688" y="7442"/>
                    </a:lnTo>
                    <a:lnTo>
                      <a:pt x="6597" y="7488"/>
                    </a:lnTo>
                    <a:cubicBezTo>
                      <a:pt x="6506" y="7556"/>
                      <a:pt x="6391" y="7602"/>
                      <a:pt x="6300" y="7670"/>
                    </a:cubicBezTo>
                    <a:lnTo>
                      <a:pt x="6186" y="7739"/>
                    </a:lnTo>
                    <a:cubicBezTo>
                      <a:pt x="5935" y="7898"/>
                      <a:pt x="5638" y="8035"/>
                      <a:pt x="5296" y="8195"/>
                    </a:cubicBezTo>
                    <a:lnTo>
                      <a:pt x="5136" y="8286"/>
                    </a:lnTo>
                    <a:lnTo>
                      <a:pt x="4953" y="8378"/>
                    </a:lnTo>
                    <a:cubicBezTo>
                      <a:pt x="4862" y="8423"/>
                      <a:pt x="4771" y="8446"/>
                      <a:pt x="4679" y="8492"/>
                    </a:cubicBezTo>
                    <a:lnTo>
                      <a:pt x="4565" y="8560"/>
                    </a:lnTo>
                    <a:lnTo>
                      <a:pt x="4269" y="8697"/>
                    </a:lnTo>
                    <a:lnTo>
                      <a:pt x="4109" y="8789"/>
                    </a:lnTo>
                    <a:cubicBezTo>
                      <a:pt x="4018" y="8834"/>
                      <a:pt x="3926" y="8880"/>
                      <a:pt x="3835" y="8926"/>
                    </a:cubicBezTo>
                    <a:cubicBezTo>
                      <a:pt x="3652" y="9017"/>
                      <a:pt x="3493" y="9108"/>
                      <a:pt x="3310" y="9177"/>
                    </a:cubicBezTo>
                    <a:cubicBezTo>
                      <a:pt x="3013" y="9314"/>
                      <a:pt x="2717" y="9450"/>
                      <a:pt x="2420" y="9587"/>
                    </a:cubicBezTo>
                    <a:lnTo>
                      <a:pt x="2283" y="9633"/>
                    </a:lnTo>
                    <a:cubicBezTo>
                      <a:pt x="2169" y="9679"/>
                      <a:pt x="2077" y="9724"/>
                      <a:pt x="1963" y="9770"/>
                    </a:cubicBezTo>
                    <a:cubicBezTo>
                      <a:pt x="1872" y="9816"/>
                      <a:pt x="1781" y="9839"/>
                      <a:pt x="1667" y="9884"/>
                    </a:cubicBezTo>
                    <a:cubicBezTo>
                      <a:pt x="1621" y="9907"/>
                      <a:pt x="1575" y="9907"/>
                      <a:pt x="1530" y="9930"/>
                    </a:cubicBezTo>
                    <a:cubicBezTo>
                      <a:pt x="1438" y="9975"/>
                      <a:pt x="1370" y="9998"/>
                      <a:pt x="1301" y="9998"/>
                    </a:cubicBezTo>
                    <a:lnTo>
                      <a:pt x="1256" y="9998"/>
                    </a:lnTo>
                    <a:cubicBezTo>
                      <a:pt x="1233" y="9998"/>
                      <a:pt x="1233" y="9975"/>
                      <a:pt x="1210" y="9975"/>
                    </a:cubicBezTo>
                    <a:cubicBezTo>
                      <a:pt x="1164" y="9998"/>
                      <a:pt x="1119" y="10021"/>
                      <a:pt x="1073" y="10044"/>
                    </a:cubicBezTo>
                    <a:cubicBezTo>
                      <a:pt x="799" y="10181"/>
                      <a:pt x="525" y="10295"/>
                      <a:pt x="229" y="10409"/>
                    </a:cubicBezTo>
                    <a:cubicBezTo>
                      <a:pt x="160" y="10432"/>
                      <a:pt x="69" y="10478"/>
                      <a:pt x="0" y="10500"/>
                    </a:cubicBezTo>
                    <a:cubicBezTo>
                      <a:pt x="92" y="10592"/>
                      <a:pt x="183" y="10660"/>
                      <a:pt x="274" y="10729"/>
                    </a:cubicBezTo>
                    <a:lnTo>
                      <a:pt x="434" y="10843"/>
                    </a:lnTo>
                    <a:cubicBezTo>
                      <a:pt x="502" y="10911"/>
                      <a:pt x="571" y="10957"/>
                      <a:pt x="639" y="11025"/>
                    </a:cubicBezTo>
                    <a:cubicBezTo>
                      <a:pt x="708" y="11071"/>
                      <a:pt x="754" y="11117"/>
                      <a:pt x="822" y="11140"/>
                    </a:cubicBezTo>
                    <a:lnTo>
                      <a:pt x="913" y="11208"/>
                    </a:lnTo>
                    <a:lnTo>
                      <a:pt x="1005" y="11277"/>
                    </a:lnTo>
                    <a:cubicBezTo>
                      <a:pt x="1073" y="11322"/>
                      <a:pt x="1119" y="11368"/>
                      <a:pt x="1187" y="11413"/>
                    </a:cubicBezTo>
                    <a:lnTo>
                      <a:pt x="1301" y="11482"/>
                    </a:lnTo>
                    <a:cubicBezTo>
                      <a:pt x="1370" y="11528"/>
                      <a:pt x="1415" y="11550"/>
                      <a:pt x="1484" y="11596"/>
                    </a:cubicBezTo>
                    <a:cubicBezTo>
                      <a:pt x="1552" y="11642"/>
                      <a:pt x="1644" y="11710"/>
                      <a:pt x="1712" y="11756"/>
                    </a:cubicBezTo>
                    <a:lnTo>
                      <a:pt x="1781" y="11824"/>
                    </a:lnTo>
                    <a:cubicBezTo>
                      <a:pt x="1940" y="11938"/>
                      <a:pt x="2123" y="12030"/>
                      <a:pt x="2283" y="12144"/>
                    </a:cubicBezTo>
                    <a:lnTo>
                      <a:pt x="2351" y="12167"/>
                    </a:lnTo>
                    <a:cubicBezTo>
                      <a:pt x="2443" y="12235"/>
                      <a:pt x="2534" y="12281"/>
                      <a:pt x="2625" y="12326"/>
                    </a:cubicBezTo>
                    <a:cubicBezTo>
                      <a:pt x="2717" y="12372"/>
                      <a:pt x="2831" y="12418"/>
                      <a:pt x="2922" y="12463"/>
                    </a:cubicBezTo>
                    <a:cubicBezTo>
                      <a:pt x="3241" y="12600"/>
                      <a:pt x="3515" y="12692"/>
                      <a:pt x="3766" y="12760"/>
                    </a:cubicBezTo>
                    <a:lnTo>
                      <a:pt x="3949" y="12783"/>
                    </a:lnTo>
                    <a:lnTo>
                      <a:pt x="4154" y="12829"/>
                    </a:lnTo>
                    <a:cubicBezTo>
                      <a:pt x="4223" y="12851"/>
                      <a:pt x="4291" y="12874"/>
                      <a:pt x="4360" y="12874"/>
                    </a:cubicBezTo>
                    <a:cubicBezTo>
                      <a:pt x="4428" y="12897"/>
                      <a:pt x="4520" y="12920"/>
                      <a:pt x="4588" y="12920"/>
                    </a:cubicBezTo>
                    <a:cubicBezTo>
                      <a:pt x="4657" y="12943"/>
                      <a:pt x="4725" y="12966"/>
                      <a:pt x="4771" y="12988"/>
                    </a:cubicBezTo>
                    <a:cubicBezTo>
                      <a:pt x="4862" y="13011"/>
                      <a:pt x="4931" y="13011"/>
                      <a:pt x="4999" y="13034"/>
                    </a:cubicBezTo>
                    <a:cubicBezTo>
                      <a:pt x="5090" y="13057"/>
                      <a:pt x="5159" y="13057"/>
                      <a:pt x="5250" y="13080"/>
                    </a:cubicBezTo>
                    <a:cubicBezTo>
                      <a:pt x="5319" y="13103"/>
                      <a:pt x="5364" y="13103"/>
                      <a:pt x="5433" y="13125"/>
                    </a:cubicBezTo>
                    <a:cubicBezTo>
                      <a:pt x="5821" y="13194"/>
                      <a:pt x="6117" y="13239"/>
                      <a:pt x="6414" y="13239"/>
                    </a:cubicBezTo>
                    <a:cubicBezTo>
                      <a:pt x="6597" y="13239"/>
                      <a:pt x="6757" y="13262"/>
                      <a:pt x="6939" y="13285"/>
                    </a:cubicBezTo>
                    <a:lnTo>
                      <a:pt x="8035" y="13285"/>
                    </a:lnTo>
                    <a:cubicBezTo>
                      <a:pt x="8195" y="13262"/>
                      <a:pt x="8354" y="13239"/>
                      <a:pt x="8491" y="13217"/>
                    </a:cubicBezTo>
                    <a:lnTo>
                      <a:pt x="8583" y="13217"/>
                    </a:lnTo>
                    <a:lnTo>
                      <a:pt x="8720" y="13194"/>
                    </a:lnTo>
                    <a:cubicBezTo>
                      <a:pt x="8811" y="13194"/>
                      <a:pt x="8879" y="13171"/>
                      <a:pt x="8948" y="13171"/>
                    </a:cubicBezTo>
                    <a:cubicBezTo>
                      <a:pt x="9062" y="13148"/>
                      <a:pt x="9153" y="13125"/>
                      <a:pt x="9245" y="13103"/>
                    </a:cubicBezTo>
                    <a:cubicBezTo>
                      <a:pt x="9359" y="13080"/>
                      <a:pt x="9473" y="13080"/>
                      <a:pt x="9587" y="13057"/>
                    </a:cubicBezTo>
                    <a:cubicBezTo>
                      <a:pt x="9678" y="13034"/>
                      <a:pt x="9770" y="13011"/>
                      <a:pt x="9906" y="12988"/>
                    </a:cubicBezTo>
                    <a:cubicBezTo>
                      <a:pt x="9998" y="12943"/>
                      <a:pt x="10089" y="12920"/>
                      <a:pt x="10203" y="12874"/>
                    </a:cubicBezTo>
                    <a:cubicBezTo>
                      <a:pt x="10317" y="12851"/>
                      <a:pt x="10409" y="12806"/>
                      <a:pt x="10500" y="12783"/>
                    </a:cubicBezTo>
                    <a:cubicBezTo>
                      <a:pt x="10614" y="12760"/>
                      <a:pt x="10705" y="12737"/>
                      <a:pt x="10797" y="12692"/>
                    </a:cubicBezTo>
                    <a:cubicBezTo>
                      <a:pt x="10865" y="12669"/>
                      <a:pt x="10956" y="12623"/>
                      <a:pt x="11025" y="12600"/>
                    </a:cubicBezTo>
                    <a:lnTo>
                      <a:pt x="11116" y="12555"/>
                    </a:lnTo>
                    <a:cubicBezTo>
                      <a:pt x="11185" y="12532"/>
                      <a:pt x="11253" y="12509"/>
                      <a:pt x="11299" y="12486"/>
                    </a:cubicBezTo>
                    <a:cubicBezTo>
                      <a:pt x="11344" y="12463"/>
                      <a:pt x="11390" y="12463"/>
                      <a:pt x="11413" y="12441"/>
                    </a:cubicBezTo>
                    <a:cubicBezTo>
                      <a:pt x="11459" y="12441"/>
                      <a:pt x="11504" y="12418"/>
                      <a:pt x="11550" y="12418"/>
                    </a:cubicBezTo>
                    <a:cubicBezTo>
                      <a:pt x="11710" y="12349"/>
                      <a:pt x="11869" y="12281"/>
                      <a:pt x="12052" y="12190"/>
                    </a:cubicBezTo>
                    <a:cubicBezTo>
                      <a:pt x="12143" y="12144"/>
                      <a:pt x="12212" y="12121"/>
                      <a:pt x="12280" y="12075"/>
                    </a:cubicBezTo>
                    <a:cubicBezTo>
                      <a:pt x="12372" y="12030"/>
                      <a:pt x="12463" y="12007"/>
                      <a:pt x="12531" y="11961"/>
                    </a:cubicBezTo>
                    <a:lnTo>
                      <a:pt x="12646" y="11916"/>
                    </a:lnTo>
                    <a:cubicBezTo>
                      <a:pt x="12760" y="11847"/>
                      <a:pt x="12874" y="11779"/>
                      <a:pt x="12988" y="11733"/>
                    </a:cubicBezTo>
                    <a:cubicBezTo>
                      <a:pt x="13125" y="11665"/>
                      <a:pt x="13262" y="11619"/>
                      <a:pt x="13399" y="11528"/>
                    </a:cubicBezTo>
                    <a:cubicBezTo>
                      <a:pt x="13444" y="11505"/>
                      <a:pt x="13490" y="11482"/>
                      <a:pt x="13536" y="11436"/>
                    </a:cubicBezTo>
                    <a:lnTo>
                      <a:pt x="13581" y="11391"/>
                    </a:lnTo>
                    <a:lnTo>
                      <a:pt x="13627" y="11368"/>
                    </a:lnTo>
                    <a:lnTo>
                      <a:pt x="13764" y="11277"/>
                    </a:lnTo>
                    <a:cubicBezTo>
                      <a:pt x="13878" y="11185"/>
                      <a:pt x="14015" y="11071"/>
                      <a:pt x="14152" y="10957"/>
                    </a:cubicBezTo>
                    <a:cubicBezTo>
                      <a:pt x="14266" y="10866"/>
                      <a:pt x="14357" y="10752"/>
                      <a:pt x="14472" y="10660"/>
                    </a:cubicBezTo>
                    <a:cubicBezTo>
                      <a:pt x="14586" y="10546"/>
                      <a:pt x="14677" y="10455"/>
                      <a:pt x="14768" y="10341"/>
                    </a:cubicBezTo>
                    <a:cubicBezTo>
                      <a:pt x="14814" y="10295"/>
                      <a:pt x="14837" y="10249"/>
                      <a:pt x="14882" y="10204"/>
                    </a:cubicBezTo>
                    <a:cubicBezTo>
                      <a:pt x="14951" y="10135"/>
                      <a:pt x="14997" y="10090"/>
                      <a:pt x="15042" y="10021"/>
                    </a:cubicBezTo>
                    <a:cubicBezTo>
                      <a:pt x="15065" y="9998"/>
                      <a:pt x="15088" y="9975"/>
                      <a:pt x="15111" y="9930"/>
                    </a:cubicBezTo>
                    <a:cubicBezTo>
                      <a:pt x="15156" y="9930"/>
                      <a:pt x="15225" y="9907"/>
                      <a:pt x="15270" y="9839"/>
                    </a:cubicBezTo>
                    <a:cubicBezTo>
                      <a:pt x="15407" y="9747"/>
                      <a:pt x="15521" y="9633"/>
                      <a:pt x="15613" y="9519"/>
                    </a:cubicBezTo>
                    <a:lnTo>
                      <a:pt x="15750" y="9359"/>
                    </a:lnTo>
                    <a:cubicBezTo>
                      <a:pt x="15818" y="9291"/>
                      <a:pt x="15887" y="9222"/>
                      <a:pt x="15955" y="9154"/>
                    </a:cubicBezTo>
                    <a:cubicBezTo>
                      <a:pt x="16069" y="9017"/>
                      <a:pt x="16183" y="8880"/>
                      <a:pt x="16275" y="8743"/>
                    </a:cubicBezTo>
                    <a:cubicBezTo>
                      <a:pt x="16343" y="8674"/>
                      <a:pt x="16389" y="8606"/>
                      <a:pt x="16435" y="8537"/>
                    </a:cubicBezTo>
                    <a:cubicBezTo>
                      <a:pt x="16480" y="8492"/>
                      <a:pt x="16526" y="8423"/>
                      <a:pt x="16549" y="8378"/>
                    </a:cubicBezTo>
                    <a:lnTo>
                      <a:pt x="16663" y="8241"/>
                    </a:lnTo>
                    <a:cubicBezTo>
                      <a:pt x="16708" y="8149"/>
                      <a:pt x="16777" y="8081"/>
                      <a:pt x="16823" y="8013"/>
                    </a:cubicBezTo>
                    <a:cubicBezTo>
                      <a:pt x="16891" y="7898"/>
                      <a:pt x="16959" y="7807"/>
                      <a:pt x="17028" y="7716"/>
                    </a:cubicBezTo>
                    <a:lnTo>
                      <a:pt x="17074" y="7624"/>
                    </a:lnTo>
                    <a:cubicBezTo>
                      <a:pt x="17279" y="7328"/>
                      <a:pt x="17439" y="7031"/>
                      <a:pt x="17553" y="6757"/>
                    </a:cubicBezTo>
                    <a:cubicBezTo>
                      <a:pt x="17621" y="6575"/>
                      <a:pt x="17713" y="6369"/>
                      <a:pt x="17781" y="6118"/>
                    </a:cubicBezTo>
                    <a:cubicBezTo>
                      <a:pt x="17827" y="6004"/>
                      <a:pt x="17873" y="5890"/>
                      <a:pt x="17895" y="5776"/>
                    </a:cubicBezTo>
                    <a:cubicBezTo>
                      <a:pt x="17895" y="5707"/>
                      <a:pt x="17918" y="5616"/>
                      <a:pt x="17918" y="5547"/>
                    </a:cubicBezTo>
                    <a:lnTo>
                      <a:pt x="17918" y="5502"/>
                    </a:lnTo>
                    <a:cubicBezTo>
                      <a:pt x="17964" y="5433"/>
                      <a:pt x="18009" y="5388"/>
                      <a:pt x="18032" y="5342"/>
                    </a:cubicBezTo>
                    <a:cubicBezTo>
                      <a:pt x="18078" y="5205"/>
                      <a:pt x="18146" y="5045"/>
                      <a:pt x="18169" y="4885"/>
                    </a:cubicBezTo>
                    <a:cubicBezTo>
                      <a:pt x="18192" y="4817"/>
                      <a:pt x="18215" y="4748"/>
                      <a:pt x="18215" y="4657"/>
                    </a:cubicBezTo>
                    <a:cubicBezTo>
                      <a:pt x="18238" y="4612"/>
                      <a:pt x="18238" y="4566"/>
                      <a:pt x="18238" y="4520"/>
                    </a:cubicBezTo>
                    <a:lnTo>
                      <a:pt x="18261" y="4406"/>
                    </a:lnTo>
                    <a:cubicBezTo>
                      <a:pt x="18283" y="4315"/>
                      <a:pt x="18306" y="4201"/>
                      <a:pt x="18329" y="4109"/>
                    </a:cubicBezTo>
                    <a:cubicBezTo>
                      <a:pt x="18375" y="3858"/>
                      <a:pt x="18420" y="3562"/>
                      <a:pt x="18443" y="3219"/>
                    </a:cubicBezTo>
                    <a:cubicBezTo>
                      <a:pt x="18489" y="2877"/>
                      <a:pt x="18489" y="2534"/>
                      <a:pt x="18466" y="2238"/>
                    </a:cubicBezTo>
                    <a:cubicBezTo>
                      <a:pt x="18466" y="2009"/>
                      <a:pt x="18443" y="1781"/>
                      <a:pt x="18443" y="1576"/>
                    </a:cubicBezTo>
                    <a:lnTo>
                      <a:pt x="18420" y="1370"/>
                    </a:lnTo>
                    <a:cubicBezTo>
                      <a:pt x="18420" y="1256"/>
                      <a:pt x="18397" y="1119"/>
                      <a:pt x="18375" y="1005"/>
                    </a:cubicBezTo>
                    <a:lnTo>
                      <a:pt x="18375" y="937"/>
                    </a:lnTo>
                    <a:cubicBezTo>
                      <a:pt x="18375" y="800"/>
                      <a:pt x="18329" y="663"/>
                      <a:pt x="18306" y="526"/>
                    </a:cubicBezTo>
                    <a:lnTo>
                      <a:pt x="18283" y="457"/>
                    </a:lnTo>
                    <a:lnTo>
                      <a:pt x="18261" y="298"/>
                    </a:lnTo>
                    <a:cubicBezTo>
                      <a:pt x="18238" y="229"/>
                      <a:pt x="18238" y="138"/>
                      <a:pt x="18215" y="46"/>
                    </a:cubicBezTo>
                    <a:cubicBezTo>
                      <a:pt x="18215" y="24"/>
                      <a:pt x="18215" y="1"/>
                      <a:pt x="18192" y="1"/>
                    </a:cubicBezTo>
                    <a:close/>
                  </a:path>
                </a:pathLst>
              </a:custGeom>
              <a:solidFill>
                <a:srgbClr val="E987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0" name="Google Shape;5350;p41"/>
              <p:cNvSpPr/>
              <p:nvPr/>
            </p:nvSpPr>
            <p:spPr>
              <a:xfrm>
                <a:off x="4078586" y="4287933"/>
                <a:ext cx="884151" cy="554061"/>
              </a:xfrm>
              <a:custGeom>
                <a:avLst/>
                <a:gdLst/>
                <a:ahLst/>
                <a:cxnLst/>
                <a:rect l="l" t="t" r="r" b="b"/>
                <a:pathLst>
                  <a:path w="32710" h="20498" extrusionOk="0">
                    <a:moveTo>
                      <a:pt x="30564" y="1"/>
                    </a:moveTo>
                    <a:cubicBezTo>
                      <a:pt x="30496" y="24"/>
                      <a:pt x="30427" y="24"/>
                      <a:pt x="30359" y="46"/>
                    </a:cubicBezTo>
                    <a:cubicBezTo>
                      <a:pt x="30267" y="69"/>
                      <a:pt x="30199" y="92"/>
                      <a:pt x="30130" y="138"/>
                    </a:cubicBezTo>
                    <a:cubicBezTo>
                      <a:pt x="30085" y="161"/>
                      <a:pt x="30016" y="183"/>
                      <a:pt x="29971" y="183"/>
                    </a:cubicBezTo>
                    <a:cubicBezTo>
                      <a:pt x="29948" y="206"/>
                      <a:pt x="29902" y="229"/>
                      <a:pt x="29879" y="252"/>
                    </a:cubicBezTo>
                    <a:lnTo>
                      <a:pt x="29537" y="252"/>
                    </a:lnTo>
                    <a:cubicBezTo>
                      <a:pt x="29468" y="275"/>
                      <a:pt x="29400" y="275"/>
                      <a:pt x="29331" y="275"/>
                    </a:cubicBezTo>
                    <a:cubicBezTo>
                      <a:pt x="29286" y="275"/>
                      <a:pt x="29240" y="297"/>
                      <a:pt x="29217" y="297"/>
                    </a:cubicBezTo>
                    <a:cubicBezTo>
                      <a:pt x="29172" y="297"/>
                      <a:pt x="29126" y="297"/>
                      <a:pt x="29080" y="320"/>
                    </a:cubicBezTo>
                    <a:lnTo>
                      <a:pt x="28875" y="320"/>
                    </a:lnTo>
                    <a:cubicBezTo>
                      <a:pt x="28806" y="320"/>
                      <a:pt x="28715" y="320"/>
                      <a:pt x="28647" y="343"/>
                    </a:cubicBezTo>
                    <a:cubicBezTo>
                      <a:pt x="28373" y="366"/>
                      <a:pt x="28076" y="412"/>
                      <a:pt x="27711" y="503"/>
                    </a:cubicBezTo>
                    <a:cubicBezTo>
                      <a:pt x="27597" y="526"/>
                      <a:pt x="27460" y="571"/>
                      <a:pt x="27323" y="594"/>
                    </a:cubicBezTo>
                    <a:lnTo>
                      <a:pt x="27277" y="617"/>
                    </a:lnTo>
                    <a:cubicBezTo>
                      <a:pt x="27209" y="640"/>
                      <a:pt x="27140" y="663"/>
                      <a:pt x="27072" y="663"/>
                    </a:cubicBezTo>
                    <a:cubicBezTo>
                      <a:pt x="27003" y="686"/>
                      <a:pt x="26912" y="708"/>
                      <a:pt x="26844" y="731"/>
                    </a:cubicBezTo>
                    <a:cubicBezTo>
                      <a:pt x="26638" y="800"/>
                      <a:pt x="26410" y="868"/>
                      <a:pt x="26204" y="937"/>
                    </a:cubicBezTo>
                    <a:lnTo>
                      <a:pt x="25999" y="1005"/>
                    </a:lnTo>
                    <a:cubicBezTo>
                      <a:pt x="25702" y="1096"/>
                      <a:pt x="25406" y="1210"/>
                      <a:pt x="25132" y="1325"/>
                    </a:cubicBezTo>
                    <a:cubicBezTo>
                      <a:pt x="25017" y="1370"/>
                      <a:pt x="24881" y="1439"/>
                      <a:pt x="24744" y="1484"/>
                    </a:cubicBezTo>
                    <a:cubicBezTo>
                      <a:pt x="24675" y="1507"/>
                      <a:pt x="24629" y="1530"/>
                      <a:pt x="24561" y="1553"/>
                    </a:cubicBezTo>
                    <a:lnTo>
                      <a:pt x="24515" y="1553"/>
                    </a:lnTo>
                    <a:cubicBezTo>
                      <a:pt x="24447" y="1576"/>
                      <a:pt x="24378" y="1599"/>
                      <a:pt x="24333" y="1621"/>
                    </a:cubicBezTo>
                    <a:lnTo>
                      <a:pt x="24241" y="1667"/>
                    </a:lnTo>
                    <a:cubicBezTo>
                      <a:pt x="24173" y="1667"/>
                      <a:pt x="24127" y="1690"/>
                      <a:pt x="24059" y="1713"/>
                    </a:cubicBezTo>
                    <a:cubicBezTo>
                      <a:pt x="23990" y="1758"/>
                      <a:pt x="23922" y="1781"/>
                      <a:pt x="23876" y="1850"/>
                    </a:cubicBezTo>
                    <a:cubicBezTo>
                      <a:pt x="23808" y="1918"/>
                      <a:pt x="23785" y="2009"/>
                      <a:pt x="23831" y="2123"/>
                    </a:cubicBezTo>
                    <a:cubicBezTo>
                      <a:pt x="23831" y="2169"/>
                      <a:pt x="23876" y="2238"/>
                      <a:pt x="23968" y="2306"/>
                    </a:cubicBezTo>
                    <a:cubicBezTo>
                      <a:pt x="23990" y="2306"/>
                      <a:pt x="24013" y="2329"/>
                      <a:pt x="24036" y="2352"/>
                    </a:cubicBezTo>
                    <a:lnTo>
                      <a:pt x="24059" y="2375"/>
                    </a:lnTo>
                    <a:cubicBezTo>
                      <a:pt x="24082" y="2397"/>
                      <a:pt x="24127" y="2420"/>
                      <a:pt x="24150" y="2443"/>
                    </a:cubicBezTo>
                    <a:lnTo>
                      <a:pt x="24196" y="2512"/>
                    </a:lnTo>
                    <a:lnTo>
                      <a:pt x="24241" y="2557"/>
                    </a:lnTo>
                    <a:cubicBezTo>
                      <a:pt x="24287" y="2626"/>
                      <a:pt x="24333" y="2694"/>
                      <a:pt x="24424" y="2717"/>
                    </a:cubicBezTo>
                    <a:lnTo>
                      <a:pt x="24538" y="2717"/>
                    </a:lnTo>
                    <a:cubicBezTo>
                      <a:pt x="24584" y="2717"/>
                      <a:pt x="24652" y="2717"/>
                      <a:pt x="24698" y="2694"/>
                    </a:cubicBezTo>
                    <a:cubicBezTo>
                      <a:pt x="24766" y="2694"/>
                      <a:pt x="24835" y="2671"/>
                      <a:pt x="24881" y="2648"/>
                    </a:cubicBezTo>
                    <a:cubicBezTo>
                      <a:pt x="24972" y="2626"/>
                      <a:pt x="25063" y="2603"/>
                      <a:pt x="25177" y="2557"/>
                    </a:cubicBezTo>
                    <a:lnTo>
                      <a:pt x="25360" y="2489"/>
                    </a:lnTo>
                    <a:cubicBezTo>
                      <a:pt x="25474" y="2466"/>
                      <a:pt x="25611" y="2420"/>
                      <a:pt x="25748" y="2375"/>
                    </a:cubicBezTo>
                    <a:cubicBezTo>
                      <a:pt x="25908" y="2329"/>
                      <a:pt x="26090" y="2283"/>
                      <a:pt x="26273" y="2260"/>
                    </a:cubicBezTo>
                    <a:cubicBezTo>
                      <a:pt x="26410" y="2238"/>
                      <a:pt x="26547" y="2215"/>
                      <a:pt x="26684" y="2192"/>
                    </a:cubicBezTo>
                    <a:lnTo>
                      <a:pt x="26752" y="2192"/>
                    </a:lnTo>
                    <a:cubicBezTo>
                      <a:pt x="26889" y="2192"/>
                      <a:pt x="27003" y="2192"/>
                      <a:pt x="27140" y="2215"/>
                    </a:cubicBezTo>
                    <a:cubicBezTo>
                      <a:pt x="27277" y="2215"/>
                      <a:pt x="27437" y="2260"/>
                      <a:pt x="27551" y="2283"/>
                    </a:cubicBezTo>
                    <a:lnTo>
                      <a:pt x="27642" y="2306"/>
                    </a:lnTo>
                    <a:cubicBezTo>
                      <a:pt x="27757" y="2352"/>
                      <a:pt x="27848" y="2375"/>
                      <a:pt x="27939" y="2397"/>
                    </a:cubicBezTo>
                    <a:cubicBezTo>
                      <a:pt x="28076" y="2443"/>
                      <a:pt x="28190" y="2512"/>
                      <a:pt x="28281" y="2580"/>
                    </a:cubicBezTo>
                    <a:cubicBezTo>
                      <a:pt x="28350" y="2626"/>
                      <a:pt x="28418" y="2671"/>
                      <a:pt x="28487" y="2740"/>
                    </a:cubicBezTo>
                    <a:cubicBezTo>
                      <a:pt x="28510" y="2785"/>
                      <a:pt x="28555" y="2854"/>
                      <a:pt x="28578" y="2922"/>
                    </a:cubicBezTo>
                    <a:cubicBezTo>
                      <a:pt x="28601" y="2968"/>
                      <a:pt x="28624" y="2991"/>
                      <a:pt x="28647" y="3037"/>
                    </a:cubicBezTo>
                    <a:lnTo>
                      <a:pt x="28670" y="3105"/>
                    </a:lnTo>
                    <a:cubicBezTo>
                      <a:pt x="28692" y="3151"/>
                      <a:pt x="28715" y="3219"/>
                      <a:pt x="28715" y="3288"/>
                    </a:cubicBezTo>
                    <a:cubicBezTo>
                      <a:pt x="28738" y="3379"/>
                      <a:pt x="28738" y="3493"/>
                      <a:pt x="28738" y="3607"/>
                    </a:cubicBezTo>
                    <a:cubicBezTo>
                      <a:pt x="28715" y="3744"/>
                      <a:pt x="28692" y="3881"/>
                      <a:pt x="28647" y="3995"/>
                    </a:cubicBezTo>
                    <a:cubicBezTo>
                      <a:pt x="28624" y="4064"/>
                      <a:pt x="28601" y="4109"/>
                      <a:pt x="28578" y="4155"/>
                    </a:cubicBezTo>
                    <a:cubicBezTo>
                      <a:pt x="28555" y="4201"/>
                      <a:pt x="28533" y="4246"/>
                      <a:pt x="28510" y="4269"/>
                    </a:cubicBezTo>
                    <a:lnTo>
                      <a:pt x="28487" y="4360"/>
                    </a:lnTo>
                    <a:lnTo>
                      <a:pt x="28464" y="4429"/>
                    </a:lnTo>
                    <a:cubicBezTo>
                      <a:pt x="28441" y="4474"/>
                      <a:pt x="28418" y="4520"/>
                      <a:pt x="28373" y="4566"/>
                    </a:cubicBezTo>
                    <a:cubicBezTo>
                      <a:pt x="28327" y="4611"/>
                      <a:pt x="28281" y="4680"/>
                      <a:pt x="28236" y="4748"/>
                    </a:cubicBezTo>
                    <a:lnTo>
                      <a:pt x="28167" y="4817"/>
                    </a:lnTo>
                    <a:cubicBezTo>
                      <a:pt x="28076" y="4908"/>
                      <a:pt x="28008" y="5022"/>
                      <a:pt x="27939" y="5136"/>
                    </a:cubicBezTo>
                    <a:lnTo>
                      <a:pt x="27893" y="5182"/>
                    </a:lnTo>
                    <a:lnTo>
                      <a:pt x="27848" y="5251"/>
                    </a:lnTo>
                    <a:cubicBezTo>
                      <a:pt x="27734" y="5410"/>
                      <a:pt x="27642" y="5570"/>
                      <a:pt x="27528" y="5730"/>
                    </a:cubicBezTo>
                    <a:cubicBezTo>
                      <a:pt x="27460" y="5844"/>
                      <a:pt x="27368" y="5958"/>
                      <a:pt x="27277" y="6049"/>
                    </a:cubicBezTo>
                    <a:lnTo>
                      <a:pt x="27140" y="6186"/>
                    </a:lnTo>
                    <a:lnTo>
                      <a:pt x="27072" y="6278"/>
                    </a:lnTo>
                    <a:lnTo>
                      <a:pt x="26935" y="6415"/>
                    </a:lnTo>
                    <a:cubicBezTo>
                      <a:pt x="26821" y="6529"/>
                      <a:pt x="26707" y="6643"/>
                      <a:pt x="26592" y="6757"/>
                    </a:cubicBezTo>
                    <a:lnTo>
                      <a:pt x="26501" y="6826"/>
                    </a:lnTo>
                    <a:lnTo>
                      <a:pt x="26387" y="6940"/>
                    </a:lnTo>
                    <a:lnTo>
                      <a:pt x="26227" y="7077"/>
                    </a:lnTo>
                    <a:lnTo>
                      <a:pt x="26273" y="7054"/>
                    </a:lnTo>
                    <a:lnTo>
                      <a:pt x="26113" y="7168"/>
                    </a:lnTo>
                    <a:cubicBezTo>
                      <a:pt x="25976" y="7282"/>
                      <a:pt x="25839" y="7396"/>
                      <a:pt x="25702" y="7510"/>
                    </a:cubicBezTo>
                    <a:cubicBezTo>
                      <a:pt x="25588" y="7602"/>
                      <a:pt x="25474" y="7693"/>
                      <a:pt x="25360" y="7784"/>
                    </a:cubicBezTo>
                    <a:lnTo>
                      <a:pt x="25337" y="7807"/>
                    </a:lnTo>
                    <a:cubicBezTo>
                      <a:pt x="25246" y="7875"/>
                      <a:pt x="25177" y="7944"/>
                      <a:pt x="25109" y="8012"/>
                    </a:cubicBezTo>
                    <a:cubicBezTo>
                      <a:pt x="25109" y="8035"/>
                      <a:pt x="25086" y="8058"/>
                      <a:pt x="25086" y="8081"/>
                    </a:cubicBezTo>
                    <a:lnTo>
                      <a:pt x="24995" y="8149"/>
                    </a:lnTo>
                    <a:lnTo>
                      <a:pt x="24903" y="8218"/>
                    </a:lnTo>
                    <a:lnTo>
                      <a:pt x="24789" y="8309"/>
                    </a:lnTo>
                    <a:lnTo>
                      <a:pt x="24652" y="8400"/>
                    </a:lnTo>
                    <a:cubicBezTo>
                      <a:pt x="24561" y="8469"/>
                      <a:pt x="24470" y="8560"/>
                      <a:pt x="24378" y="8629"/>
                    </a:cubicBezTo>
                    <a:lnTo>
                      <a:pt x="24196" y="8788"/>
                    </a:lnTo>
                    <a:cubicBezTo>
                      <a:pt x="24013" y="8948"/>
                      <a:pt x="23831" y="9085"/>
                      <a:pt x="23648" y="9222"/>
                    </a:cubicBezTo>
                    <a:cubicBezTo>
                      <a:pt x="23579" y="9268"/>
                      <a:pt x="23511" y="9336"/>
                      <a:pt x="23443" y="9382"/>
                    </a:cubicBezTo>
                    <a:lnTo>
                      <a:pt x="23397" y="9428"/>
                    </a:lnTo>
                    <a:lnTo>
                      <a:pt x="23328" y="9473"/>
                    </a:lnTo>
                    <a:cubicBezTo>
                      <a:pt x="23123" y="9610"/>
                      <a:pt x="22918" y="9770"/>
                      <a:pt x="22689" y="9953"/>
                    </a:cubicBezTo>
                    <a:lnTo>
                      <a:pt x="22507" y="10090"/>
                    </a:lnTo>
                    <a:lnTo>
                      <a:pt x="22438" y="10090"/>
                    </a:lnTo>
                    <a:cubicBezTo>
                      <a:pt x="22393" y="10090"/>
                      <a:pt x="22324" y="10090"/>
                      <a:pt x="22278" y="10135"/>
                    </a:cubicBezTo>
                    <a:cubicBezTo>
                      <a:pt x="22187" y="10181"/>
                      <a:pt x="22119" y="10226"/>
                      <a:pt x="22027" y="10295"/>
                    </a:cubicBezTo>
                    <a:lnTo>
                      <a:pt x="22005" y="10318"/>
                    </a:lnTo>
                    <a:lnTo>
                      <a:pt x="21753" y="10478"/>
                    </a:lnTo>
                    <a:lnTo>
                      <a:pt x="21639" y="10569"/>
                    </a:lnTo>
                    <a:lnTo>
                      <a:pt x="21434" y="10729"/>
                    </a:lnTo>
                    <a:lnTo>
                      <a:pt x="21297" y="10820"/>
                    </a:lnTo>
                    <a:lnTo>
                      <a:pt x="21137" y="10934"/>
                    </a:lnTo>
                    <a:lnTo>
                      <a:pt x="20681" y="11208"/>
                    </a:lnTo>
                    <a:cubicBezTo>
                      <a:pt x="20407" y="11391"/>
                      <a:pt x="20133" y="11550"/>
                      <a:pt x="19836" y="11756"/>
                    </a:cubicBezTo>
                    <a:cubicBezTo>
                      <a:pt x="19745" y="11824"/>
                      <a:pt x="19676" y="11870"/>
                      <a:pt x="19585" y="11938"/>
                    </a:cubicBezTo>
                    <a:lnTo>
                      <a:pt x="19539" y="11961"/>
                    </a:lnTo>
                    <a:lnTo>
                      <a:pt x="19448" y="12030"/>
                    </a:lnTo>
                    <a:cubicBezTo>
                      <a:pt x="19402" y="12075"/>
                      <a:pt x="19357" y="12098"/>
                      <a:pt x="19311" y="12144"/>
                    </a:cubicBezTo>
                    <a:lnTo>
                      <a:pt x="19288" y="12167"/>
                    </a:lnTo>
                    <a:lnTo>
                      <a:pt x="19220" y="12212"/>
                    </a:lnTo>
                    <a:lnTo>
                      <a:pt x="19129" y="12258"/>
                    </a:lnTo>
                    <a:lnTo>
                      <a:pt x="18809" y="12463"/>
                    </a:lnTo>
                    <a:cubicBezTo>
                      <a:pt x="18604" y="12577"/>
                      <a:pt x="18398" y="12714"/>
                      <a:pt x="18193" y="12851"/>
                    </a:cubicBezTo>
                    <a:lnTo>
                      <a:pt x="18124" y="12897"/>
                    </a:lnTo>
                    <a:cubicBezTo>
                      <a:pt x="17942" y="13011"/>
                      <a:pt x="17736" y="13125"/>
                      <a:pt x="17554" y="13262"/>
                    </a:cubicBezTo>
                    <a:cubicBezTo>
                      <a:pt x="17439" y="13331"/>
                      <a:pt x="17325" y="13376"/>
                      <a:pt x="17211" y="13445"/>
                    </a:cubicBezTo>
                    <a:lnTo>
                      <a:pt x="17006" y="13582"/>
                    </a:lnTo>
                    <a:lnTo>
                      <a:pt x="16937" y="13627"/>
                    </a:lnTo>
                    <a:cubicBezTo>
                      <a:pt x="16869" y="13650"/>
                      <a:pt x="16823" y="13696"/>
                      <a:pt x="16755" y="13742"/>
                    </a:cubicBezTo>
                    <a:cubicBezTo>
                      <a:pt x="16732" y="13742"/>
                      <a:pt x="16709" y="13764"/>
                      <a:pt x="16686" y="13764"/>
                    </a:cubicBezTo>
                    <a:cubicBezTo>
                      <a:pt x="16458" y="13901"/>
                      <a:pt x="16253" y="14038"/>
                      <a:pt x="16024" y="14152"/>
                    </a:cubicBezTo>
                    <a:lnTo>
                      <a:pt x="15887" y="14244"/>
                    </a:lnTo>
                    <a:lnTo>
                      <a:pt x="15819" y="14267"/>
                    </a:lnTo>
                    <a:lnTo>
                      <a:pt x="15636" y="14381"/>
                    </a:lnTo>
                    <a:cubicBezTo>
                      <a:pt x="15499" y="14449"/>
                      <a:pt x="15362" y="14518"/>
                      <a:pt x="15203" y="14586"/>
                    </a:cubicBezTo>
                    <a:lnTo>
                      <a:pt x="15088" y="14655"/>
                    </a:lnTo>
                    <a:lnTo>
                      <a:pt x="14952" y="14723"/>
                    </a:lnTo>
                    <a:lnTo>
                      <a:pt x="14837" y="14769"/>
                    </a:lnTo>
                    <a:lnTo>
                      <a:pt x="14769" y="14814"/>
                    </a:lnTo>
                    <a:lnTo>
                      <a:pt x="14700" y="14837"/>
                    </a:lnTo>
                    <a:cubicBezTo>
                      <a:pt x="14655" y="14860"/>
                      <a:pt x="14632" y="14883"/>
                      <a:pt x="14586" y="14906"/>
                    </a:cubicBezTo>
                    <a:lnTo>
                      <a:pt x="14518" y="14951"/>
                    </a:lnTo>
                    <a:lnTo>
                      <a:pt x="14267" y="15065"/>
                    </a:lnTo>
                    <a:cubicBezTo>
                      <a:pt x="14016" y="15180"/>
                      <a:pt x="13742" y="15316"/>
                      <a:pt x="13491" y="15453"/>
                    </a:cubicBezTo>
                    <a:lnTo>
                      <a:pt x="13354" y="15499"/>
                    </a:lnTo>
                    <a:cubicBezTo>
                      <a:pt x="13125" y="15613"/>
                      <a:pt x="12897" y="15727"/>
                      <a:pt x="12692" y="15819"/>
                    </a:cubicBezTo>
                    <a:cubicBezTo>
                      <a:pt x="12601" y="15864"/>
                      <a:pt x="12509" y="15910"/>
                      <a:pt x="12418" y="15956"/>
                    </a:cubicBezTo>
                    <a:lnTo>
                      <a:pt x="12327" y="15978"/>
                    </a:lnTo>
                    <a:lnTo>
                      <a:pt x="12235" y="16024"/>
                    </a:lnTo>
                    <a:lnTo>
                      <a:pt x="12144" y="16070"/>
                    </a:lnTo>
                    <a:lnTo>
                      <a:pt x="12053" y="16115"/>
                    </a:lnTo>
                    <a:lnTo>
                      <a:pt x="11961" y="16161"/>
                    </a:lnTo>
                    <a:cubicBezTo>
                      <a:pt x="11939" y="16161"/>
                      <a:pt x="11916" y="16184"/>
                      <a:pt x="11893" y="16207"/>
                    </a:cubicBezTo>
                    <a:cubicBezTo>
                      <a:pt x="11847" y="16207"/>
                      <a:pt x="11779" y="16230"/>
                      <a:pt x="11710" y="16252"/>
                    </a:cubicBezTo>
                    <a:lnTo>
                      <a:pt x="11688" y="16275"/>
                    </a:lnTo>
                    <a:lnTo>
                      <a:pt x="11596" y="16321"/>
                    </a:lnTo>
                    <a:lnTo>
                      <a:pt x="11505" y="16344"/>
                    </a:lnTo>
                    <a:lnTo>
                      <a:pt x="11231" y="16458"/>
                    </a:lnTo>
                    <a:cubicBezTo>
                      <a:pt x="10889" y="16572"/>
                      <a:pt x="10546" y="16686"/>
                      <a:pt x="10204" y="16823"/>
                    </a:cubicBezTo>
                    <a:cubicBezTo>
                      <a:pt x="9930" y="16937"/>
                      <a:pt x="9656" y="17028"/>
                      <a:pt x="9382" y="17143"/>
                    </a:cubicBezTo>
                    <a:cubicBezTo>
                      <a:pt x="9154" y="17234"/>
                      <a:pt x="8926" y="17325"/>
                      <a:pt x="8697" y="17416"/>
                    </a:cubicBezTo>
                    <a:lnTo>
                      <a:pt x="8583" y="17462"/>
                    </a:lnTo>
                    <a:lnTo>
                      <a:pt x="8172" y="17599"/>
                    </a:lnTo>
                    <a:lnTo>
                      <a:pt x="8013" y="17645"/>
                    </a:lnTo>
                    <a:lnTo>
                      <a:pt x="7853" y="17667"/>
                    </a:lnTo>
                    <a:lnTo>
                      <a:pt x="7716" y="17713"/>
                    </a:lnTo>
                    <a:lnTo>
                      <a:pt x="7647" y="17736"/>
                    </a:lnTo>
                    <a:cubicBezTo>
                      <a:pt x="7579" y="17759"/>
                      <a:pt x="7510" y="17782"/>
                      <a:pt x="7465" y="17804"/>
                    </a:cubicBezTo>
                    <a:cubicBezTo>
                      <a:pt x="7396" y="17850"/>
                      <a:pt x="7328" y="17919"/>
                      <a:pt x="7305" y="17987"/>
                    </a:cubicBezTo>
                    <a:lnTo>
                      <a:pt x="7259" y="17987"/>
                    </a:lnTo>
                    <a:cubicBezTo>
                      <a:pt x="7168" y="18010"/>
                      <a:pt x="7100" y="18033"/>
                      <a:pt x="7008" y="18033"/>
                    </a:cubicBezTo>
                    <a:lnTo>
                      <a:pt x="6871" y="18056"/>
                    </a:lnTo>
                    <a:cubicBezTo>
                      <a:pt x="6757" y="18078"/>
                      <a:pt x="6643" y="18101"/>
                      <a:pt x="6529" y="18124"/>
                    </a:cubicBezTo>
                    <a:cubicBezTo>
                      <a:pt x="6415" y="18147"/>
                      <a:pt x="6301" y="18170"/>
                      <a:pt x="6187" y="18192"/>
                    </a:cubicBezTo>
                    <a:lnTo>
                      <a:pt x="5936" y="18238"/>
                    </a:lnTo>
                    <a:cubicBezTo>
                      <a:pt x="5776" y="18261"/>
                      <a:pt x="5616" y="18284"/>
                      <a:pt x="5456" y="18307"/>
                    </a:cubicBezTo>
                    <a:lnTo>
                      <a:pt x="5411" y="18329"/>
                    </a:lnTo>
                    <a:cubicBezTo>
                      <a:pt x="5296" y="18329"/>
                      <a:pt x="5205" y="18352"/>
                      <a:pt x="5114" y="18375"/>
                    </a:cubicBezTo>
                    <a:cubicBezTo>
                      <a:pt x="5000" y="18398"/>
                      <a:pt x="4886" y="18398"/>
                      <a:pt x="4771" y="18398"/>
                    </a:cubicBezTo>
                    <a:lnTo>
                      <a:pt x="4383" y="18398"/>
                    </a:lnTo>
                    <a:cubicBezTo>
                      <a:pt x="4246" y="18398"/>
                      <a:pt x="4132" y="18375"/>
                      <a:pt x="4041" y="18352"/>
                    </a:cubicBezTo>
                    <a:cubicBezTo>
                      <a:pt x="3927" y="18329"/>
                      <a:pt x="3790" y="18284"/>
                      <a:pt x="3653" y="18238"/>
                    </a:cubicBezTo>
                    <a:cubicBezTo>
                      <a:pt x="3516" y="18192"/>
                      <a:pt x="3379" y="18124"/>
                      <a:pt x="3242" y="18056"/>
                    </a:cubicBezTo>
                    <a:lnTo>
                      <a:pt x="3174" y="18033"/>
                    </a:lnTo>
                    <a:cubicBezTo>
                      <a:pt x="3196" y="17964"/>
                      <a:pt x="3196" y="17919"/>
                      <a:pt x="3174" y="17850"/>
                    </a:cubicBezTo>
                    <a:cubicBezTo>
                      <a:pt x="3151" y="17804"/>
                      <a:pt x="3151" y="17782"/>
                      <a:pt x="3128" y="17736"/>
                    </a:cubicBezTo>
                    <a:cubicBezTo>
                      <a:pt x="3105" y="17713"/>
                      <a:pt x="3105" y="17690"/>
                      <a:pt x="3082" y="17690"/>
                    </a:cubicBezTo>
                    <a:lnTo>
                      <a:pt x="3060" y="17599"/>
                    </a:lnTo>
                    <a:cubicBezTo>
                      <a:pt x="3037" y="17508"/>
                      <a:pt x="3014" y="17416"/>
                      <a:pt x="3014" y="17348"/>
                    </a:cubicBezTo>
                    <a:cubicBezTo>
                      <a:pt x="3014" y="17188"/>
                      <a:pt x="3014" y="17006"/>
                      <a:pt x="3060" y="16846"/>
                    </a:cubicBezTo>
                    <a:cubicBezTo>
                      <a:pt x="3082" y="16754"/>
                      <a:pt x="3105" y="16686"/>
                      <a:pt x="3151" y="16595"/>
                    </a:cubicBezTo>
                    <a:cubicBezTo>
                      <a:pt x="3174" y="16526"/>
                      <a:pt x="3219" y="16435"/>
                      <a:pt x="3242" y="16344"/>
                    </a:cubicBezTo>
                    <a:lnTo>
                      <a:pt x="3265" y="16298"/>
                    </a:lnTo>
                    <a:lnTo>
                      <a:pt x="3265" y="16298"/>
                    </a:lnTo>
                    <a:lnTo>
                      <a:pt x="3242" y="16321"/>
                    </a:lnTo>
                    <a:cubicBezTo>
                      <a:pt x="3425" y="16024"/>
                      <a:pt x="3630" y="15750"/>
                      <a:pt x="3813" y="15522"/>
                    </a:cubicBezTo>
                    <a:lnTo>
                      <a:pt x="3927" y="15385"/>
                    </a:lnTo>
                    <a:cubicBezTo>
                      <a:pt x="3973" y="15294"/>
                      <a:pt x="4041" y="15225"/>
                      <a:pt x="4110" y="15134"/>
                    </a:cubicBezTo>
                    <a:cubicBezTo>
                      <a:pt x="4201" y="15020"/>
                      <a:pt x="4292" y="14928"/>
                      <a:pt x="4406" y="14814"/>
                    </a:cubicBezTo>
                    <a:cubicBezTo>
                      <a:pt x="4452" y="14746"/>
                      <a:pt x="4520" y="14677"/>
                      <a:pt x="4589" y="14632"/>
                    </a:cubicBezTo>
                    <a:lnTo>
                      <a:pt x="4634" y="14563"/>
                    </a:lnTo>
                    <a:cubicBezTo>
                      <a:pt x="4726" y="14472"/>
                      <a:pt x="4794" y="14403"/>
                      <a:pt x="4863" y="14312"/>
                    </a:cubicBezTo>
                    <a:lnTo>
                      <a:pt x="4908" y="14267"/>
                    </a:lnTo>
                    <a:cubicBezTo>
                      <a:pt x="4954" y="14221"/>
                      <a:pt x="5000" y="14175"/>
                      <a:pt x="5068" y="14107"/>
                    </a:cubicBezTo>
                    <a:cubicBezTo>
                      <a:pt x="5159" y="14015"/>
                      <a:pt x="5274" y="13901"/>
                      <a:pt x="5365" y="13787"/>
                    </a:cubicBezTo>
                    <a:cubicBezTo>
                      <a:pt x="5433" y="13696"/>
                      <a:pt x="5479" y="13627"/>
                      <a:pt x="5525" y="13536"/>
                    </a:cubicBezTo>
                    <a:cubicBezTo>
                      <a:pt x="5570" y="13445"/>
                      <a:pt x="5547" y="13308"/>
                      <a:pt x="5525" y="13217"/>
                    </a:cubicBezTo>
                    <a:lnTo>
                      <a:pt x="5525" y="13171"/>
                    </a:lnTo>
                    <a:cubicBezTo>
                      <a:pt x="5502" y="13125"/>
                      <a:pt x="5502" y="13080"/>
                      <a:pt x="5456" y="13034"/>
                    </a:cubicBezTo>
                    <a:cubicBezTo>
                      <a:pt x="5411" y="12988"/>
                      <a:pt x="5365" y="12965"/>
                      <a:pt x="5319" y="12943"/>
                    </a:cubicBezTo>
                    <a:cubicBezTo>
                      <a:pt x="5296" y="12943"/>
                      <a:pt x="5274" y="12920"/>
                      <a:pt x="5228" y="12920"/>
                    </a:cubicBezTo>
                    <a:cubicBezTo>
                      <a:pt x="5091" y="12920"/>
                      <a:pt x="4977" y="13011"/>
                      <a:pt x="4886" y="13080"/>
                    </a:cubicBezTo>
                    <a:cubicBezTo>
                      <a:pt x="4749" y="13194"/>
                      <a:pt x="4634" y="13285"/>
                      <a:pt x="4498" y="13399"/>
                    </a:cubicBezTo>
                    <a:cubicBezTo>
                      <a:pt x="4383" y="13513"/>
                      <a:pt x="4269" y="13605"/>
                      <a:pt x="4155" y="13719"/>
                    </a:cubicBezTo>
                    <a:cubicBezTo>
                      <a:pt x="4064" y="13787"/>
                      <a:pt x="4018" y="13856"/>
                      <a:pt x="3950" y="13924"/>
                    </a:cubicBezTo>
                    <a:lnTo>
                      <a:pt x="3836" y="14015"/>
                    </a:lnTo>
                    <a:cubicBezTo>
                      <a:pt x="3721" y="14152"/>
                      <a:pt x="3607" y="14267"/>
                      <a:pt x="3470" y="14381"/>
                    </a:cubicBezTo>
                    <a:cubicBezTo>
                      <a:pt x="3379" y="14495"/>
                      <a:pt x="3265" y="14609"/>
                      <a:pt x="3174" y="14700"/>
                    </a:cubicBezTo>
                    <a:lnTo>
                      <a:pt x="3082" y="14814"/>
                    </a:lnTo>
                    <a:cubicBezTo>
                      <a:pt x="2877" y="14997"/>
                      <a:pt x="2672" y="15202"/>
                      <a:pt x="2512" y="15431"/>
                    </a:cubicBezTo>
                    <a:lnTo>
                      <a:pt x="2420" y="15522"/>
                    </a:lnTo>
                    <a:lnTo>
                      <a:pt x="2352" y="15613"/>
                    </a:lnTo>
                    <a:lnTo>
                      <a:pt x="2329" y="15659"/>
                    </a:lnTo>
                    <a:cubicBezTo>
                      <a:pt x="2124" y="15841"/>
                      <a:pt x="1895" y="16047"/>
                      <a:pt x="1713" y="16275"/>
                    </a:cubicBezTo>
                    <a:cubicBezTo>
                      <a:pt x="1599" y="16412"/>
                      <a:pt x="1507" y="16549"/>
                      <a:pt x="1416" y="16663"/>
                    </a:cubicBezTo>
                    <a:cubicBezTo>
                      <a:pt x="1348" y="16754"/>
                      <a:pt x="1279" y="16846"/>
                      <a:pt x="1211" y="16937"/>
                    </a:cubicBezTo>
                    <a:lnTo>
                      <a:pt x="1119" y="17051"/>
                    </a:lnTo>
                    <a:cubicBezTo>
                      <a:pt x="1074" y="17097"/>
                      <a:pt x="1051" y="17143"/>
                      <a:pt x="1005" y="17211"/>
                    </a:cubicBezTo>
                    <a:cubicBezTo>
                      <a:pt x="960" y="17279"/>
                      <a:pt x="891" y="17325"/>
                      <a:pt x="845" y="17394"/>
                    </a:cubicBezTo>
                    <a:cubicBezTo>
                      <a:pt x="754" y="17531"/>
                      <a:pt x="663" y="17690"/>
                      <a:pt x="594" y="17804"/>
                    </a:cubicBezTo>
                    <a:cubicBezTo>
                      <a:pt x="503" y="17964"/>
                      <a:pt x="412" y="18101"/>
                      <a:pt x="343" y="18261"/>
                    </a:cubicBezTo>
                    <a:cubicBezTo>
                      <a:pt x="275" y="18375"/>
                      <a:pt x="229" y="18512"/>
                      <a:pt x="161" y="18672"/>
                    </a:cubicBezTo>
                    <a:cubicBezTo>
                      <a:pt x="69" y="18900"/>
                      <a:pt x="24" y="19105"/>
                      <a:pt x="1" y="19311"/>
                    </a:cubicBezTo>
                    <a:cubicBezTo>
                      <a:pt x="1" y="19448"/>
                      <a:pt x="24" y="19608"/>
                      <a:pt x="92" y="19767"/>
                    </a:cubicBezTo>
                    <a:cubicBezTo>
                      <a:pt x="161" y="19904"/>
                      <a:pt x="298" y="20019"/>
                      <a:pt x="526" y="20110"/>
                    </a:cubicBezTo>
                    <a:cubicBezTo>
                      <a:pt x="572" y="20133"/>
                      <a:pt x="617" y="20155"/>
                      <a:pt x="663" y="20178"/>
                    </a:cubicBezTo>
                    <a:lnTo>
                      <a:pt x="731" y="20178"/>
                    </a:lnTo>
                    <a:cubicBezTo>
                      <a:pt x="754" y="20224"/>
                      <a:pt x="777" y="20270"/>
                      <a:pt x="845" y="20292"/>
                    </a:cubicBezTo>
                    <a:cubicBezTo>
                      <a:pt x="891" y="20292"/>
                      <a:pt x="937" y="20315"/>
                      <a:pt x="1005" y="20338"/>
                    </a:cubicBezTo>
                    <a:cubicBezTo>
                      <a:pt x="1074" y="20361"/>
                      <a:pt x="1142" y="20407"/>
                      <a:pt x="1188" y="20407"/>
                    </a:cubicBezTo>
                    <a:cubicBezTo>
                      <a:pt x="1348" y="20452"/>
                      <a:pt x="1507" y="20475"/>
                      <a:pt x="1644" y="20475"/>
                    </a:cubicBezTo>
                    <a:cubicBezTo>
                      <a:pt x="1804" y="20498"/>
                      <a:pt x="1987" y="20498"/>
                      <a:pt x="2147" y="20498"/>
                    </a:cubicBezTo>
                    <a:lnTo>
                      <a:pt x="2535" y="20498"/>
                    </a:lnTo>
                    <a:cubicBezTo>
                      <a:pt x="2831" y="20475"/>
                      <a:pt x="3151" y="20452"/>
                      <a:pt x="3470" y="20407"/>
                    </a:cubicBezTo>
                    <a:cubicBezTo>
                      <a:pt x="3699" y="20361"/>
                      <a:pt x="3927" y="20315"/>
                      <a:pt x="4155" y="20270"/>
                    </a:cubicBezTo>
                    <a:lnTo>
                      <a:pt x="4429" y="20201"/>
                    </a:lnTo>
                    <a:lnTo>
                      <a:pt x="4589" y="20178"/>
                    </a:lnTo>
                    <a:cubicBezTo>
                      <a:pt x="4771" y="20133"/>
                      <a:pt x="4954" y="20087"/>
                      <a:pt x="5137" y="20041"/>
                    </a:cubicBezTo>
                    <a:lnTo>
                      <a:pt x="5228" y="20019"/>
                    </a:lnTo>
                    <a:cubicBezTo>
                      <a:pt x="5433" y="19973"/>
                      <a:pt x="5662" y="19904"/>
                      <a:pt x="5867" y="19836"/>
                    </a:cubicBezTo>
                    <a:cubicBezTo>
                      <a:pt x="6118" y="19767"/>
                      <a:pt x="6369" y="19699"/>
                      <a:pt x="6620" y="19630"/>
                    </a:cubicBezTo>
                    <a:cubicBezTo>
                      <a:pt x="6871" y="19539"/>
                      <a:pt x="7122" y="19448"/>
                      <a:pt x="7374" y="19357"/>
                    </a:cubicBezTo>
                    <a:cubicBezTo>
                      <a:pt x="7625" y="19265"/>
                      <a:pt x="7876" y="19174"/>
                      <a:pt x="8127" y="19060"/>
                    </a:cubicBezTo>
                    <a:lnTo>
                      <a:pt x="8309" y="18991"/>
                    </a:lnTo>
                    <a:lnTo>
                      <a:pt x="8355" y="18969"/>
                    </a:lnTo>
                    <a:cubicBezTo>
                      <a:pt x="8629" y="18854"/>
                      <a:pt x="8926" y="18740"/>
                      <a:pt x="9200" y="18626"/>
                    </a:cubicBezTo>
                    <a:cubicBezTo>
                      <a:pt x="9496" y="18512"/>
                      <a:pt x="9770" y="18398"/>
                      <a:pt x="10044" y="18261"/>
                    </a:cubicBezTo>
                    <a:cubicBezTo>
                      <a:pt x="10090" y="18238"/>
                      <a:pt x="10135" y="18215"/>
                      <a:pt x="10181" y="18192"/>
                    </a:cubicBezTo>
                    <a:cubicBezTo>
                      <a:pt x="10204" y="18192"/>
                      <a:pt x="10204" y="18215"/>
                      <a:pt x="10227" y="18215"/>
                    </a:cubicBezTo>
                    <a:lnTo>
                      <a:pt x="10272" y="18215"/>
                    </a:lnTo>
                    <a:cubicBezTo>
                      <a:pt x="10341" y="18215"/>
                      <a:pt x="10409" y="18192"/>
                      <a:pt x="10501" y="18147"/>
                    </a:cubicBezTo>
                    <a:cubicBezTo>
                      <a:pt x="10546" y="18124"/>
                      <a:pt x="10592" y="18124"/>
                      <a:pt x="10638" y="18101"/>
                    </a:cubicBezTo>
                    <a:cubicBezTo>
                      <a:pt x="10752" y="18056"/>
                      <a:pt x="10843" y="18033"/>
                      <a:pt x="10934" y="17987"/>
                    </a:cubicBezTo>
                    <a:cubicBezTo>
                      <a:pt x="11048" y="17941"/>
                      <a:pt x="11140" y="17896"/>
                      <a:pt x="11254" y="17850"/>
                    </a:cubicBezTo>
                    <a:lnTo>
                      <a:pt x="11391" y="17804"/>
                    </a:lnTo>
                    <a:cubicBezTo>
                      <a:pt x="11688" y="17667"/>
                      <a:pt x="11984" y="17531"/>
                      <a:pt x="12281" y="17394"/>
                    </a:cubicBezTo>
                    <a:cubicBezTo>
                      <a:pt x="12464" y="17325"/>
                      <a:pt x="12623" y="17234"/>
                      <a:pt x="12806" y="17143"/>
                    </a:cubicBezTo>
                    <a:cubicBezTo>
                      <a:pt x="12897" y="17097"/>
                      <a:pt x="12989" y="17051"/>
                      <a:pt x="13080" y="17006"/>
                    </a:cubicBezTo>
                    <a:lnTo>
                      <a:pt x="13240" y="16914"/>
                    </a:lnTo>
                    <a:lnTo>
                      <a:pt x="13536" y="16777"/>
                    </a:lnTo>
                    <a:lnTo>
                      <a:pt x="13650" y="16709"/>
                    </a:lnTo>
                    <a:cubicBezTo>
                      <a:pt x="13742" y="16663"/>
                      <a:pt x="13833" y="16640"/>
                      <a:pt x="13924" y="16595"/>
                    </a:cubicBezTo>
                    <a:lnTo>
                      <a:pt x="14107" y="16503"/>
                    </a:lnTo>
                    <a:lnTo>
                      <a:pt x="14267" y="16412"/>
                    </a:lnTo>
                    <a:cubicBezTo>
                      <a:pt x="14609" y="16252"/>
                      <a:pt x="14883" y="16115"/>
                      <a:pt x="15157" y="15956"/>
                    </a:cubicBezTo>
                    <a:lnTo>
                      <a:pt x="15271" y="15887"/>
                    </a:lnTo>
                    <a:cubicBezTo>
                      <a:pt x="15362" y="15819"/>
                      <a:pt x="15477" y="15773"/>
                      <a:pt x="15568" y="15705"/>
                    </a:cubicBezTo>
                    <a:lnTo>
                      <a:pt x="15659" y="15659"/>
                    </a:lnTo>
                    <a:lnTo>
                      <a:pt x="15750" y="15590"/>
                    </a:lnTo>
                    <a:lnTo>
                      <a:pt x="15819" y="15545"/>
                    </a:lnTo>
                    <a:lnTo>
                      <a:pt x="15887" y="15499"/>
                    </a:lnTo>
                    <a:cubicBezTo>
                      <a:pt x="16230" y="15362"/>
                      <a:pt x="16549" y="15202"/>
                      <a:pt x="16846" y="15043"/>
                    </a:cubicBezTo>
                    <a:cubicBezTo>
                      <a:pt x="17120" y="14883"/>
                      <a:pt x="17417" y="14723"/>
                      <a:pt x="17691" y="14563"/>
                    </a:cubicBezTo>
                    <a:lnTo>
                      <a:pt x="18147" y="14312"/>
                    </a:lnTo>
                    <a:lnTo>
                      <a:pt x="18604" y="14038"/>
                    </a:lnTo>
                    <a:cubicBezTo>
                      <a:pt x="18741" y="13947"/>
                      <a:pt x="18877" y="13879"/>
                      <a:pt x="18992" y="13810"/>
                    </a:cubicBezTo>
                    <a:lnTo>
                      <a:pt x="19106" y="13742"/>
                    </a:lnTo>
                    <a:lnTo>
                      <a:pt x="19197" y="13696"/>
                    </a:lnTo>
                    <a:lnTo>
                      <a:pt x="19243" y="13673"/>
                    </a:lnTo>
                    <a:cubicBezTo>
                      <a:pt x="19334" y="13605"/>
                      <a:pt x="19425" y="13559"/>
                      <a:pt x="19494" y="13490"/>
                    </a:cubicBezTo>
                    <a:lnTo>
                      <a:pt x="19562" y="13445"/>
                    </a:lnTo>
                    <a:lnTo>
                      <a:pt x="19654" y="13399"/>
                    </a:lnTo>
                    <a:cubicBezTo>
                      <a:pt x="19813" y="13308"/>
                      <a:pt x="19973" y="13217"/>
                      <a:pt x="20156" y="13125"/>
                    </a:cubicBezTo>
                    <a:lnTo>
                      <a:pt x="20384" y="12988"/>
                    </a:lnTo>
                    <a:lnTo>
                      <a:pt x="20681" y="12829"/>
                    </a:lnTo>
                    <a:lnTo>
                      <a:pt x="20977" y="12692"/>
                    </a:lnTo>
                    <a:lnTo>
                      <a:pt x="21069" y="12623"/>
                    </a:lnTo>
                    <a:cubicBezTo>
                      <a:pt x="21160" y="12577"/>
                      <a:pt x="21274" y="12532"/>
                      <a:pt x="21365" y="12463"/>
                    </a:cubicBezTo>
                    <a:cubicBezTo>
                      <a:pt x="21434" y="12395"/>
                      <a:pt x="21480" y="12326"/>
                      <a:pt x="21502" y="12235"/>
                    </a:cubicBezTo>
                    <a:lnTo>
                      <a:pt x="21594" y="12189"/>
                    </a:lnTo>
                    <a:lnTo>
                      <a:pt x="21662" y="12144"/>
                    </a:lnTo>
                    <a:cubicBezTo>
                      <a:pt x="21685" y="12144"/>
                      <a:pt x="21708" y="12121"/>
                      <a:pt x="21731" y="12098"/>
                    </a:cubicBezTo>
                    <a:cubicBezTo>
                      <a:pt x="21753" y="12121"/>
                      <a:pt x="21776" y="12121"/>
                      <a:pt x="21799" y="12121"/>
                    </a:cubicBezTo>
                    <a:cubicBezTo>
                      <a:pt x="21845" y="12121"/>
                      <a:pt x="21890" y="12098"/>
                      <a:pt x="21913" y="12098"/>
                    </a:cubicBezTo>
                    <a:cubicBezTo>
                      <a:pt x="21959" y="12075"/>
                      <a:pt x="22005" y="12052"/>
                      <a:pt x="22027" y="12030"/>
                    </a:cubicBezTo>
                    <a:lnTo>
                      <a:pt x="22096" y="12007"/>
                    </a:lnTo>
                    <a:cubicBezTo>
                      <a:pt x="22141" y="11984"/>
                      <a:pt x="22210" y="11938"/>
                      <a:pt x="22278" y="11916"/>
                    </a:cubicBezTo>
                    <a:cubicBezTo>
                      <a:pt x="22393" y="11847"/>
                      <a:pt x="22507" y="11756"/>
                      <a:pt x="22621" y="11687"/>
                    </a:cubicBezTo>
                    <a:lnTo>
                      <a:pt x="22666" y="11664"/>
                    </a:lnTo>
                    <a:cubicBezTo>
                      <a:pt x="22872" y="11528"/>
                      <a:pt x="23077" y="11368"/>
                      <a:pt x="23283" y="11231"/>
                    </a:cubicBezTo>
                    <a:lnTo>
                      <a:pt x="23443" y="11094"/>
                    </a:lnTo>
                    <a:lnTo>
                      <a:pt x="23557" y="11025"/>
                    </a:lnTo>
                    <a:cubicBezTo>
                      <a:pt x="23762" y="10888"/>
                      <a:pt x="23968" y="10729"/>
                      <a:pt x="24173" y="10592"/>
                    </a:cubicBezTo>
                    <a:cubicBezTo>
                      <a:pt x="24310" y="10500"/>
                      <a:pt x="24447" y="10409"/>
                      <a:pt x="24584" y="10318"/>
                    </a:cubicBezTo>
                    <a:lnTo>
                      <a:pt x="24652" y="10272"/>
                    </a:lnTo>
                    <a:cubicBezTo>
                      <a:pt x="24812" y="10158"/>
                      <a:pt x="24972" y="10044"/>
                      <a:pt x="25132" y="9907"/>
                    </a:cubicBezTo>
                    <a:cubicBezTo>
                      <a:pt x="25177" y="9861"/>
                      <a:pt x="25200" y="9793"/>
                      <a:pt x="25200" y="9724"/>
                    </a:cubicBezTo>
                    <a:cubicBezTo>
                      <a:pt x="25565" y="9519"/>
                      <a:pt x="25839" y="9336"/>
                      <a:pt x="26090" y="9131"/>
                    </a:cubicBezTo>
                    <a:cubicBezTo>
                      <a:pt x="26273" y="8971"/>
                      <a:pt x="26455" y="8834"/>
                      <a:pt x="26638" y="8674"/>
                    </a:cubicBezTo>
                    <a:cubicBezTo>
                      <a:pt x="26775" y="8560"/>
                      <a:pt x="26889" y="8446"/>
                      <a:pt x="27026" y="8332"/>
                    </a:cubicBezTo>
                    <a:lnTo>
                      <a:pt x="27186" y="8195"/>
                    </a:lnTo>
                    <a:lnTo>
                      <a:pt x="27254" y="8127"/>
                    </a:lnTo>
                    <a:cubicBezTo>
                      <a:pt x="27368" y="8058"/>
                      <a:pt x="27437" y="7990"/>
                      <a:pt x="27505" y="7898"/>
                    </a:cubicBezTo>
                    <a:lnTo>
                      <a:pt x="27551" y="7830"/>
                    </a:lnTo>
                    <a:lnTo>
                      <a:pt x="27597" y="7807"/>
                    </a:lnTo>
                    <a:lnTo>
                      <a:pt x="27620" y="7784"/>
                    </a:lnTo>
                    <a:cubicBezTo>
                      <a:pt x="27711" y="7716"/>
                      <a:pt x="27802" y="7670"/>
                      <a:pt x="27893" y="7602"/>
                    </a:cubicBezTo>
                    <a:cubicBezTo>
                      <a:pt x="27985" y="7533"/>
                      <a:pt x="28076" y="7465"/>
                      <a:pt x="28145" y="7419"/>
                    </a:cubicBezTo>
                    <a:cubicBezTo>
                      <a:pt x="28236" y="7350"/>
                      <a:pt x="28327" y="7305"/>
                      <a:pt x="28396" y="7236"/>
                    </a:cubicBezTo>
                    <a:cubicBezTo>
                      <a:pt x="28487" y="7191"/>
                      <a:pt x="28555" y="7122"/>
                      <a:pt x="28624" y="7054"/>
                    </a:cubicBezTo>
                    <a:lnTo>
                      <a:pt x="28670" y="7031"/>
                    </a:lnTo>
                    <a:lnTo>
                      <a:pt x="28738" y="6962"/>
                    </a:lnTo>
                    <a:lnTo>
                      <a:pt x="28806" y="6894"/>
                    </a:lnTo>
                    <a:lnTo>
                      <a:pt x="28875" y="6848"/>
                    </a:lnTo>
                    <a:cubicBezTo>
                      <a:pt x="28989" y="6757"/>
                      <a:pt x="29103" y="6643"/>
                      <a:pt x="29217" y="6529"/>
                    </a:cubicBezTo>
                    <a:lnTo>
                      <a:pt x="29309" y="6415"/>
                    </a:lnTo>
                    <a:cubicBezTo>
                      <a:pt x="29354" y="6369"/>
                      <a:pt x="29423" y="6323"/>
                      <a:pt x="29468" y="6278"/>
                    </a:cubicBezTo>
                    <a:lnTo>
                      <a:pt x="29628" y="6118"/>
                    </a:lnTo>
                    <a:lnTo>
                      <a:pt x="29742" y="6027"/>
                    </a:lnTo>
                    <a:lnTo>
                      <a:pt x="29788" y="5981"/>
                    </a:lnTo>
                    <a:cubicBezTo>
                      <a:pt x="29834" y="5935"/>
                      <a:pt x="29902" y="5867"/>
                      <a:pt x="29971" y="5798"/>
                    </a:cubicBezTo>
                    <a:cubicBezTo>
                      <a:pt x="30085" y="5707"/>
                      <a:pt x="30222" y="5570"/>
                      <a:pt x="30359" y="5433"/>
                    </a:cubicBezTo>
                    <a:cubicBezTo>
                      <a:pt x="30404" y="5365"/>
                      <a:pt x="30450" y="5319"/>
                      <a:pt x="30496" y="5273"/>
                    </a:cubicBezTo>
                    <a:cubicBezTo>
                      <a:pt x="30564" y="5205"/>
                      <a:pt x="30633" y="5136"/>
                      <a:pt x="30701" y="5068"/>
                    </a:cubicBezTo>
                    <a:cubicBezTo>
                      <a:pt x="31135" y="4611"/>
                      <a:pt x="31500" y="4178"/>
                      <a:pt x="31842" y="3721"/>
                    </a:cubicBezTo>
                    <a:lnTo>
                      <a:pt x="31865" y="3698"/>
                    </a:lnTo>
                    <a:cubicBezTo>
                      <a:pt x="31956" y="3561"/>
                      <a:pt x="32071" y="3425"/>
                      <a:pt x="32139" y="3288"/>
                    </a:cubicBezTo>
                    <a:cubicBezTo>
                      <a:pt x="32207" y="3173"/>
                      <a:pt x="32276" y="3059"/>
                      <a:pt x="32322" y="2945"/>
                    </a:cubicBezTo>
                    <a:lnTo>
                      <a:pt x="32344" y="2900"/>
                    </a:lnTo>
                    <a:cubicBezTo>
                      <a:pt x="32390" y="2808"/>
                      <a:pt x="32436" y="2694"/>
                      <a:pt x="32481" y="2580"/>
                    </a:cubicBezTo>
                    <a:cubicBezTo>
                      <a:pt x="32527" y="2466"/>
                      <a:pt x="32573" y="2352"/>
                      <a:pt x="32618" y="2238"/>
                    </a:cubicBezTo>
                    <a:lnTo>
                      <a:pt x="32618" y="2169"/>
                    </a:lnTo>
                    <a:cubicBezTo>
                      <a:pt x="32664" y="2032"/>
                      <a:pt x="32710" y="1872"/>
                      <a:pt x="32710" y="1713"/>
                    </a:cubicBezTo>
                    <a:cubicBezTo>
                      <a:pt x="32710" y="1644"/>
                      <a:pt x="32710" y="1553"/>
                      <a:pt x="32710" y="1462"/>
                    </a:cubicBezTo>
                    <a:cubicBezTo>
                      <a:pt x="32687" y="1393"/>
                      <a:pt x="32687" y="1325"/>
                      <a:pt x="32664" y="1256"/>
                    </a:cubicBezTo>
                    <a:cubicBezTo>
                      <a:pt x="32618" y="1096"/>
                      <a:pt x="32595" y="937"/>
                      <a:pt x="32504" y="800"/>
                    </a:cubicBezTo>
                    <a:cubicBezTo>
                      <a:pt x="32390" y="617"/>
                      <a:pt x="32207" y="480"/>
                      <a:pt x="32025" y="389"/>
                    </a:cubicBezTo>
                    <a:cubicBezTo>
                      <a:pt x="31979" y="366"/>
                      <a:pt x="31911" y="366"/>
                      <a:pt x="31865" y="343"/>
                    </a:cubicBezTo>
                    <a:lnTo>
                      <a:pt x="31819" y="320"/>
                    </a:lnTo>
                    <a:cubicBezTo>
                      <a:pt x="31751" y="320"/>
                      <a:pt x="31705" y="297"/>
                      <a:pt x="31637" y="297"/>
                    </a:cubicBezTo>
                    <a:cubicBezTo>
                      <a:pt x="31568" y="297"/>
                      <a:pt x="31477" y="275"/>
                      <a:pt x="31386" y="275"/>
                    </a:cubicBezTo>
                    <a:lnTo>
                      <a:pt x="31021" y="275"/>
                    </a:lnTo>
                    <a:cubicBezTo>
                      <a:pt x="30998" y="229"/>
                      <a:pt x="30975" y="183"/>
                      <a:pt x="30929" y="161"/>
                    </a:cubicBezTo>
                    <a:cubicBezTo>
                      <a:pt x="30884" y="115"/>
                      <a:pt x="30815" y="92"/>
                      <a:pt x="30769" y="46"/>
                    </a:cubicBezTo>
                    <a:cubicBezTo>
                      <a:pt x="30724" y="24"/>
                      <a:pt x="30633" y="1"/>
                      <a:pt x="30587" y="1"/>
                    </a:cubicBezTo>
                    <a:close/>
                  </a:path>
                </a:pathLst>
              </a:custGeom>
              <a:solidFill>
                <a:srgbClr val="6B6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1" name="Google Shape;5351;p41"/>
              <p:cNvSpPr/>
              <p:nvPr/>
            </p:nvSpPr>
            <p:spPr>
              <a:xfrm>
                <a:off x="4325991" y="4540285"/>
                <a:ext cx="496082" cy="274814"/>
              </a:xfrm>
              <a:custGeom>
                <a:avLst/>
                <a:gdLst/>
                <a:ahLst/>
                <a:cxnLst/>
                <a:rect l="l" t="t" r="r" b="b"/>
                <a:pathLst>
                  <a:path w="18353" h="10167" extrusionOk="0">
                    <a:moveTo>
                      <a:pt x="15213" y="2876"/>
                    </a:moveTo>
                    <a:cubicBezTo>
                      <a:pt x="15202" y="2884"/>
                      <a:pt x="15191" y="2891"/>
                      <a:pt x="15180" y="2899"/>
                    </a:cubicBezTo>
                    <a:cubicBezTo>
                      <a:pt x="15180" y="2899"/>
                      <a:pt x="15200" y="2889"/>
                      <a:pt x="15213" y="2876"/>
                    </a:cubicBezTo>
                    <a:close/>
                    <a:moveTo>
                      <a:pt x="911" y="9131"/>
                    </a:moveTo>
                    <a:cubicBezTo>
                      <a:pt x="888" y="9132"/>
                      <a:pt x="861" y="9137"/>
                      <a:pt x="845" y="9153"/>
                    </a:cubicBezTo>
                    <a:cubicBezTo>
                      <a:pt x="867" y="9146"/>
                      <a:pt x="889" y="9139"/>
                      <a:pt x="911" y="9131"/>
                    </a:cubicBezTo>
                    <a:close/>
                    <a:moveTo>
                      <a:pt x="18101" y="0"/>
                    </a:moveTo>
                    <a:cubicBezTo>
                      <a:pt x="18033" y="0"/>
                      <a:pt x="17987" y="23"/>
                      <a:pt x="17942" y="69"/>
                    </a:cubicBezTo>
                    <a:cubicBezTo>
                      <a:pt x="17805" y="183"/>
                      <a:pt x="17668" y="320"/>
                      <a:pt x="17531" y="434"/>
                    </a:cubicBezTo>
                    <a:cubicBezTo>
                      <a:pt x="17402" y="541"/>
                      <a:pt x="17252" y="649"/>
                      <a:pt x="17121" y="737"/>
                    </a:cubicBezTo>
                    <a:lnTo>
                      <a:pt x="17121" y="737"/>
                    </a:lnTo>
                    <a:cubicBezTo>
                      <a:pt x="17126" y="729"/>
                      <a:pt x="17132" y="718"/>
                      <a:pt x="17143" y="708"/>
                    </a:cubicBezTo>
                    <a:lnTo>
                      <a:pt x="17143" y="708"/>
                    </a:lnTo>
                    <a:cubicBezTo>
                      <a:pt x="16983" y="822"/>
                      <a:pt x="16823" y="913"/>
                      <a:pt x="16686" y="1027"/>
                    </a:cubicBezTo>
                    <a:cubicBezTo>
                      <a:pt x="16549" y="1119"/>
                      <a:pt x="16412" y="1233"/>
                      <a:pt x="16298" y="1324"/>
                    </a:cubicBezTo>
                    <a:cubicBezTo>
                      <a:pt x="16047" y="1530"/>
                      <a:pt x="15773" y="1712"/>
                      <a:pt x="15522" y="1895"/>
                    </a:cubicBezTo>
                    <a:cubicBezTo>
                      <a:pt x="15454" y="1940"/>
                      <a:pt x="15385" y="1986"/>
                      <a:pt x="15317" y="2055"/>
                    </a:cubicBezTo>
                    <a:cubicBezTo>
                      <a:pt x="15317" y="2032"/>
                      <a:pt x="15317" y="2032"/>
                      <a:pt x="15317" y="2032"/>
                    </a:cubicBezTo>
                    <a:cubicBezTo>
                      <a:pt x="15231" y="2096"/>
                      <a:pt x="15145" y="2160"/>
                      <a:pt x="15041" y="2224"/>
                    </a:cubicBezTo>
                    <a:lnTo>
                      <a:pt x="15041" y="2224"/>
                    </a:lnTo>
                    <a:cubicBezTo>
                      <a:pt x="15042" y="2222"/>
                      <a:pt x="15043" y="2218"/>
                      <a:pt x="15043" y="2214"/>
                    </a:cubicBezTo>
                    <a:lnTo>
                      <a:pt x="15043" y="2214"/>
                    </a:lnTo>
                    <a:cubicBezTo>
                      <a:pt x="15020" y="2237"/>
                      <a:pt x="14997" y="2260"/>
                      <a:pt x="14974" y="2283"/>
                    </a:cubicBezTo>
                    <a:cubicBezTo>
                      <a:pt x="14951" y="2283"/>
                      <a:pt x="14929" y="2306"/>
                      <a:pt x="14906" y="2328"/>
                    </a:cubicBezTo>
                    <a:cubicBezTo>
                      <a:pt x="14928" y="2306"/>
                      <a:pt x="14929" y="2306"/>
                      <a:pt x="14929" y="2306"/>
                    </a:cubicBezTo>
                    <a:lnTo>
                      <a:pt x="14929" y="2306"/>
                    </a:lnTo>
                    <a:cubicBezTo>
                      <a:pt x="14792" y="2397"/>
                      <a:pt x="14655" y="2488"/>
                      <a:pt x="14518" y="2580"/>
                    </a:cubicBezTo>
                    <a:cubicBezTo>
                      <a:pt x="14381" y="2671"/>
                      <a:pt x="14244" y="2739"/>
                      <a:pt x="14107" y="2831"/>
                    </a:cubicBezTo>
                    <a:cubicBezTo>
                      <a:pt x="13970" y="2922"/>
                      <a:pt x="13833" y="3013"/>
                      <a:pt x="13696" y="3105"/>
                    </a:cubicBezTo>
                    <a:cubicBezTo>
                      <a:pt x="13536" y="3196"/>
                      <a:pt x="13377" y="3310"/>
                      <a:pt x="13240" y="3424"/>
                    </a:cubicBezTo>
                    <a:cubicBezTo>
                      <a:pt x="13262" y="3401"/>
                      <a:pt x="13285" y="3378"/>
                      <a:pt x="13308" y="3356"/>
                    </a:cubicBezTo>
                    <a:lnTo>
                      <a:pt x="13308" y="3356"/>
                    </a:lnTo>
                    <a:cubicBezTo>
                      <a:pt x="13217" y="3424"/>
                      <a:pt x="13148" y="3470"/>
                      <a:pt x="13057" y="3538"/>
                    </a:cubicBezTo>
                    <a:cubicBezTo>
                      <a:pt x="12578" y="3858"/>
                      <a:pt x="12098" y="4154"/>
                      <a:pt x="11596" y="4451"/>
                    </a:cubicBezTo>
                    <a:cubicBezTo>
                      <a:pt x="11345" y="4588"/>
                      <a:pt x="11071" y="4725"/>
                      <a:pt x="10797" y="4885"/>
                    </a:cubicBezTo>
                    <a:cubicBezTo>
                      <a:pt x="10546" y="4999"/>
                      <a:pt x="10318" y="5159"/>
                      <a:pt x="10090" y="5273"/>
                    </a:cubicBezTo>
                    <a:cubicBezTo>
                      <a:pt x="9565" y="5570"/>
                      <a:pt x="9040" y="5844"/>
                      <a:pt x="8515" y="6117"/>
                    </a:cubicBezTo>
                    <a:cubicBezTo>
                      <a:pt x="8241" y="6277"/>
                      <a:pt x="7967" y="6414"/>
                      <a:pt x="7670" y="6551"/>
                    </a:cubicBezTo>
                    <a:cubicBezTo>
                      <a:pt x="7396" y="6688"/>
                      <a:pt x="7122" y="6825"/>
                      <a:pt x="6826" y="6962"/>
                    </a:cubicBezTo>
                    <a:cubicBezTo>
                      <a:pt x="6803" y="6962"/>
                      <a:pt x="6780" y="6985"/>
                      <a:pt x="6757" y="6985"/>
                    </a:cubicBezTo>
                    <a:cubicBezTo>
                      <a:pt x="6826" y="6894"/>
                      <a:pt x="6848" y="6757"/>
                      <a:pt x="6803" y="6642"/>
                    </a:cubicBezTo>
                    <a:cubicBezTo>
                      <a:pt x="6757" y="6574"/>
                      <a:pt x="6689" y="6505"/>
                      <a:pt x="6620" y="6483"/>
                    </a:cubicBezTo>
                    <a:cubicBezTo>
                      <a:pt x="6582" y="6473"/>
                      <a:pt x="6549" y="6468"/>
                      <a:pt x="6515" y="6468"/>
                    </a:cubicBezTo>
                    <a:cubicBezTo>
                      <a:pt x="6468" y="6468"/>
                      <a:pt x="6423" y="6479"/>
                      <a:pt x="6369" y="6505"/>
                    </a:cubicBezTo>
                    <a:cubicBezTo>
                      <a:pt x="6278" y="6528"/>
                      <a:pt x="6187" y="6574"/>
                      <a:pt x="6118" y="6620"/>
                    </a:cubicBezTo>
                    <a:cubicBezTo>
                      <a:pt x="6050" y="6665"/>
                      <a:pt x="6004" y="6688"/>
                      <a:pt x="5958" y="6711"/>
                    </a:cubicBezTo>
                    <a:cubicBezTo>
                      <a:pt x="5799" y="6779"/>
                      <a:pt x="5662" y="6871"/>
                      <a:pt x="5525" y="6939"/>
                    </a:cubicBezTo>
                    <a:cubicBezTo>
                      <a:pt x="5228" y="7099"/>
                      <a:pt x="4908" y="7282"/>
                      <a:pt x="4612" y="7441"/>
                    </a:cubicBezTo>
                    <a:cubicBezTo>
                      <a:pt x="4292" y="7601"/>
                      <a:pt x="3972" y="7738"/>
                      <a:pt x="3653" y="7898"/>
                    </a:cubicBezTo>
                    <a:cubicBezTo>
                      <a:pt x="3356" y="8058"/>
                      <a:pt x="3082" y="8195"/>
                      <a:pt x="2786" y="8331"/>
                    </a:cubicBezTo>
                    <a:cubicBezTo>
                      <a:pt x="2466" y="8491"/>
                      <a:pt x="2146" y="8628"/>
                      <a:pt x="1827" y="8765"/>
                    </a:cubicBezTo>
                    <a:cubicBezTo>
                      <a:pt x="1528" y="8893"/>
                      <a:pt x="1229" y="9022"/>
                      <a:pt x="911" y="9131"/>
                    </a:cubicBezTo>
                    <a:lnTo>
                      <a:pt x="911" y="9131"/>
                    </a:lnTo>
                    <a:cubicBezTo>
                      <a:pt x="921" y="9130"/>
                      <a:pt x="930" y="9130"/>
                      <a:pt x="937" y="9130"/>
                    </a:cubicBezTo>
                    <a:cubicBezTo>
                      <a:pt x="868" y="9153"/>
                      <a:pt x="800" y="9176"/>
                      <a:pt x="731" y="9199"/>
                    </a:cubicBezTo>
                    <a:lnTo>
                      <a:pt x="686" y="9199"/>
                    </a:lnTo>
                    <a:lnTo>
                      <a:pt x="572" y="9245"/>
                    </a:lnTo>
                    <a:cubicBezTo>
                      <a:pt x="526" y="9267"/>
                      <a:pt x="457" y="9267"/>
                      <a:pt x="412" y="9290"/>
                    </a:cubicBezTo>
                    <a:cubicBezTo>
                      <a:pt x="389" y="9313"/>
                      <a:pt x="343" y="9313"/>
                      <a:pt x="320" y="9336"/>
                    </a:cubicBezTo>
                    <a:cubicBezTo>
                      <a:pt x="275" y="9336"/>
                      <a:pt x="252" y="9359"/>
                      <a:pt x="206" y="9359"/>
                    </a:cubicBezTo>
                    <a:cubicBezTo>
                      <a:pt x="138" y="9404"/>
                      <a:pt x="69" y="9473"/>
                      <a:pt x="24" y="9564"/>
                    </a:cubicBezTo>
                    <a:cubicBezTo>
                      <a:pt x="1" y="9701"/>
                      <a:pt x="24" y="9861"/>
                      <a:pt x="161" y="9929"/>
                    </a:cubicBezTo>
                    <a:cubicBezTo>
                      <a:pt x="229" y="9975"/>
                      <a:pt x="320" y="9998"/>
                      <a:pt x="412" y="10043"/>
                    </a:cubicBezTo>
                    <a:cubicBezTo>
                      <a:pt x="457" y="10066"/>
                      <a:pt x="526" y="10089"/>
                      <a:pt x="572" y="10112"/>
                    </a:cubicBezTo>
                    <a:cubicBezTo>
                      <a:pt x="672" y="10145"/>
                      <a:pt x="784" y="10166"/>
                      <a:pt x="900" y="10166"/>
                    </a:cubicBezTo>
                    <a:cubicBezTo>
                      <a:pt x="942" y="10166"/>
                      <a:pt x="985" y="10164"/>
                      <a:pt x="1028" y="10158"/>
                    </a:cubicBezTo>
                    <a:cubicBezTo>
                      <a:pt x="1302" y="10089"/>
                      <a:pt x="1576" y="9998"/>
                      <a:pt x="1850" y="9884"/>
                    </a:cubicBezTo>
                    <a:cubicBezTo>
                      <a:pt x="2352" y="9701"/>
                      <a:pt x="2831" y="9496"/>
                      <a:pt x="3333" y="9290"/>
                    </a:cubicBezTo>
                    <a:cubicBezTo>
                      <a:pt x="3630" y="9176"/>
                      <a:pt x="3904" y="9039"/>
                      <a:pt x="4178" y="8925"/>
                    </a:cubicBezTo>
                    <a:cubicBezTo>
                      <a:pt x="4452" y="8811"/>
                      <a:pt x="4749" y="8674"/>
                      <a:pt x="5022" y="8537"/>
                    </a:cubicBezTo>
                    <a:cubicBezTo>
                      <a:pt x="5296" y="8423"/>
                      <a:pt x="5570" y="8286"/>
                      <a:pt x="5844" y="8149"/>
                    </a:cubicBezTo>
                    <a:cubicBezTo>
                      <a:pt x="6118" y="8012"/>
                      <a:pt x="6392" y="7875"/>
                      <a:pt x="6666" y="7761"/>
                    </a:cubicBezTo>
                    <a:cubicBezTo>
                      <a:pt x="6940" y="7624"/>
                      <a:pt x="7214" y="7487"/>
                      <a:pt x="7488" y="7373"/>
                    </a:cubicBezTo>
                    <a:cubicBezTo>
                      <a:pt x="7647" y="7304"/>
                      <a:pt x="7784" y="7236"/>
                      <a:pt x="7921" y="7167"/>
                    </a:cubicBezTo>
                    <a:cubicBezTo>
                      <a:pt x="8058" y="7099"/>
                      <a:pt x="8218" y="7008"/>
                      <a:pt x="8355" y="6939"/>
                    </a:cubicBezTo>
                    <a:cubicBezTo>
                      <a:pt x="8629" y="6802"/>
                      <a:pt x="8903" y="6665"/>
                      <a:pt x="9177" y="6528"/>
                    </a:cubicBezTo>
                    <a:cubicBezTo>
                      <a:pt x="9428" y="6391"/>
                      <a:pt x="9702" y="6254"/>
                      <a:pt x="9953" y="6095"/>
                    </a:cubicBezTo>
                    <a:cubicBezTo>
                      <a:pt x="10204" y="5958"/>
                      <a:pt x="10455" y="5821"/>
                      <a:pt x="10706" y="5684"/>
                    </a:cubicBezTo>
                    <a:cubicBezTo>
                      <a:pt x="10934" y="5547"/>
                      <a:pt x="11185" y="5410"/>
                      <a:pt x="11436" y="5273"/>
                    </a:cubicBezTo>
                    <a:cubicBezTo>
                      <a:pt x="11687" y="5136"/>
                      <a:pt x="11961" y="4999"/>
                      <a:pt x="12212" y="4839"/>
                    </a:cubicBezTo>
                    <a:cubicBezTo>
                      <a:pt x="12464" y="4679"/>
                      <a:pt x="12692" y="4543"/>
                      <a:pt x="12943" y="4383"/>
                    </a:cubicBezTo>
                    <a:cubicBezTo>
                      <a:pt x="13125" y="4269"/>
                      <a:pt x="13308" y="4154"/>
                      <a:pt x="13491" y="4018"/>
                    </a:cubicBezTo>
                    <a:cubicBezTo>
                      <a:pt x="13605" y="3949"/>
                      <a:pt x="13719" y="3858"/>
                      <a:pt x="13856" y="3766"/>
                    </a:cubicBezTo>
                    <a:cubicBezTo>
                      <a:pt x="14061" y="3629"/>
                      <a:pt x="14290" y="3470"/>
                      <a:pt x="14495" y="3333"/>
                    </a:cubicBezTo>
                    <a:cubicBezTo>
                      <a:pt x="14609" y="3264"/>
                      <a:pt x="14700" y="3219"/>
                      <a:pt x="14792" y="3150"/>
                    </a:cubicBezTo>
                    <a:cubicBezTo>
                      <a:pt x="14951" y="3059"/>
                      <a:pt x="15088" y="2968"/>
                      <a:pt x="15225" y="2853"/>
                    </a:cubicBezTo>
                    <a:lnTo>
                      <a:pt x="15225" y="2853"/>
                    </a:lnTo>
                    <a:cubicBezTo>
                      <a:pt x="15225" y="2861"/>
                      <a:pt x="15220" y="2869"/>
                      <a:pt x="15213" y="2876"/>
                    </a:cubicBezTo>
                    <a:lnTo>
                      <a:pt x="15213" y="2876"/>
                    </a:lnTo>
                    <a:cubicBezTo>
                      <a:pt x="15727" y="2518"/>
                      <a:pt x="16240" y="2160"/>
                      <a:pt x="16709" y="1758"/>
                    </a:cubicBezTo>
                    <a:cubicBezTo>
                      <a:pt x="16846" y="1644"/>
                      <a:pt x="16960" y="1530"/>
                      <a:pt x="17074" y="1438"/>
                    </a:cubicBezTo>
                    <a:cubicBezTo>
                      <a:pt x="17211" y="1347"/>
                      <a:pt x="17348" y="1256"/>
                      <a:pt x="17462" y="1142"/>
                    </a:cubicBezTo>
                    <a:cubicBezTo>
                      <a:pt x="17576" y="1050"/>
                      <a:pt x="17691" y="959"/>
                      <a:pt x="17805" y="845"/>
                    </a:cubicBezTo>
                    <a:cubicBezTo>
                      <a:pt x="17896" y="754"/>
                      <a:pt x="17987" y="639"/>
                      <a:pt x="18101" y="548"/>
                    </a:cubicBezTo>
                    <a:cubicBezTo>
                      <a:pt x="18147" y="502"/>
                      <a:pt x="18193" y="457"/>
                      <a:pt x="18238" y="411"/>
                    </a:cubicBezTo>
                    <a:cubicBezTo>
                      <a:pt x="18352" y="320"/>
                      <a:pt x="18352" y="160"/>
                      <a:pt x="18261" y="69"/>
                    </a:cubicBezTo>
                    <a:cubicBezTo>
                      <a:pt x="18215" y="23"/>
                      <a:pt x="18147" y="0"/>
                      <a:pt x="18101" y="0"/>
                    </a:cubicBezTo>
                    <a:close/>
                  </a:path>
                </a:pathLst>
              </a:custGeom>
              <a:solidFill>
                <a:srgbClr val="D97F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2" name="Google Shape;5352;p41"/>
              <p:cNvSpPr/>
              <p:nvPr/>
            </p:nvSpPr>
            <p:spPr>
              <a:xfrm>
                <a:off x="4481468" y="4518688"/>
                <a:ext cx="339362" cy="221754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8204" extrusionOk="0">
                    <a:moveTo>
                      <a:pt x="12167" y="0"/>
                    </a:moveTo>
                    <a:cubicBezTo>
                      <a:pt x="12121" y="0"/>
                      <a:pt x="12075" y="23"/>
                      <a:pt x="12030" y="46"/>
                    </a:cubicBezTo>
                    <a:cubicBezTo>
                      <a:pt x="11961" y="69"/>
                      <a:pt x="11893" y="137"/>
                      <a:pt x="11824" y="206"/>
                    </a:cubicBezTo>
                    <a:cubicBezTo>
                      <a:pt x="11779" y="251"/>
                      <a:pt x="11710" y="274"/>
                      <a:pt x="11665" y="320"/>
                    </a:cubicBezTo>
                    <a:cubicBezTo>
                      <a:pt x="11550" y="434"/>
                      <a:pt x="11436" y="548"/>
                      <a:pt x="11299" y="662"/>
                    </a:cubicBezTo>
                    <a:cubicBezTo>
                      <a:pt x="11231" y="708"/>
                      <a:pt x="11162" y="776"/>
                      <a:pt x="11094" y="845"/>
                    </a:cubicBezTo>
                    <a:cubicBezTo>
                      <a:pt x="11025" y="891"/>
                      <a:pt x="10957" y="936"/>
                      <a:pt x="10889" y="982"/>
                    </a:cubicBezTo>
                    <a:cubicBezTo>
                      <a:pt x="10866" y="1005"/>
                      <a:pt x="10843" y="1028"/>
                      <a:pt x="10820" y="1050"/>
                    </a:cubicBezTo>
                    <a:cubicBezTo>
                      <a:pt x="10774" y="1028"/>
                      <a:pt x="10752" y="1028"/>
                      <a:pt x="10706" y="1028"/>
                    </a:cubicBezTo>
                    <a:cubicBezTo>
                      <a:pt x="10660" y="1050"/>
                      <a:pt x="10637" y="1050"/>
                      <a:pt x="10592" y="1073"/>
                    </a:cubicBezTo>
                    <a:cubicBezTo>
                      <a:pt x="10569" y="1096"/>
                      <a:pt x="10546" y="1096"/>
                      <a:pt x="10501" y="1119"/>
                    </a:cubicBezTo>
                    <a:cubicBezTo>
                      <a:pt x="10478" y="1142"/>
                      <a:pt x="10455" y="1164"/>
                      <a:pt x="10432" y="1164"/>
                    </a:cubicBezTo>
                    <a:cubicBezTo>
                      <a:pt x="10364" y="1210"/>
                      <a:pt x="10295" y="1256"/>
                      <a:pt x="10227" y="1301"/>
                    </a:cubicBezTo>
                    <a:cubicBezTo>
                      <a:pt x="10067" y="1393"/>
                      <a:pt x="9907" y="1507"/>
                      <a:pt x="9770" y="1621"/>
                    </a:cubicBezTo>
                    <a:cubicBezTo>
                      <a:pt x="9633" y="1712"/>
                      <a:pt x="9496" y="1804"/>
                      <a:pt x="9359" y="1918"/>
                    </a:cubicBezTo>
                    <a:cubicBezTo>
                      <a:pt x="9245" y="2009"/>
                      <a:pt x="9108" y="2077"/>
                      <a:pt x="8994" y="2169"/>
                    </a:cubicBezTo>
                    <a:cubicBezTo>
                      <a:pt x="8857" y="2283"/>
                      <a:pt x="8720" y="2374"/>
                      <a:pt x="8583" y="2488"/>
                    </a:cubicBezTo>
                    <a:cubicBezTo>
                      <a:pt x="8446" y="2580"/>
                      <a:pt x="8332" y="2694"/>
                      <a:pt x="8195" y="2785"/>
                    </a:cubicBezTo>
                    <a:cubicBezTo>
                      <a:pt x="8172" y="2808"/>
                      <a:pt x="8150" y="2831"/>
                      <a:pt x="8127" y="2831"/>
                    </a:cubicBezTo>
                    <a:cubicBezTo>
                      <a:pt x="7853" y="2991"/>
                      <a:pt x="7602" y="3150"/>
                      <a:pt x="7328" y="3310"/>
                    </a:cubicBezTo>
                    <a:cubicBezTo>
                      <a:pt x="7100" y="3447"/>
                      <a:pt x="6871" y="3607"/>
                      <a:pt x="6643" y="3744"/>
                    </a:cubicBezTo>
                    <a:cubicBezTo>
                      <a:pt x="6529" y="3835"/>
                      <a:pt x="6392" y="3926"/>
                      <a:pt x="6278" y="3995"/>
                    </a:cubicBezTo>
                    <a:cubicBezTo>
                      <a:pt x="6209" y="4040"/>
                      <a:pt x="6141" y="4086"/>
                      <a:pt x="6072" y="4132"/>
                    </a:cubicBezTo>
                    <a:cubicBezTo>
                      <a:pt x="6004" y="4177"/>
                      <a:pt x="5935" y="4223"/>
                      <a:pt x="5867" y="4269"/>
                    </a:cubicBezTo>
                    <a:cubicBezTo>
                      <a:pt x="5798" y="4314"/>
                      <a:pt x="5707" y="4360"/>
                      <a:pt x="5639" y="4406"/>
                    </a:cubicBezTo>
                    <a:cubicBezTo>
                      <a:pt x="5616" y="4406"/>
                      <a:pt x="5593" y="4406"/>
                      <a:pt x="5593" y="4428"/>
                    </a:cubicBezTo>
                    <a:cubicBezTo>
                      <a:pt x="5388" y="4474"/>
                      <a:pt x="5205" y="4588"/>
                      <a:pt x="5022" y="4702"/>
                    </a:cubicBezTo>
                    <a:cubicBezTo>
                      <a:pt x="4840" y="4794"/>
                      <a:pt x="4680" y="4885"/>
                      <a:pt x="4497" y="4999"/>
                    </a:cubicBezTo>
                    <a:cubicBezTo>
                      <a:pt x="4201" y="5159"/>
                      <a:pt x="3904" y="5342"/>
                      <a:pt x="3607" y="5501"/>
                    </a:cubicBezTo>
                    <a:cubicBezTo>
                      <a:pt x="3288" y="5707"/>
                      <a:pt x="2968" y="5889"/>
                      <a:pt x="2626" y="6072"/>
                    </a:cubicBezTo>
                    <a:cubicBezTo>
                      <a:pt x="2512" y="6163"/>
                      <a:pt x="2375" y="6255"/>
                      <a:pt x="2238" y="6323"/>
                    </a:cubicBezTo>
                    <a:cubicBezTo>
                      <a:pt x="2124" y="6414"/>
                      <a:pt x="1987" y="6483"/>
                      <a:pt x="1850" y="6574"/>
                    </a:cubicBezTo>
                    <a:cubicBezTo>
                      <a:pt x="1576" y="6757"/>
                      <a:pt x="1325" y="6916"/>
                      <a:pt x="1051" y="7099"/>
                    </a:cubicBezTo>
                    <a:cubicBezTo>
                      <a:pt x="937" y="7168"/>
                      <a:pt x="823" y="7259"/>
                      <a:pt x="686" y="7327"/>
                    </a:cubicBezTo>
                    <a:lnTo>
                      <a:pt x="549" y="7419"/>
                    </a:lnTo>
                    <a:cubicBezTo>
                      <a:pt x="503" y="7441"/>
                      <a:pt x="435" y="7487"/>
                      <a:pt x="366" y="7533"/>
                    </a:cubicBezTo>
                    <a:cubicBezTo>
                      <a:pt x="320" y="7533"/>
                      <a:pt x="298" y="7556"/>
                      <a:pt x="275" y="7578"/>
                    </a:cubicBezTo>
                    <a:cubicBezTo>
                      <a:pt x="206" y="7601"/>
                      <a:pt x="138" y="7647"/>
                      <a:pt x="92" y="7693"/>
                    </a:cubicBezTo>
                    <a:cubicBezTo>
                      <a:pt x="69" y="7738"/>
                      <a:pt x="24" y="7761"/>
                      <a:pt x="24" y="7807"/>
                    </a:cubicBezTo>
                    <a:cubicBezTo>
                      <a:pt x="1" y="7898"/>
                      <a:pt x="1" y="7966"/>
                      <a:pt x="24" y="8058"/>
                    </a:cubicBezTo>
                    <a:cubicBezTo>
                      <a:pt x="87" y="8152"/>
                      <a:pt x="193" y="8203"/>
                      <a:pt x="298" y="8203"/>
                    </a:cubicBezTo>
                    <a:cubicBezTo>
                      <a:pt x="345" y="8203"/>
                      <a:pt x="392" y="8193"/>
                      <a:pt x="435" y="8172"/>
                    </a:cubicBezTo>
                    <a:cubicBezTo>
                      <a:pt x="457" y="8172"/>
                      <a:pt x="480" y="8149"/>
                      <a:pt x="503" y="8149"/>
                    </a:cubicBezTo>
                    <a:cubicBezTo>
                      <a:pt x="549" y="8149"/>
                      <a:pt x="617" y="8149"/>
                      <a:pt x="663" y="8103"/>
                    </a:cubicBezTo>
                    <a:cubicBezTo>
                      <a:pt x="731" y="8081"/>
                      <a:pt x="777" y="8035"/>
                      <a:pt x="800" y="7989"/>
                    </a:cubicBezTo>
                    <a:cubicBezTo>
                      <a:pt x="914" y="7898"/>
                      <a:pt x="1051" y="7829"/>
                      <a:pt x="1188" y="7761"/>
                    </a:cubicBezTo>
                    <a:cubicBezTo>
                      <a:pt x="1233" y="7715"/>
                      <a:pt x="1302" y="7693"/>
                      <a:pt x="1370" y="7647"/>
                    </a:cubicBezTo>
                    <a:cubicBezTo>
                      <a:pt x="1431" y="7708"/>
                      <a:pt x="1512" y="7738"/>
                      <a:pt x="1594" y="7738"/>
                    </a:cubicBezTo>
                    <a:cubicBezTo>
                      <a:pt x="1634" y="7738"/>
                      <a:pt x="1675" y="7731"/>
                      <a:pt x="1713" y="7715"/>
                    </a:cubicBezTo>
                    <a:cubicBezTo>
                      <a:pt x="1873" y="7624"/>
                      <a:pt x="2009" y="7556"/>
                      <a:pt x="2169" y="7464"/>
                    </a:cubicBezTo>
                    <a:cubicBezTo>
                      <a:pt x="2329" y="7373"/>
                      <a:pt x="2512" y="7282"/>
                      <a:pt x="2694" y="7190"/>
                    </a:cubicBezTo>
                    <a:cubicBezTo>
                      <a:pt x="2991" y="7008"/>
                      <a:pt x="3311" y="6825"/>
                      <a:pt x="3607" y="6643"/>
                    </a:cubicBezTo>
                    <a:cubicBezTo>
                      <a:pt x="4224" y="6300"/>
                      <a:pt x="4840" y="5958"/>
                      <a:pt x="5479" y="5615"/>
                    </a:cubicBezTo>
                    <a:cubicBezTo>
                      <a:pt x="5958" y="5364"/>
                      <a:pt x="6438" y="5113"/>
                      <a:pt x="6917" y="4862"/>
                    </a:cubicBezTo>
                    <a:cubicBezTo>
                      <a:pt x="7145" y="4725"/>
                      <a:pt x="7373" y="4588"/>
                      <a:pt x="7602" y="4474"/>
                    </a:cubicBezTo>
                    <a:cubicBezTo>
                      <a:pt x="7716" y="4406"/>
                      <a:pt x="7807" y="4360"/>
                      <a:pt x="7921" y="4292"/>
                    </a:cubicBezTo>
                    <a:cubicBezTo>
                      <a:pt x="7990" y="4269"/>
                      <a:pt x="8035" y="4223"/>
                      <a:pt x="8104" y="4200"/>
                    </a:cubicBezTo>
                    <a:cubicBezTo>
                      <a:pt x="8218" y="4132"/>
                      <a:pt x="8332" y="4086"/>
                      <a:pt x="8423" y="4018"/>
                    </a:cubicBezTo>
                    <a:cubicBezTo>
                      <a:pt x="8446" y="3995"/>
                      <a:pt x="8469" y="3972"/>
                      <a:pt x="8492" y="3972"/>
                    </a:cubicBezTo>
                    <a:cubicBezTo>
                      <a:pt x="8538" y="3926"/>
                      <a:pt x="8560" y="3904"/>
                      <a:pt x="8560" y="3858"/>
                    </a:cubicBezTo>
                    <a:cubicBezTo>
                      <a:pt x="8583" y="3789"/>
                      <a:pt x="8583" y="3698"/>
                      <a:pt x="8560" y="3630"/>
                    </a:cubicBezTo>
                    <a:cubicBezTo>
                      <a:pt x="8538" y="3630"/>
                      <a:pt x="8538" y="3607"/>
                      <a:pt x="8538" y="3607"/>
                    </a:cubicBezTo>
                    <a:cubicBezTo>
                      <a:pt x="8538" y="3607"/>
                      <a:pt x="8560" y="3584"/>
                      <a:pt x="8583" y="3584"/>
                    </a:cubicBezTo>
                    <a:cubicBezTo>
                      <a:pt x="8652" y="3561"/>
                      <a:pt x="8697" y="3493"/>
                      <a:pt x="8743" y="3470"/>
                    </a:cubicBezTo>
                    <a:cubicBezTo>
                      <a:pt x="8789" y="3424"/>
                      <a:pt x="8834" y="3401"/>
                      <a:pt x="8880" y="3356"/>
                    </a:cubicBezTo>
                    <a:cubicBezTo>
                      <a:pt x="8948" y="3310"/>
                      <a:pt x="9017" y="3264"/>
                      <a:pt x="9085" y="3219"/>
                    </a:cubicBezTo>
                    <a:cubicBezTo>
                      <a:pt x="9587" y="2876"/>
                      <a:pt x="10112" y="2557"/>
                      <a:pt x="10615" y="2237"/>
                    </a:cubicBezTo>
                    <a:cubicBezTo>
                      <a:pt x="10660" y="2260"/>
                      <a:pt x="10729" y="2260"/>
                      <a:pt x="10774" y="2260"/>
                    </a:cubicBezTo>
                    <a:cubicBezTo>
                      <a:pt x="10866" y="2237"/>
                      <a:pt x="10934" y="2192"/>
                      <a:pt x="10980" y="2146"/>
                    </a:cubicBezTo>
                    <a:lnTo>
                      <a:pt x="11140" y="2055"/>
                    </a:lnTo>
                    <a:cubicBezTo>
                      <a:pt x="11254" y="1963"/>
                      <a:pt x="11391" y="1895"/>
                      <a:pt x="11505" y="1804"/>
                    </a:cubicBezTo>
                    <a:cubicBezTo>
                      <a:pt x="11596" y="1735"/>
                      <a:pt x="11687" y="1667"/>
                      <a:pt x="11779" y="1575"/>
                    </a:cubicBezTo>
                    <a:cubicBezTo>
                      <a:pt x="11961" y="1438"/>
                      <a:pt x="12144" y="1279"/>
                      <a:pt x="12281" y="1073"/>
                    </a:cubicBezTo>
                    <a:cubicBezTo>
                      <a:pt x="12327" y="1028"/>
                      <a:pt x="12349" y="959"/>
                      <a:pt x="12372" y="891"/>
                    </a:cubicBezTo>
                    <a:lnTo>
                      <a:pt x="12395" y="891"/>
                    </a:lnTo>
                    <a:cubicBezTo>
                      <a:pt x="12418" y="845"/>
                      <a:pt x="12441" y="822"/>
                      <a:pt x="12463" y="776"/>
                    </a:cubicBezTo>
                    <a:lnTo>
                      <a:pt x="12463" y="776"/>
                    </a:lnTo>
                    <a:cubicBezTo>
                      <a:pt x="12463" y="799"/>
                      <a:pt x="12441" y="822"/>
                      <a:pt x="12441" y="822"/>
                    </a:cubicBezTo>
                    <a:cubicBezTo>
                      <a:pt x="12486" y="776"/>
                      <a:pt x="12509" y="731"/>
                      <a:pt x="12532" y="685"/>
                    </a:cubicBezTo>
                    <a:cubicBezTo>
                      <a:pt x="12555" y="617"/>
                      <a:pt x="12555" y="548"/>
                      <a:pt x="12509" y="480"/>
                    </a:cubicBezTo>
                    <a:cubicBezTo>
                      <a:pt x="12486" y="411"/>
                      <a:pt x="12441" y="366"/>
                      <a:pt x="12372" y="366"/>
                    </a:cubicBezTo>
                    <a:cubicBezTo>
                      <a:pt x="12372" y="366"/>
                      <a:pt x="12372" y="343"/>
                      <a:pt x="12372" y="343"/>
                    </a:cubicBezTo>
                    <a:cubicBezTo>
                      <a:pt x="12372" y="320"/>
                      <a:pt x="12372" y="274"/>
                      <a:pt x="12395" y="251"/>
                    </a:cubicBezTo>
                    <a:cubicBezTo>
                      <a:pt x="12395" y="206"/>
                      <a:pt x="12395" y="160"/>
                      <a:pt x="12372" y="115"/>
                    </a:cubicBezTo>
                    <a:cubicBezTo>
                      <a:pt x="12349" y="69"/>
                      <a:pt x="12327" y="46"/>
                      <a:pt x="12281" y="23"/>
                    </a:cubicBezTo>
                    <a:cubicBezTo>
                      <a:pt x="12258" y="0"/>
                      <a:pt x="12212" y="0"/>
                      <a:pt x="12167" y="0"/>
                    </a:cubicBezTo>
                    <a:close/>
                  </a:path>
                </a:pathLst>
              </a:custGeom>
              <a:solidFill>
                <a:srgbClr val="D97F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3" name="Google Shape;5353;p41"/>
              <p:cNvSpPr/>
              <p:nvPr/>
            </p:nvSpPr>
            <p:spPr>
              <a:xfrm>
                <a:off x="4351291" y="4548313"/>
                <a:ext cx="470160" cy="271489"/>
              </a:xfrm>
              <a:custGeom>
                <a:avLst/>
                <a:gdLst/>
                <a:ahLst/>
                <a:cxnLst/>
                <a:rect l="l" t="t" r="r" b="b"/>
                <a:pathLst>
                  <a:path w="17394" h="10044" extrusionOk="0">
                    <a:moveTo>
                      <a:pt x="15250" y="1510"/>
                    </a:moveTo>
                    <a:lnTo>
                      <a:pt x="15250" y="1510"/>
                    </a:lnTo>
                    <a:cubicBezTo>
                      <a:pt x="15242" y="1517"/>
                      <a:pt x="15234" y="1523"/>
                      <a:pt x="15225" y="1529"/>
                    </a:cubicBezTo>
                    <a:cubicBezTo>
                      <a:pt x="15234" y="1520"/>
                      <a:pt x="15243" y="1515"/>
                      <a:pt x="15250" y="1510"/>
                    </a:cubicBezTo>
                    <a:close/>
                    <a:moveTo>
                      <a:pt x="14084" y="3013"/>
                    </a:moveTo>
                    <a:lnTo>
                      <a:pt x="14084" y="3013"/>
                    </a:lnTo>
                    <a:cubicBezTo>
                      <a:pt x="14062" y="3028"/>
                      <a:pt x="14040" y="3043"/>
                      <a:pt x="14018" y="3058"/>
                    </a:cubicBezTo>
                    <a:lnTo>
                      <a:pt x="14018" y="3058"/>
                    </a:lnTo>
                    <a:cubicBezTo>
                      <a:pt x="14040" y="3057"/>
                      <a:pt x="14062" y="3035"/>
                      <a:pt x="14084" y="3013"/>
                    </a:cubicBezTo>
                    <a:close/>
                    <a:moveTo>
                      <a:pt x="982" y="9832"/>
                    </a:moveTo>
                    <a:lnTo>
                      <a:pt x="982" y="9832"/>
                    </a:lnTo>
                    <a:cubicBezTo>
                      <a:pt x="974" y="9835"/>
                      <a:pt x="967" y="9838"/>
                      <a:pt x="959" y="9838"/>
                    </a:cubicBezTo>
                    <a:cubicBezTo>
                      <a:pt x="967" y="9836"/>
                      <a:pt x="974" y="9834"/>
                      <a:pt x="982" y="9832"/>
                    </a:cubicBezTo>
                    <a:close/>
                    <a:moveTo>
                      <a:pt x="17188" y="0"/>
                    </a:moveTo>
                    <a:cubicBezTo>
                      <a:pt x="17143" y="0"/>
                      <a:pt x="17097" y="23"/>
                      <a:pt x="17074" y="68"/>
                    </a:cubicBezTo>
                    <a:cubicBezTo>
                      <a:pt x="16937" y="183"/>
                      <a:pt x="16800" y="320"/>
                      <a:pt x="16663" y="434"/>
                    </a:cubicBezTo>
                    <a:cubicBezTo>
                      <a:pt x="16549" y="548"/>
                      <a:pt x="16412" y="639"/>
                      <a:pt x="16298" y="753"/>
                    </a:cubicBezTo>
                    <a:cubicBezTo>
                      <a:pt x="16047" y="959"/>
                      <a:pt x="15773" y="1141"/>
                      <a:pt x="15499" y="1324"/>
                    </a:cubicBezTo>
                    <a:cubicBezTo>
                      <a:pt x="15421" y="1382"/>
                      <a:pt x="15343" y="1441"/>
                      <a:pt x="15265" y="1499"/>
                    </a:cubicBezTo>
                    <a:lnTo>
                      <a:pt x="15265" y="1499"/>
                    </a:lnTo>
                    <a:cubicBezTo>
                      <a:pt x="15269" y="1495"/>
                      <a:pt x="15271" y="1490"/>
                      <a:pt x="15271" y="1484"/>
                    </a:cubicBezTo>
                    <a:lnTo>
                      <a:pt x="15271" y="1484"/>
                    </a:lnTo>
                    <a:cubicBezTo>
                      <a:pt x="14997" y="1666"/>
                      <a:pt x="14723" y="1849"/>
                      <a:pt x="14449" y="2031"/>
                    </a:cubicBezTo>
                    <a:cubicBezTo>
                      <a:pt x="14152" y="2237"/>
                      <a:pt x="13833" y="2419"/>
                      <a:pt x="13536" y="2625"/>
                    </a:cubicBezTo>
                    <a:cubicBezTo>
                      <a:pt x="13542" y="2625"/>
                      <a:pt x="13548" y="2623"/>
                      <a:pt x="13553" y="2621"/>
                    </a:cubicBezTo>
                    <a:lnTo>
                      <a:pt x="13553" y="2621"/>
                    </a:lnTo>
                    <a:cubicBezTo>
                      <a:pt x="13298" y="2794"/>
                      <a:pt x="13061" y="2986"/>
                      <a:pt x="12804" y="3158"/>
                    </a:cubicBezTo>
                    <a:lnTo>
                      <a:pt x="12804" y="3158"/>
                    </a:lnTo>
                    <a:cubicBezTo>
                      <a:pt x="12805" y="3156"/>
                      <a:pt x="12806" y="3153"/>
                      <a:pt x="12806" y="3150"/>
                    </a:cubicBezTo>
                    <a:lnTo>
                      <a:pt x="12806" y="3150"/>
                    </a:lnTo>
                    <a:cubicBezTo>
                      <a:pt x="12806" y="3150"/>
                      <a:pt x="12783" y="3173"/>
                      <a:pt x="12783" y="3173"/>
                    </a:cubicBezTo>
                    <a:cubicBezTo>
                      <a:pt x="12790" y="3168"/>
                      <a:pt x="12797" y="3163"/>
                      <a:pt x="12804" y="3158"/>
                    </a:cubicBezTo>
                    <a:lnTo>
                      <a:pt x="12804" y="3158"/>
                    </a:lnTo>
                    <a:cubicBezTo>
                      <a:pt x="12799" y="3173"/>
                      <a:pt x="12780" y="3176"/>
                      <a:pt x="12760" y="3196"/>
                    </a:cubicBezTo>
                    <a:cubicBezTo>
                      <a:pt x="12669" y="3241"/>
                      <a:pt x="12600" y="3310"/>
                      <a:pt x="12509" y="3355"/>
                    </a:cubicBezTo>
                    <a:cubicBezTo>
                      <a:pt x="12258" y="3538"/>
                      <a:pt x="12007" y="3698"/>
                      <a:pt x="11756" y="3857"/>
                    </a:cubicBezTo>
                    <a:cubicBezTo>
                      <a:pt x="11505" y="3994"/>
                      <a:pt x="11254" y="4154"/>
                      <a:pt x="11003" y="4291"/>
                    </a:cubicBezTo>
                    <a:cubicBezTo>
                      <a:pt x="10751" y="4428"/>
                      <a:pt x="10500" y="4565"/>
                      <a:pt x="10272" y="4725"/>
                    </a:cubicBezTo>
                    <a:cubicBezTo>
                      <a:pt x="10021" y="4885"/>
                      <a:pt x="9770" y="5022"/>
                      <a:pt x="9519" y="5181"/>
                    </a:cubicBezTo>
                    <a:cubicBezTo>
                      <a:pt x="9359" y="5250"/>
                      <a:pt x="9222" y="5341"/>
                      <a:pt x="9085" y="5432"/>
                    </a:cubicBezTo>
                    <a:cubicBezTo>
                      <a:pt x="8971" y="5501"/>
                      <a:pt x="8857" y="5547"/>
                      <a:pt x="8720" y="5615"/>
                    </a:cubicBezTo>
                    <a:cubicBezTo>
                      <a:pt x="8469" y="5752"/>
                      <a:pt x="8218" y="5889"/>
                      <a:pt x="7967" y="6003"/>
                    </a:cubicBezTo>
                    <a:cubicBezTo>
                      <a:pt x="7716" y="6140"/>
                      <a:pt x="7465" y="6254"/>
                      <a:pt x="7214" y="6391"/>
                    </a:cubicBezTo>
                    <a:cubicBezTo>
                      <a:pt x="6917" y="6528"/>
                      <a:pt x="6643" y="6665"/>
                      <a:pt x="6369" y="6802"/>
                    </a:cubicBezTo>
                    <a:cubicBezTo>
                      <a:pt x="6118" y="6916"/>
                      <a:pt x="5890" y="7053"/>
                      <a:pt x="5639" y="7167"/>
                    </a:cubicBezTo>
                    <a:cubicBezTo>
                      <a:pt x="5388" y="7281"/>
                      <a:pt x="5136" y="7418"/>
                      <a:pt x="4863" y="7532"/>
                    </a:cubicBezTo>
                    <a:cubicBezTo>
                      <a:pt x="4611" y="7646"/>
                      <a:pt x="4338" y="7783"/>
                      <a:pt x="4064" y="7920"/>
                    </a:cubicBezTo>
                    <a:cubicBezTo>
                      <a:pt x="3813" y="8057"/>
                      <a:pt x="3539" y="8171"/>
                      <a:pt x="3265" y="8286"/>
                    </a:cubicBezTo>
                    <a:cubicBezTo>
                      <a:pt x="2785" y="8491"/>
                      <a:pt x="2306" y="8651"/>
                      <a:pt x="1827" y="8833"/>
                    </a:cubicBezTo>
                    <a:cubicBezTo>
                      <a:pt x="1576" y="8925"/>
                      <a:pt x="1325" y="9039"/>
                      <a:pt x="1074" y="9130"/>
                    </a:cubicBezTo>
                    <a:cubicBezTo>
                      <a:pt x="800" y="9221"/>
                      <a:pt x="526" y="9336"/>
                      <a:pt x="252" y="9427"/>
                    </a:cubicBezTo>
                    <a:cubicBezTo>
                      <a:pt x="183" y="9450"/>
                      <a:pt x="115" y="9495"/>
                      <a:pt x="69" y="9564"/>
                    </a:cubicBezTo>
                    <a:cubicBezTo>
                      <a:pt x="24" y="9632"/>
                      <a:pt x="1" y="9701"/>
                      <a:pt x="24" y="9792"/>
                    </a:cubicBezTo>
                    <a:cubicBezTo>
                      <a:pt x="46" y="9861"/>
                      <a:pt x="92" y="9952"/>
                      <a:pt x="161" y="9997"/>
                    </a:cubicBezTo>
                    <a:cubicBezTo>
                      <a:pt x="229" y="10020"/>
                      <a:pt x="320" y="10043"/>
                      <a:pt x="389" y="10043"/>
                    </a:cubicBezTo>
                    <a:cubicBezTo>
                      <a:pt x="480" y="9997"/>
                      <a:pt x="571" y="9975"/>
                      <a:pt x="663" y="9952"/>
                    </a:cubicBezTo>
                    <a:cubicBezTo>
                      <a:pt x="764" y="9911"/>
                      <a:pt x="884" y="9871"/>
                      <a:pt x="989" y="9830"/>
                    </a:cubicBezTo>
                    <a:lnTo>
                      <a:pt x="989" y="9830"/>
                    </a:lnTo>
                    <a:cubicBezTo>
                      <a:pt x="1066" y="9809"/>
                      <a:pt x="1129" y="9787"/>
                      <a:pt x="1210" y="9746"/>
                    </a:cubicBezTo>
                    <a:lnTo>
                      <a:pt x="1210" y="9746"/>
                    </a:lnTo>
                    <a:cubicBezTo>
                      <a:pt x="1210" y="9746"/>
                      <a:pt x="1210" y="9747"/>
                      <a:pt x="1188" y="9769"/>
                    </a:cubicBezTo>
                    <a:cubicBezTo>
                      <a:pt x="1735" y="9564"/>
                      <a:pt x="2283" y="9358"/>
                      <a:pt x="2808" y="9153"/>
                    </a:cubicBezTo>
                    <a:cubicBezTo>
                      <a:pt x="2945" y="9107"/>
                      <a:pt x="3082" y="9062"/>
                      <a:pt x="3219" y="9016"/>
                    </a:cubicBezTo>
                    <a:cubicBezTo>
                      <a:pt x="3333" y="8948"/>
                      <a:pt x="3470" y="8902"/>
                      <a:pt x="3607" y="8833"/>
                    </a:cubicBezTo>
                    <a:cubicBezTo>
                      <a:pt x="3881" y="8719"/>
                      <a:pt x="4155" y="8605"/>
                      <a:pt x="4406" y="8468"/>
                    </a:cubicBezTo>
                    <a:cubicBezTo>
                      <a:pt x="4931" y="8217"/>
                      <a:pt x="5456" y="7966"/>
                      <a:pt x="5981" y="7715"/>
                    </a:cubicBezTo>
                    <a:cubicBezTo>
                      <a:pt x="6232" y="7601"/>
                      <a:pt x="6460" y="7487"/>
                      <a:pt x="6711" y="7350"/>
                    </a:cubicBezTo>
                    <a:cubicBezTo>
                      <a:pt x="6985" y="7213"/>
                      <a:pt x="7259" y="7076"/>
                      <a:pt x="7533" y="6939"/>
                    </a:cubicBezTo>
                    <a:cubicBezTo>
                      <a:pt x="7807" y="6825"/>
                      <a:pt x="8058" y="6711"/>
                      <a:pt x="8309" y="6574"/>
                    </a:cubicBezTo>
                    <a:cubicBezTo>
                      <a:pt x="8560" y="6437"/>
                      <a:pt x="8811" y="6300"/>
                      <a:pt x="9085" y="6163"/>
                    </a:cubicBezTo>
                    <a:cubicBezTo>
                      <a:pt x="9336" y="6049"/>
                      <a:pt x="9587" y="5889"/>
                      <a:pt x="9861" y="5729"/>
                    </a:cubicBezTo>
                    <a:cubicBezTo>
                      <a:pt x="10112" y="5592"/>
                      <a:pt x="10363" y="5432"/>
                      <a:pt x="10614" y="5273"/>
                    </a:cubicBezTo>
                    <a:cubicBezTo>
                      <a:pt x="10980" y="5044"/>
                      <a:pt x="11368" y="4839"/>
                      <a:pt x="11756" y="4611"/>
                    </a:cubicBezTo>
                    <a:cubicBezTo>
                      <a:pt x="11938" y="4497"/>
                      <a:pt x="12144" y="4360"/>
                      <a:pt x="12349" y="4223"/>
                    </a:cubicBezTo>
                    <a:cubicBezTo>
                      <a:pt x="12463" y="4154"/>
                      <a:pt x="12577" y="4086"/>
                      <a:pt x="12692" y="4017"/>
                    </a:cubicBezTo>
                    <a:cubicBezTo>
                      <a:pt x="12806" y="3926"/>
                      <a:pt x="12920" y="3857"/>
                      <a:pt x="13057" y="3766"/>
                    </a:cubicBezTo>
                    <a:cubicBezTo>
                      <a:pt x="13378" y="3530"/>
                      <a:pt x="13680" y="3294"/>
                      <a:pt x="14018" y="3058"/>
                    </a:cubicBezTo>
                    <a:lnTo>
                      <a:pt x="14018" y="3058"/>
                    </a:lnTo>
                    <a:cubicBezTo>
                      <a:pt x="14017" y="3059"/>
                      <a:pt x="14016" y="3059"/>
                      <a:pt x="14015" y="3059"/>
                    </a:cubicBezTo>
                    <a:cubicBezTo>
                      <a:pt x="14198" y="2922"/>
                      <a:pt x="14403" y="2808"/>
                      <a:pt x="14609" y="2671"/>
                    </a:cubicBezTo>
                    <a:cubicBezTo>
                      <a:pt x="14769" y="2556"/>
                      <a:pt x="14928" y="2419"/>
                      <a:pt x="15111" y="2305"/>
                    </a:cubicBezTo>
                    <a:cubicBezTo>
                      <a:pt x="15102" y="2305"/>
                      <a:pt x="15093" y="2309"/>
                      <a:pt x="15086" y="2313"/>
                    </a:cubicBezTo>
                    <a:lnTo>
                      <a:pt x="15086" y="2313"/>
                    </a:lnTo>
                    <a:cubicBezTo>
                      <a:pt x="15263" y="2181"/>
                      <a:pt x="15460" y="2049"/>
                      <a:pt x="15636" y="1917"/>
                    </a:cubicBezTo>
                    <a:cubicBezTo>
                      <a:pt x="15841" y="1758"/>
                      <a:pt x="16024" y="1598"/>
                      <a:pt x="16207" y="1415"/>
                    </a:cubicBezTo>
                    <a:cubicBezTo>
                      <a:pt x="16389" y="1255"/>
                      <a:pt x="16572" y="1073"/>
                      <a:pt x="16732" y="913"/>
                    </a:cubicBezTo>
                    <a:cubicBezTo>
                      <a:pt x="16937" y="708"/>
                      <a:pt x="17120" y="525"/>
                      <a:pt x="17325" y="342"/>
                    </a:cubicBezTo>
                    <a:cubicBezTo>
                      <a:pt x="17394" y="274"/>
                      <a:pt x="17394" y="160"/>
                      <a:pt x="17325" y="68"/>
                    </a:cubicBezTo>
                    <a:cubicBezTo>
                      <a:pt x="17302" y="23"/>
                      <a:pt x="17234" y="0"/>
                      <a:pt x="17188" y="0"/>
                    </a:cubicBezTo>
                    <a:close/>
                  </a:path>
                </a:pathLst>
              </a:custGeom>
              <a:solidFill>
                <a:srgbClr val="D97F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4" name="Google Shape;5354;p41"/>
              <p:cNvSpPr/>
              <p:nvPr/>
            </p:nvSpPr>
            <p:spPr>
              <a:xfrm>
                <a:off x="4692491" y="4560017"/>
                <a:ext cx="126500" cy="251298"/>
              </a:xfrm>
              <a:custGeom>
                <a:avLst/>
                <a:gdLst/>
                <a:ahLst/>
                <a:cxnLst/>
                <a:rect l="l" t="t" r="r" b="b"/>
                <a:pathLst>
                  <a:path w="4680" h="9297" extrusionOk="0">
                    <a:moveTo>
                      <a:pt x="4314" y="1"/>
                    </a:moveTo>
                    <a:cubicBezTo>
                      <a:pt x="4200" y="1"/>
                      <a:pt x="4109" y="46"/>
                      <a:pt x="4040" y="138"/>
                    </a:cubicBezTo>
                    <a:cubicBezTo>
                      <a:pt x="3995" y="206"/>
                      <a:pt x="3972" y="297"/>
                      <a:pt x="3949" y="366"/>
                    </a:cubicBezTo>
                    <a:lnTo>
                      <a:pt x="3835" y="366"/>
                    </a:lnTo>
                    <a:cubicBezTo>
                      <a:pt x="3766" y="389"/>
                      <a:pt x="3698" y="434"/>
                      <a:pt x="3652" y="503"/>
                    </a:cubicBezTo>
                    <a:cubicBezTo>
                      <a:pt x="3561" y="663"/>
                      <a:pt x="3492" y="822"/>
                      <a:pt x="3424" y="982"/>
                    </a:cubicBezTo>
                    <a:cubicBezTo>
                      <a:pt x="3401" y="1028"/>
                      <a:pt x="3378" y="1073"/>
                      <a:pt x="3355" y="1119"/>
                    </a:cubicBezTo>
                    <a:cubicBezTo>
                      <a:pt x="3287" y="1142"/>
                      <a:pt x="3241" y="1210"/>
                      <a:pt x="3218" y="1279"/>
                    </a:cubicBezTo>
                    <a:lnTo>
                      <a:pt x="3196" y="1279"/>
                    </a:lnTo>
                    <a:cubicBezTo>
                      <a:pt x="3150" y="1210"/>
                      <a:pt x="3059" y="1188"/>
                      <a:pt x="2990" y="1188"/>
                    </a:cubicBezTo>
                    <a:cubicBezTo>
                      <a:pt x="2899" y="1188"/>
                      <a:pt x="2830" y="1210"/>
                      <a:pt x="2762" y="1279"/>
                    </a:cubicBezTo>
                    <a:cubicBezTo>
                      <a:pt x="2762" y="1279"/>
                      <a:pt x="2739" y="1302"/>
                      <a:pt x="2739" y="1325"/>
                    </a:cubicBezTo>
                    <a:cubicBezTo>
                      <a:pt x="2716" y="1302"/>
                      <a:pt x="2671" y="1279"/>
                      <a:pt x="2648" y="1279"/>
                    </a:cubicBezTo>
                    <a:cubicBezTo>
                      <a:pt x="2579" y="1279"/>
                      <a:pt x="2534" y="1347"/>
                      <a:pt x="2511" y="1416"/>
                    </a:cubicBezTo>
                    <a:cubicBezTo>
                      <a:pt x="2488" y="1690"/>
                      <a:pt x="2488" y="1964"/>
                      <a:pt x="2465" y="2260"/>
                    </a:cubicBezTo>
                    <a:cubicBezTo>
                      <a:pt x="2442" y="2489"/>
                      <a:pt x="2420" y="2740"/>
                      <a:pt x="2374" y="2968"/>
                    </a:cubicBezTo>
                    <a:lnTo>
                      <a:pt x="2397" y="2968"/>
                    </a:lnTo>
                    <a:cubicBezTo>
                      <a:pt x="2397" y="2968"/>
                      <a:pt x="2374" y="2968"/>
                      <a:pt x="2374" y="2991"/>
                    </a:cubicBezTo>
                    <a:cubicBezTo>
                      <a:pt x="2351" y="3151"/>
                      <a:pt x="2328" y="3288"/>
                      <a:pt x="2305" y="3447"/>
                    </a:cubicBezTo>
                    <a:cubicBezTo>
                      <a:pt x="2260" y="3607"/>
                      <a:pt x="2214" y="3767"/>
                      <a:pt x="2169" y="3949"/>
                    </a:cubicBezTo>
                    <a:cubicBezTo>
                      <a:pt x="2100" y="4086"/>
                      <a:pt x="2077" y="4246"/>
                      <a:pt x="2032" y="4406"/>
                    </a:cubicBezTo>
                    <a:cubicBezTo>
                      <a:pt x="1986" y="4566"/>
                      <a:pt x="1940" y="4726"/>
                      <a:pt x="1917" y="4885"/>
                    </a:cubicBezTo>
                    <a:cubicBezTo>
                      <a:pt x="1826" y="5182"/>
                      <a:pt x="1735" y="5502"/>
                      <a:pt x="1644" y="5821"/>
                    </a:cubicBezTo>
                    <a:cubicBezTo>
                      <a:pt x="1598" y="5981"/>
                      <a:pt x="1552" y="6118"/>
                      <a:pt x="1484" y="6278"/>
                    </a:cubicBezTo>
                    <a:cubicBezTo>
                      <a:pt x="1438" y="6415"/>
                      <a:pt x="1392" y="6574"/>
                      <a:pt x="1324" y="6711"/>
                    </a:cubicBezTo>
                    <a:cubicBezTo>
                      <a:pt x="1301" y="6803"/>
                      <a:pt x="1278" y="6871"/>
                      <a:pt x="1233" y="6962"/>
                    </a:cubicBezTo>
                    <a:cubicBezTo>
                      <a:pt x="1119" y="7191"/>
                      <a:pt x="1004" y="7419"/>
                      <a:pt x="890" y="7647"/>
                    </a:cubicBezTo>
                    <a:cubicBezTo>
                      <a:pt x="776" y="7875"/>
                      <a:pt x="639" y="8126"/>
                      <a:pt x="502" y="8355"/>
                    </a:cubicBezTo>
                    <a:cubicBezTo>
                      <a:pt x="502" y="8355"/>
                      <a:pt x="479" y="8378"/>
                      <a:pt x="479" y="8378"/>
                    </a:cubicBezTo>
                    <a:cubicBezTo>
                      <a:pt x="411" y="8469"/>
                      <a:pt x="343" y="8583"/>
                      <a:pt x="274" y="8674"/>
                    </a:cubicBezTo>
                    <a:cubicBezTo>
                      <a:pt x="206" y="8743"/>
                      <a:pt x="160" y="8834"/>
                      <a:pt x="91" y="8903"/>
                    </a:cubicBezTo>
                    <a:cubicBezTo>
                      <a:pt x="46" y="8994"/>
                      <a:pt x="0" y="9085"/>
                      <a:pt x="23" y="9176"/>
                    </a:cubicBezTo>
                    <a:cubicBezTo>
                      <a:pt x="42" y="9252"/>
                      <a:pt x="92" y="9296"/>
                      <a:pt x="161" y="9296"/>
                    </a:cubicBezTo>
                    <a:cubicBezTo>
                      <a:pt x="175" y="9296"/>
                      <a:pt x="190" y="9294"/>
                      <a:pt x="206" y="9291"/>
                    </a:cubicBezTo>
                    <a:cubicBezTo>
                      <a:pt x="251" y="9268"/>
                      <a:pt x="297" y="9245"/>
                      <a:pt x="320" y="9199"/>
                    </a:cubicBezTo>
                    <a:cubicBezTo>
                      <a:pt x="365" y="9154"/>
                      <a:pt x="388" y="9131"/>
                      <a:pt x="411" y="9085"/>
                    </a:cubicBezTo>
                    <a:cubicBezTo>
                      <a:pt x="457" y="9039"/>
                      <a:pt x="479" y="8994"/>
                      <a:pt x="502" y="8948"/>
                    </a:cubicBezTo>
                    <a:cubicBezTo>
                      <a:pt x="571" y="8880"/>
                      <a:pt x="616" y="8811"/>
                      <a:pt x="662" y="8743"/>
                    </a:cubicBezTo>
                    <a:cubicBezTo>
                      <a:pt x="753" y="8629"/>
                      <a:pt x="845" y="8515"/>
                      <a:pt x="936" y="8400"/>
                    </a:cubicBezTo>
                    <a:cubicBezTo>
                      <a:pt x="959" y="8423"/>
                      <a:pt x="959" y="8423"/>
                      <a:pt x="982" y="8423"/>
                    </a:cubicBezTo>
                    <a:lnTo>
                      <a:pt x="1119" y="8423"/>
                    </a:lnTo>
                    <a:cubicBezTo>
                      <a:pt x="1141" y="8400"/>
                      <a:pt x="1164" y="8400"/>
                      <a:pt x="1187" y="8378"/>
                    </a:cubicBezTo>
                    <a:cubicBezTo>
                      <a:pt x="1210" y="8355"/>
                      <a:pt x="1233" y="8355"/>
                      <a:pt x="1256" y="8332"/>
                    </a:cubicBezTo>
                    <a:cubicBezTo>
                      <a:pt x="1278" y="8309"/>
                      <a:pt x="1301" y="8286"/>
                      <a:pt x="1324" y="8263"/>
                    </a:cubicBezTo>
                    <a:cubicBezTo>
                      <a:pt x="1370" y="8218"/>
                      <a:pt x="1438" y="8149"/>
                      <a:pt x="1484" y="8104"/>
                    </a:cubicBezTo>
                    <a:cubicBezTo>
                      <a:pt x="1575" y="7990"/>
                      <a:pt x="1689" y="7898"/>
                      <a:pt x="1803" y="7784"/>
                    </a:cubicBezTo>
                    <a:cubicBezTo>
                      <a:pt x="2009" y="7556"/>
                      <a:pt x="2214" y="7350"/>
                      <a:pt x="2420" y="7099"/>
                    </a:cubicBezTo>
                    <a:cubicBezTo>
                      <a:pt x="2625" y="6848"/>
                      <a:pt x="2830" y="6574"/>
                      <a:pt x="3013" y="6300"/>
                    </a:cubicBezTo>
                    <a:cubicBezTo>
                      <a:pt x="3196" y="6027"/>
                      <a:pt x="3378" y="5730"/>
                      <a:pt x="3538" y="5456"/>
                    </a:cubicBezTo>
                    <a:cubicBezTo>
                      <a:pt x="3675" y="5250"/>
                      <a:pt x="3766" y="5022"/>
                      <a:pt x="3835" y="4817"/>
                    </a:cubicBezTo>
                    <a:cubicBezTo>
                      <a:pt x="3880" y="4703"/>
                      <a:pt x="3903" y="4589"/>
                      <a:pt x="3926" y="4474"/>
                    </a:cubicBezTo>
                    <a:cubicBezTo>
                      <a:pt x="3972" y="4360"/>
                      <a:pt x="3995" y="4246"/>
                      <a:pt x="4017" y="4132"/>
                    </a:cubicBezTo>
                    <a:cubicBezTo>
                      <a:pt x="4040" y="3927"/>
                      <a:pt x="4086" y="3721"/>
                      <a:pt x="4132" y="3493"/>
                    </a:cubicBezTo>
                    <a:cubicBezTo>
                      <a:pt x="4132" y="3402"/>
                      <a:pt x="4154" y="3288"/>
                      <a:pt x="4177" y="3196"/>
                    </a:cubicBezTo>
                    <a:cubicBezTo>
                      <a:pt x="4177" y="3128"/>
                      <a:pt x="4200" y="3082"/>
                      <a:pt x="4200" y="3036"/>
                    </a:cubicBezTo>
                    <a:cubicBezTo>
                      <a:pt x="4246" y="2922"/>
                      <a:pt x="4268" y="2808"/>
                      <a:pt x="4291" y="2694"/>
                    </a:cubicBezTo>
                    <a:cubicBezTo>
                      <a:pt x="4360" y="2466"/>
                      <a:pt x="4405" y="2238"/>
                      <a:pt x="4451" y="2009"/>
                    </a:cubicBezTo>
                    <a:cubicBezTo>
                      <a:pt x="4497" y="1781"/>
                      <a:pt x="4565" y="1530"/>
                      <a:pt x="4588" y="1302"/>
                    </a:cubicBezTo>
                    <a:cubicBezTo>
                      <a:pt x="4634" y="1028"/>
                      <a:pt x="4679" y="731"/>
                      <a:pt x="4679" y="457"/>
                    </a:cubicBezTo>
                    <a:cubicBezTo>
                      <a:pt x="4679" y="389"/>
                      <a:pt x="4656" y="320"/>
                      <a:pt x="4611" y="252"/>
                    </a:cubicBezTo>
                    <a:cubicBezTo>
                      <a:pt x="4588" y="229"/>
                      <a:pt x="4588" y="183"/>
                      <a:pt x="4565" y="160"/>
                    </a:cubicBezTo>
                    <a:cubicBezTo>
                      <a:pt x="4520" y="92"/>
                      <a:pt x="4451" y="24"/>
                      <a:pt x="4383" y="1"/>
                    </a:cubicBezTo>
                    <a:close/>
                  </a:path>
                </a:pathLst>
              </a:custGeom>
              <a:solidFill>
                <a:srgbClr val="D97F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5" name="Google Shape;5355;p41"/>
              <p:cNvSpPr/>
              <p:nvPr/>
            </p:nvSpPr>
            <p:spPr>
              <a:xfrm>
                <a:off x="4687544" y="4600130"/>
                <a:ext cx="77144" cy="21378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7909" extrusionOk="0">
                    <a:moveTo>
                      <a:pt x="2762" y="0"/>
                    </a:moveTo>
                    <a:cubicBezTo>
                      <a:pt x="2740" y="0"/>
                      <a:pt x="2694" y="23"/>
                      <a:pt x="2694" y="69"/>
                    </a:cubicBezTo>
                    <a:cubicBezTo>
                      <a:pt x="2671" y="114"/>
                      <a:pt x="2648" y="183"/>
                      <a:pt x="2648" y="251"/>
                    </a:cubicBezTo>
                    <a:cubicBezTo>
                      <a:pt x="2625" y="297"/>
                      <a:pt x="2625" y="366"/>
                      <a:pt x="2603" y="411"/>
                    </a:cubicBezTo>
                    <a:cubicBezTo>
                      <a:pt x="2580" y="525"/>
                      <a:pt x="2580" y="639"/>
                      <a:pt x="2557" y="754"/>
                    </a:cubicBezTo>
                    <a:cubicBezTo>
                      <a:pt x="2534" y="1073"/>
                      <a:pt x="2443" y="1393"/>
                      <a:pt x="2374" y="1689"/>
                    </a:cubicBezTo>
                    <a:cubicBezTo>
                      <a:pt x="2352" y="1758"/>
                      <a:pt x="2329" y="1826"/>
                      <a:pt x="2329" y="1918"/>
                    </a:cubicBezTo>
                    <a:cubicBezTo>
                      <a:pt x="2306" y="2009"/>
                      <a:pt x="2283" y="2100"/>
                      <a:pt x="2260" y="2192"/>
                    </a:cubicBezTo>
                    <a:cubicBezTo>
                      <a:pt x="2215" y="2351"/>
                      <a:pt x="2169" y="2488"/>
                      <a:pt x="2123" y="2648"/>
                    </a:cubicBezTo>
                    <a:cubicBezTo>
                      <a:pt x="2078" y="2808"/>
                      <a:pt x="2032" y="2968"/>
                      <a:pt x="1986" y="3127"/>
                    </a:cubicBezTo>
                    <a:cubicBezTo>
                      <a:pt x="1941" y="3287"/>
                      <a:pt x="1872" y="3447"/>
                      <a:pt x="1827" y="3584"/>
                    </a:cubicBezTo>
                    <a:cubicBezTo>
                      <a:pt x="1781" y="3744"/>
                      <a:pt x="1735" y="3903"/>
                      <a:pt x="1667" y="4063"/>
                    </a:cubicBezTo>
                    <a:cubicBezTo>
                      <a:pt x="1621" y="4200"/>
                      <a:pt x="1575" y="4337"/>
                      <a:pt x="1530" y="4497"/>
                    </a:cubicBezTo>
                    <a:cubicBezTo>
                      <a:pt x="1484" y="4611"/>
                      <a:pt x="1439" y="4725"/>
                      <a:pt x="1393" y="4839"/>
                    </a:cubicBezTo>
                    <a:cubicBezTo>
                      <a:pt x="1347" y="4976"/>
                      <a:pt x="1324" y="5090"/>
                      <a:pt x="1279" y="5204"/>
                    </a:cubicBezTo>
                    <a:cubicBezTo>
                      <a:pt x="1187" y="5433"/>
                      <a:pt x="1096" y="5661"/>
                      <a:pt x="1005" y="5912"/>
                    </a:cubicBezTo>
                    <a:cubicBezTo>
                      <a:pt x="1005" y="5889"/>
                      <a:pt x="1005" y="5889"/>
                      <a:pt x="1005" y="5889"/>
                    </a:cubicBezTo>
                    <a:lnTo>
                      <a:pt x="982" y="5912"/>
                    </a:lnTo>
                    <a:cubicBezTo>
                      <a:pt x="936" y="6049"/>
                      <a:pt x="845" y="6209"/>
                      <a:pt x="777" y="6346"/>
                    </a:cubicBezTo>
                    <a:cubicBezTo>
                      <a:pt x="708" y="6483"/>
                      <a:pt x="662" y="6620"/>
                      <a:pt x="594" y="6757"/>
                    </a:cubicBezTo>
                    <a:cubicBezTo>
                      <a:pt x="548" y="6848"/>
                      <a:pt x="503" y="6939"/>
                      <a:pt x="457" y="7008"/>
                    </a:cubicBezTo>
                    <a:cubicBezTo>
                      <a:pt x="411" y="7076"/>
                      <a:pt x="366" y="7167"/>
                      <a:pt x="320" y="7236"/>
                    </a:cubicBezTo>
                    <a:cubicBezTo>
                      <a:pt x="274" y="7304"/>
                      <a:pt x="229" y="7373"/>
                      <a:pt x="183" y="7441"/>
                    </a:cubicBezTo>
                    <a:cubicBezTo>
                      <a:pt x="137" y="7533"/>
                      <a:pt x="92" y="7601"/>
                      <a:pt x="46" y="7670"/>
                    </a:cubicBezTo>
                    <a:cubicBezTo>
                      <a:pt x="1" y="7761"/>
                      <a:pt x="23" y="7852"/>
                      <a:pt x="92" y="7898"/>
                    </a:cubicBezTo>
                    <a:cubicBezTo>
                      <a:pt x="122" y="7898"/>
                      <a:pt x="153" y="7908"/>
                      <a:pt x="176" y="7908"/>
                    </a:cubicBezTo>
                    <a:cubicBezTo>
                      <a:pt x="188" y="7908"/>
                      <a:pt x="198" y="7905"/>
                      <a:pt x="206" y="7898"/>
                    </a:cubicBezTo>
                    <a:cubicBezTo>
                      <a:pt x="252" y="7898"/>
                      <a:pt x="274" y="7875"/>
                      <a:pt x="297" y="7829"/>
                    </a:cubicBezTo>
                    <a:cubicBezTo>
                      <a:pt x="389" y="7715"/>
                      <a:pt x="457" y="7601"/>
                      <a:pt x="548" y="7464"/>
                    </a:cubicBezTo>
                    <a:cubicBezTo>
                      <a:pt x="617" y="7350"/>
                      <a:pt x="708" y="7213"/>
                      <a:pt x="799" y="7076"/>
                    </a:cubicBezTo>
                    <a:cubicBezTo>
                      <a:pt x="868" y="6962"/>
                      <a:pt x="936" y="6825"/>
                      <a:pt x="982" y="6711"/>
                    </a:cubicBezTo>
                    <a:cubicBezTo>
                      <a:pt x="1050" y="6574"/>
                      <a:pt x="1119" y="6437"/>
                      <a:pt x="1187" y="6323"/>
                    </a:cubicBezTo>
                    <a:cubicBezTo>
                      <a:pt x="1256" y="6186"/>
                      <a:pt x="1324" y="6049"/>
                      <a:pt x="1393" y="5912"/>
                    </a:cubicBezTo>
                    <a:cubicBezTo>
                      <a:pt x="1461" y="5752"/>
                      <a:pt x="1530" y="5593"/>
                      <a:pt x="1575" y="5433"/>
                    </a:cubicBezTo>
                    <a:cubicBezTo>
                      <a:pt x="1644" y="5296"/>
                      <a:pt x="1690" y="5136"/>
                      <a:pt x="1735" y="4976"/>
                    </a:cubicBezTo>
                    <a:cubicBezTo>
                      <a:pt x="1781" y="4816"/>
                      <a:pt x="1849" y="4680"/>
                      <a:pt x="1895" y="4520"/>
                    </a:cubicBezTo>
                    <a:cubicBezTo>
                      <a:pt x="1941" y="4383"/>
                      <a:pt x="1986" y="4223"/>
                      <a:pt x="2032" y="4086"/>
                    </a:cubicBezTo>
                    <a:cubicBezTo>
                      <a:pt x="2078" y="3926"/>
                      <a:pt x="2123" y="3744"/>
                      <a:pt x="2169" y="3584"/>
                    </a:cubicBezTo>
                    <a:cubicBezTo>
                      <a:pt x="2215" y="3424"/>
                      <a:pt x="2260" y="3287"/>
                      <a:pt x="2283" y="3127"/>
                    </a:cubicBezTo>
                    <a:cubicBezTo>
                      <a:pt x="2329" y="2968"/>
                      <a:pt x="2374" y="2808"/>
                      <a:pt x="2397" y="2648"/>
                    </a:cubicBezTo>
                    <a:cubicBezTo>
                      <a:pt x="2443" y="2488"/>
                      <a:pt x="2466" y="2329"/>
                      <a:pt x="2511" y="2169"/>
                    </a:cubicBezTo>
                    <a:cubicBezTo>
                      <a:pt x="2511" y="2077"/>
                      <a:pt x="2534" y="2009"/>
                      <a:pt x="2557" y="1918"/>
                    </a:cubicBezTo>
                    <a:cubicBezTo>
                      <a:pt x="2557" y="1849"/>
                      <a:pt x="2580" y="1758"/>
                      <a:pt x="2603" y="1667"/>
                    </a:cubicBezTo>
                    <a:cubicBezTo>
                      <a:pt x="2625" y="1507"/>
                      <a:pt x="2648" y="1370"/>
                      <a:pt x="2671" y="1210"/>
                    </a:cubicBezTo>
                    <a:cubicBezTo>
                      <a:pt x="2694" y="1027"/>
                      <a:pt x="2717" y="868"/>
                      <a:pt x="2740" y="708"/>
                    </a:cubicBezTo>
                    <a:cubicBezTo>
                      <a:pt x="2740" y="617"/>
                      <a:pt x="2762" y="525"/>
                      <a:pt x="2762" y="457"/>
                    </a:cubicBezTo>
                    <a:cubicBezTo>
                      <a:pt x="2762" y="457"/>
                      <a:pt x="2762" y="457"/>
                      <a:pt x="2762" y="480"/>
                    </a:cubicBezTo>
                    <a:cubicBezTo>
                      <a:pt x="2762" y="411"/>
                      <a:pt x="2785" y="366"/>
                      <a:pt x="2785" y="297"/>
                    </a:cubicBezTo>
                    <a:cubicBezTo>
                      <a:pt x="2808" y="229"/>
                      <a:pt x="2831" y="183"/>
                      <a:pt x="2854" y="114"/>
                    </a:cubicBezTo>
                    <a:cubicBezTo>
                      <a:pt x="2854" y="69"/>
                      <a:pt x="2831" y="23"/>
                      <a:pt x="2785" y="0"/>
                    </a:cubicBezTo>
                    <a:close/>
                  </a:path>
                </a:pathLst>
              </a:custGeom>
              <a:solidFill>
                <a:srgbClr val="D97F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6" name="Google Shape;5356;p41"/>
              <p:cNvSpPr/>
              <p:nvPr/>
            </p:nvSpPr>
            <p:spPr>
              <a:xfrm>
                <a:off x="4433976" y="4264498"/>
                <a:ext cx="365256" cy="259137"/>
              </a:xfrm>
              <a:custGeom>
                <a:avLst/>
                <a:gdLst/>
                <a:ahLst/>
                <a:cxnLst/>
                <a:rect l="l" t="t" r="r" b="b"/>
                <a:pathLst>
                  <a:path w="13513" h="9587" extrusionOk="0">
                    <a:moveTo>
                      <a:pt x="2169" y="0"/>
                    </a:moveTo>
                    <a:cubicBezTo>
                      <a:pt x="2032" y="23"/>
                      <a:pt x="1918" y="46"/>
                      <a:pt x="1781" y="92"/>
                    </a:cubicBezTo>
                    <a:cubicBezTo>
                      <a:pt x="1735" y="115"/>
                      <a:pt x="1689" y="160"/>
                      <a:pt x="1667" y="229"/>
                    </a:cubicBezTo>
                    <a:lnTo>
                      <a:pt x="1598" y="206"/>
                    </a:lnTo>
                    <a:cubicBezTo>
                      <a:pt x="1415" y="183"/>
                      <a:pt x="1233" y="160"/>
                      <a:pt x="1050" y="160"/>
                    </a:cubicBezTo>
                    <a:cubicBezTo>
                      <a:pt x="982" y="137"/>
                      <a:pt x="913" y="137"/>
                      <a:pt x="822" y="137"/>
                    </a:cubicBezTo>
                    <a:cubicBezTo>
                      <a:pt x="754" y="137"/>
                      <a:pt x="685" y="137"/>
                      <a:pt x="617" y="160"/>
                    </a:cubicBezTo>
                    <a:cubicBezTo>
                      <a:pt x="548" y="160"/>
                      <a:pt x="480" y="160"/>
                      <a:pt x="411" y="183"/>
                    </a:cubicBezTo>
                    <a:cubicBezTo>
                      <a:pt x="320" y="206"/>
                      <a:pt x="229" y="229"/>
                      <a:pt x="137" y="251"/>
                    </a:cubicBezTo>
                    <a:cubicBezTo>
                      <a:pt x="46" y="297"/>
                      <a:pt x="0" y="388"/>
                      <a:pt x="46" y="457"/>
                    </a:cubicBezTo>
                    <a:cubicBezTo>
                      <a:pt x="69" y="525"/>
                      <a:pt x="114" y="571"/>
                      <a:pt x="183" y="571"/>
                    </a:cubicBezTo>
                    <a:lnTo>
                      <a:pt x="251" y="571"/>
                    </a:lnTo>
                    <a:cubicBezTo>
                      <a:pt x="297" y="548"/>
                      <a:pt x="320" y="525"/>
                      <a:pt x="366" y="525"/>
                    </a:cubicBezTo>
                    <a:cubicBezTo>
                      <a:pt x="480" y="503"/>
                      <a:pt x="571" y="503"/>
                      <a:pt x="662" y="503"/>
                    </a:cubicBezTo>
                    <a:cubicBezTo>
                      <a:pt x="799" y="503"/>
                      <a:pt x="913" y="525"/>
                      <a:pt x="1050" y="548"/>
                    </a:cubicBezTo>
                    <a:cubicBezTo>
                      <a:pt x="1142" y="571"/>
                      <a:pt x="1210" y="594"/>
                      <a:pt x="1279" y="617"/>
                    </a:cubicBezTo>
                    <a:lnTo>
                      <a:pt x="1438" y="662"/>
                    </a:lnTo>
                    <a:cubicBezTo>
                      <a:pt x="1552" y="685"/>
                      <a:pt x="1667" y="731"/>
                      <a:pt x="1781" y="754"/>
                    </a:cubicBezTo>
                    <a:cubicBezTo>
                      <a:pt x="1940" y="776"/>
                      <a:pt x="2100" y="822"/>
                      <a:pt x="2260" y="868"/>
                    </a:cubicBezTo>
                    <a:cubicBezTo>
                      <a:pt x="2465" y="936"/>
                      <a:pt x="2648" y="1005"/>
                      <a:pt x="2853" y="1073"/>
                    </a:cubicBezTo>
                    <a:lnTo>
                      <a:pt x="3059" y="1142"/>
                    </a:lnTo>
                    <a:cubicBezTo>
                      <a:pt x="3310" y="1210"/>
                      <a:pt x="3561" y="1324"/>
                      <a:pt x="3812" y="1438"/>
                    </a:cubicBezTo>
                    <a:lnTo>
                      <a:pt x="3949" y="1507"/>
                    </a:lnTo>
                    <a:lnTo>
                      <a:pt x="4063" y="1553"/>
                    </a:lnTo>
                    <a:cubicBezTo>
                      <a:pt x="4314" y="1667"/>
                      <a:pt x="4565" y="1781"/>
                      <a:pt x="4816" y="1895"/>
                    </a:cubicBezTo>
                    <a:cubicBezTo>
                      <a:pt x="5113" y="2055"/>
                      <a:pt x="5410" y="2214"/>
                      <a:pt x="5684" y="2374"/>
                    </a:cubicBezTo>
                    <a:lnTo>
                      <a:pt x="5707" y="2397"/>
                    </a:lnTo>
                    <a:lnTo>
                      <a:pt x="5729" y="2420"/>
                    </a:lnTo>
                    <a:cubicBezTo>
                      <a:pt x="5821" y="2466"/>
                      <a:pt x="5889" y="2511"/>
                      <a:pt x="5958" y="2557"/>
                    </a:cubicBezTo>
                    <a:cubicBezTo>
                      <a:pt x="6232" y="2717"/>
                      <a:pt x="6483" y="2899"/>
                      <a:pt x="6757" y="3082"/>
                    </a:cubicBezTo>
                    <a:cubicBezTo>
                      <a:pt x="7053" y="3287"/>
                      <a:pt x="7327" y="3515"/>
                      <a:pt x="7555" y="3675"/>
                    </a:cubicBezTo>
                    <a:cubicBezTo>
                      <a:pt x="7692" y="3812"/>
                      <a:pt x="7852" y="3926"/>
                      <a:pt x="7989" y="4063"/>
                    </a:cubicBezTo>
                    <a:cubicBezTo>
                      <a:pt x="7875" y="4063"/>
                      <a:pt x="7784" y="4109"/>
                      <a:pt x="7692" y="4155"/>
                    </a:cubicBezTo>
                    <a:cubicBezTo>
                      <a:pt x="7647" y="4200"/>
                      <a:pt x="7578" y="4246"/>
                      <a:pt x="7533" y="4314"/>
                    </a:cubicBezTo>
                    <a:cubicBezTo>
                      <a:pt x="7464" y="4406"/>
                      <a:pt x="7441" y="4474"/>
                      <a:pt x="7441" y="4543"/>
                    </a:cubicBezTo>
                    <a:cubicBezTo>
                      <a:pt x="7419" y="4634"/>
                      <a:pt x="7441" y="4748"/>
                      <a:pt x="7464" y="4817"/>
                    </a:cubicBezTo>
                    <a:cubicBezTo>
                      <a:pt x="7464" y="4885"/>
                      <a:pt x="7510" y="4953"/>
                      <a:pt x="7533" y="5022"/>
                    </a:cubicBezTo>
                    <a:cubicBezTo>
                      <a:pt x="7624" y="5182"/>
                      <a:pt x="7715" y="5341"/>
                      <a:pt x="7807" y="5478"/>
                    </a:cubicBezTo>
                    <a:cubicBezTo>
                      <a:pt x="7921" y="5638"/>
                      <a:pt x="8058" y="5821"/>
                      <a:pt x="8172" y="5981"/>
                    </a:cubicBezTo>
                    <a:cubicBezTo>
                      <a:pt x="8309" y="6140"/>
                      <a:pt x="8446" y="6300"/>
                      <a:pt x="8560" y="6414"/>
                    </a:cubicBezTo>
                    <a:cubicBezTo>
                      <a:pt x="8765" y="6643"/>
                      <a:pt x="8948" y="6848"/>
                      <a:pt x="9130" y="7076"/>
                    </a:cubicBezTo>
                    <a:cubicBezTo>
                      <a:pt x="9382" y="7350"/>
                      <a:pt x="9564" y="7601"/>
                      <a:pt x="9747" y="7829"/>
                    </a:cubicBezTo>
                    <a:lnTo>
                      <a:pt x="9770" y="7875"/>
                    </a:lnTo>
                    <a:cubicBezTo>
                      <a:pt x="9861" y="7989"/>
                      <a:pt x="9929" y="8081"/>
                      <a:pt x="9998" y="8195"/>
                    </a:cubicBezTo>
                    <a:lnTo>
                      <a:pt x="10043" y="8263"/>
                    </a:lnTo>
                    <a:cubicBezTo>
                      <a:pt x="10112" y="8354"/>
                      <a:pt x="10180" y="8469"/>
                      <a:pt x="10249" y="8560"/>
                    </a:cubicBezTo>
                    <a:cubicBezTo>
                      <a:pt x="10340" y="8742"/>
                      <a:pt x="10431" y="8902"/>
                      <a:pt x="10546" y="9085"/>
                    </a:cubicBezTo>
                    <a:lnTo>
                      <a:pt x="10614" y="9222"/>
                    </a:lnTo>
                    <a:lnTo>
                      <a:pt x="10637" y="9267"/>
                    </a:lnTo>
                    <a:cubicBezTo>
                      <a:pt x="10683" y="9336"/>
                      <a:pt x="10705" y="9382"/>
                      <a:pt x="10728" y="9427"/>
                    </a:cubicBezTo>
                    <a:cubicBezTo>
                      <a:pt x="10774" y="9519"/>
                      <a:pt x="10865" y="9564"/>
                      <a:pt x="10956" y="9587"/>
                    </a:cubicBezTo>
                    <a:lnTo>
                      <a:pt x="11025" y="9587"/>
                    </a:lnTo>
                    <a:cubicBezTo>
                      <a:pt x="11071" y="9587"/>
                      <a:pt x="11139" y="9564"/>
                      <a:pt x="11185" y="9564"/>
                    </a:cubicBezTo>
                    <a:cubicBezTo>
                      <a:pt x="11208" y="9541"/>
                      <a:pt x="11230" y="9541"/>
                      <a:pt x="11253" y="9519"/>
                    </a:cubicBezTo>
                    <a:cubicBezTo>
                      <a:pt x="11322" y="9496"/>
                      <a:pt x="11367" y="9473"/>
                      <a:pt x="11390" y="9450"/>
                    </a:cubicBezTo>
                    <a:cubicBezTo>
                      <a:pt x="11527" y="9359"/>
                      <a:pt x="11641" y="9245"/>
                      <a:pt x="11755" y="9130"/>
                    </a:cubicBezTo>
                    <a:cubicBezTo>
                      <a:pt x="11778" y="9108"/>
                      <a:pt x="11801" y="9085"/>
                      <a:pt x="11824" y="9039"/>
                    </a:cubicBezTo>
                    <a:lnTo>
                      <a:pt x="11847" y="8994"/>
                    </a:lnTo>
                    <a:cubicBezTo>
                      <a:pt x="11892" y="8948"/>
                      <a:pt x="11938" y="8902"/>
                      <a:pt x="11984" y="8857"/>
                    </a:cubicBezTo>
                    <a:cubicBezTo>
                      <a:pt x="12052" y="8811"/>
                      <a:pt x="12098" y="8742"/>
                      <a:pt x="12166" y="8697"/>
                    </a:cubicBezTo>
                    <a:cubicBezTo>
                      <a:pt x="12212" y="8651"/>
                      <a:pt x="12258" y="8606"/>
                      <a:pt x="12303" y="8583"/>
                    </a:cubicBezTo>
                    <a:cubicBezTo>
                      <a:pt x="12349" y="8537"/>
                      <a:pt x="12394" y="8514"/>
                      <a:pt x="12417" y="8469"/>
                    </a:cubicBezTo>
                    <a:cubicBezTo>
                      <a:pt x="12531" y="8377"/>
                      <a:pt x="12646" y="8263"/>
                      <a:pt x="12737" y="8149"/>
                    </a:cubicBezTo>
                    <a:cubicBezTo>
                      <a:pt x="12805" y="8081"/>
                      <a:pt x="12874" y="7989"/>
                      <a:pt x="12942" y="7921"/>
                    </a:cubicBezTo>
                    <a:cubicBezTo>
                      <a:pt x="12988" y="7852"/>
                      <a:pt x="13034" y="7784"/>
                      <a:pt x="13079" y="7738"/>
                    </a:cubicBezTo>
                    <a:lnTo>
                      <a:pt x="13148" y="7693"/>
                    </a:lnTo>
                    <a:cubicBezTo>
                      <a:pt x="13193" y="7647"/>
                      <a:pt x="13239" y="7601"/>
                      <a:pt x="13285" y="7556"/>
                    </a:cubicBezTo>
                    <a:cubicBezTo>
                      <a:pt x="13330" y="7510"/>
                      <a:pt x="13353" y="7464"/>
                      <a:pt x="13399" y="7396"/>
                    </a:cubicBezTo>
                    <a:cubicBezTo>
                      <a:pt x="13444" y="7327"/>
                      <a:pt x="13467" y="7259"/>
                      <a:pt x="13467" y="7190"/>
                    </a:cubicBezTo>
                    <a:cubicBezTo>
                      <a:pt x="13513" y="7031"/>
                      <a:pt x="13467" y="6848"/>
                      <a:pt x="13422" y="6688"/>
                    </a:cubicBezTo>
                    <a:lnTo>
                      <a:pt x="13399" y="6620"/>
                    </a:lnTo>
                    <a:cubicBezTo>
                      <a:pt x="13376" y="6506"/>
                      <a:pt x="13307" y="6369"/>
                      <a:pt x="13239" y="6255"/>
                    </a:cubicBezTo>
                    <a:cubicBezTo>
                      <a:pt x="13079" y="5912"/>
                      <a:pt x="12874" y="5615"/>
                      <a:pt x="12668" y="5341"/>
                    </a:cubicBezTo>
                    <a:cubicBezTo>
                      <a:pt x="12463" y="5068"/>
                      <a:pt x="12235" y="4817"/>
                      <a:pt x="12006" y="4543"/>
                    </a:cubicBezTo>
                    <a:cubicBezTo>
                      <a:pt x="11892" y="4406"/>
                      <a:pt x="11778" y="4292"/>
                      <a:pt x="11641" y="4155"/>
                    </a:cubicBezTo>
                    <a:cubicBezTo>
                      <a:pt x="11687" y="4063"/>
                      <a:pt x="11664" y="3949"/>
                      <a:pt x="11596" y="3881"/>
                    </a:cubicBezTo>
                    <a:cubicBezTo>
                      <a:pt x="11504" y="3767"/>
                      <a:pt x="11413" y="3652"/>
                      <a:pt x="11299" y="3561"/>
                    </a:cubicBezTo>
                    <a:lnTo>
                      <a:pt x="11208" y="3447"/>
                    </a:lnTo>
                    <a:lnTo>
                      <a:pt x="11185" y="3447"/>
                    </a:lnTo>
                    <a:lnTo>
                      <a:pt x="11162" y="3401"/>
                    </a:lnTo>
                    <a:lnTo>
                      <a:pt x="11116" y="3356"/>
                    </a:lnTo>
                    <a:lnTo>
                      <a:pt x="11093" y="3333"/>
                    </a:lnTo>
                    <a:cubicBezTo>
                      <a:pt x="10888" y="3105"/>
                      <a:pt x="10637" y="2876"/>
                      <a:pt x="10386" y="2671"/>
                    </a:cubicBezTo>
                    <a:cubicBezTo>
                      <a:pt x="10295" y="2602"/>
                      <a:pt x="10203" y="2534"/>
                      <a:pt x="10112" y="2488"/>
                    </a:cubicBezTo>
                    <a:lnTo>
                      <a:pt x="10021" y="2397"/>
                    </a:lnTo>
                    <a:lnTo>
                      <a:pt x="9929" y="2329"/>
                    </a:lnTo>
                    <a:cubicBezTo>
                      <a:pt x="9838" y="2283"/>
                      <a:pt x="9770" y="2214"/>
                      <a:pt x="9701" y="2169"/>
                    </a:cubicBezTo>
                    <a:cubicBezTo>
                      <a:pt x="9199" y="1804"/>
                      <a:pt x="8674" y="1484"/>
                      <a:pt x="8103" y="1210"/>
                    </a:cubicBezTo>
                    <a:lnTo>
                      <a:pt x="7921" y="1119"/>
                    </a:lnTo>
                    <a:lnTo>
                      <a:pt x="7715" y="1005"/>
                    </a:lnTo>
                    <a:cubicBezTo>
                      <a:pt x="7578" y="936"/>
                      <a:pt x="7441" y="868"/>
                      <a:pt x="7304" y="822"/>
                    </a:cubicBezTo>
                    <a:cubicBezTo>
                      <a:pt x="7145" y="776"/>
                      <a:pt x="7008" y="708"/>
                      <a:pt x="6871" y="639"/>
                    </a:cubicBezTo>
                    <a:lnTo>
                      <a:pt x="6825" y="639"/>
                    </a:lnTo>
                    <a:cubicBezTo>
                      <a:pt x="6757" y="594"/>
                      <a:pt x="6688" y="571"/>
                      <a:pt x="6642" y="571"/>
                    </a:cubicBezTo>
                    <a:cubicBezTo>
                      <a:pt x="6551" y="525"/>
                      <a:pt x="6460" y="503"/>
                      <a:pt x="6369" y="480"/>
                    </a:cubicBezTo>
                    <a:lnTo>
                      <a:pt x="6369" y="480"/>
                    </a:lnTo>
                    <a:lnTo>
                      <a:pt x="6414" y="503"/>
                    </a:lnTo>
                    <a:cubicBezTo>
                      <a:pt x="6346" y="480"/>
                      <a:pt x="6277" y="457"/>
                      <a:pt x="6232" y="434"/>
                    </a:cubicBezTo>
                    <a:cubicBezTo>
                      <a:pt x="6118" y="388"/>
                      <a:pt x="6026" y="366"/>
                      <a:pt x="5912" y="343"/>
                    </a:cubicBezTo>
                    <a:cubicBezTo>
                      <a:pt x="5798" y="297"/>
                      <a:pt x="5661" y="297"/>
                      <a:pt x="5547" y="274"/>
                    </a:cubicBezTo>
                    <a:lnTo>
                      <a:pt x="5456" y="274"/>
                    </a:lnTo>
                    <a:cubicBezTo>
                      <a:pt x="5364" y="251"/>
                      <a:pt x="5273" y="251"/>
                      <a:pt x="5159" y="229"/>
                    </a:cubicBezTo>
                    <a:lnTo>
                      <a:pt x="4999" y="206"/>
                    </a:lnTo>
                    <a:lnTo>
                      <a:pt x="4771" y="183"/>
                    </a:lnTo>
                    <a:lnTo>
                      <a:pt x="4588" y="160"/>
                    </a:lnTo>
                    <a:cubicBezTo>
                      <a:pt x="4474" y="160"/>
                      <a:pt x="4383" y="137"/>
                      <a:pt x="4269" y="115"/>
                    </a:cubicBezTo>
                    <a:lnTo>
                      <a:pt x="4132" y="92"/>
                    </a:lnTo>
                    <a:cubicBezTo>
                      <a:pt x="4040" y="69"/>
                      <a:pt x="3926" y="69"/>
                      <a:pt x="3812" y="69"/>
                    </a:cubicBezTo>
                    <a:lnTo>
                      <a:pt x="3675" y="46"/>
                    </a:lnTo>
                    <a:lnTo>
                      <a:pt x="3561" y="46"/>
                    </a:lnTo>
                    <a:cubicBezTo>
                      <a:pt x="3447" y="23"/>
                      <a:pt x="3310" y="0"/>
                      <a:pt x="3173" y="0"/>
                    </a:cubicBezTo>
                    <a:close/>
                  </a:path>
                </a:pathLst>
              </a:custGeom>
              <a:solidFill>
                <a:srgbClr val="D97F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7" name="Google Shape;5357;p41"/>
              <p:cNvSpPr/>
              <p:nvPr/>
            </p:nvSpPr>
            <p:spPr>
              <a:xfrm>
                <a:off x="4216790" y="4302124"/>
                <a:ext cx="158585" cy="463997"/>
              </a:xfrm>
              <a:custGeom>
                <a:avLst/>
                <a:gdLst/>
                <a:ahLst/>
                <a:cxnLst/>
                <a:rect l="l" t="t" r="r" b="b"/>
                <a:pathLst>
                  <a:path w="5867" h="17166" extrusionOk="0">
                    <a:moveTo>
                      <a:pt x="5593" y="1"/>
                    </a:moveTo>
                    <a:cubicBezTo>
                      <a:pt x="5570" y="1"/>
                      <a:pt x="5525" y="1"/>
                      <a:pt x="5502" y="24"/>
                    </a:cubicBezTo>
                    <a:cubicBezTo>
                      <a:pt x="5388" y="92"/>
                      <a:pt x="5228" y="161"/>
                      <a:pt x="5068" y="297"/>
                    </a:cubicBezTo>
                    <a:cubicBezTo>
                      <a:pt x="4977" y="366"/>
                      <a:pt x="4908" y="434"/>
                      <a:pt x="4817" y="503"/>
                    </a:cubicBezTo>
                    <a:lnTo>
                      <a:pt x="4726" y="571"/>
                    </a:lnTo>
                    <a:cubicBezTo>
                      <a:pt x="4612" y="685"/>
                      <a:pt x="4475" y="777"/>
                      <a:pt x="4360" y="868"/>
                    </a:cubicBezTo>
                    <a:cubicBezTo>
                      <a:pt x="4223" y="959"/>
                      <a:pt x="4109" y="1074"/>
                      <a:pt x="3972" y="1165"/>
                    </a:cubicBezTo>
                    <a:cubicBezTo>
                      <a:pt x="3813" y="1302"/>
                      <a:pt x="3630" y="1462"/>
                      <a:pt x="3470" y="1644"/>
                    </a:cubicBezTo>
                    <a:cubicBezTo>
                      <a:pt x="3425" y="1644"/>
                      <a:pt x="3402" y="1667"/>
                      <a:pt x="3356" y="1713"/>
                    </a:cubicBezTo>
                    <a:cubicBezTo>
                      <a:pt x="3059" y="1987"/>
                      <a:pt x="2786" y="2283"/>
                      <a:pt x="2580" y="2534"/>
                    </a:cubicBezTo>
                    <a:lnTo>
                      <a:pt x="2489" y="2648"/>
                    </a:lnTo>
                    <a:cubicBezTo>
                      <a:pt x="2283" y="2877"/>
                      <a:pt x="2101" y="3105"/>
                      <a:pt x="1941" y="3333"/>
                    </a:cubicBezTo>
                    <a:cubicBezTo>
                      <a:pt x="1804" y="3539"/>
                      <a:pt x="1621" y="3858"/>
                      <a:pt x="1439" y="4155"/>
                    </a:cubicBezTo>
                    <a:cubicBezTo>
                      <a:pt x="1279" y="4452"/>
                      <a:pt x="1119" y="4748"/>
                      <a:pt x="959" y="5136"/>
                    </a:cubicBezTo>
                    <a:cubicBezTo>
                      <a:pt x="800" y="5433"/>
                      <a:pt x="686" y="5730"/>
                      <a:pt x="617" y="6027"/>
                    </a:cubicBezTo>
                    <a:cubicBezTo>
                      <a:pt x="503" y="6369"/>
                      <a:pt x="434" y="6711"/>
                      <a:pt x="366" y="7099"/>
                    </a:cubicBezTo>
                    <a:cubicBezTo>
                      <a:pt x="343" y="7191"/>
                      <a:pt x="343" y="7305"/>
                      <a:pt x="320" y="7419"/>
                    </a:cubicBezTo>
                    <a:lnTo>
                      <a:pt x="298" y="7487"/>
                    </a:lnTo>
                    <a:cubicBezTo>
                      <a:pt x="229" y="7807"/>
                      <a:pt x="161" y="8104"/>
                      <a:pt x="115" y="8423"/>
                    </a:cubicBezTo>
                    <a:cubicBezTo>
                      <a:pt x="69" y="8720"/>
                      <a:pt x="46" y="9040"/>
                      <a:pt x="24" y="9336"/>
                    </a:cubicBezTo>
                    <a:lnTo>
                      <a:pt x="24" y="9450"/>
                    </a:lnTo>
                    <a:cubicBezTo>
                      <a:pt x="1" y="9793"/>
                      <a:pt x="1" y="10158"/>
                      <a:pt x="24" y="10546"/>
                    </a:cubicBezTo>
                    <a:cubicBezTo>
                      <a:pt x="24" y="10751"/>
                      <a:pt x="46" y="10957"/>
                      <a:pt x="69" y="11185"/>
                    </a:cubicBezTo>
                    <a:cubicBezTo>
                      <a:pt x="92" y="11322"/>
                      <a:pt x="115" y="11436"/>
                      <a:pt x="115" y="11573"/>
                    </a:cubicBezTo>
                    <a:cubicBezTo>
                      <a:pt x="138" y="11847"/>
                      <a:pt x="183" y="12189"/>
                      <a:pt x="275" y="12532"/>
                    </a:cubicBezTo>
                    <a:cubicBezTo>
                      <a:pt x="412" y="13148"/>
                      <a:pt x="640" y="13787"/>
                      <a:pt x="959" y="14495"/>
                    </a:cubicBezTo>
                    <a:cubicBezTo>
                      <a:pt x="1028" y="14632"/>
                      <a:pt x="1096" y="14769"/>
                      <a:pt x="1165" y="14883"/>
                    </a:cubicBezTo>
                    <a:lnTo>
                      <a:pt x="1188" y="14928"/>
                    </a:lnTo>
                    <a:cubicBezTo>
                      <a:pt x="1233" y="14997"/>
                      <a:pt x="1279" y="15088"/>
                      <a:pt x="1325" y="15157"/>
                    </a:cubicBezTo>
                    <a:lnTo>
                      <a:pt x="1416" y="15316"/>
                    </a:lnTo>
                    <a:lnTo>
                      <a:pt x="1484" y="15476"/>
                    </a:lnTo>
                    <a:cubicBezTo>
                      <a:pt x="1644" y="15727"/>
                      <a:pt x="1781" y="15956"/>
                      <a:pt x="1941" y="16161"/>
                    </a:cubicBezTo>
                    <a:lnTo>
                      <a:pt x="2055" y="16344"/>
                    </a:lnTo>
                    <a:lnTo>
                      <a:pt x="2238" y="16595"/>
                    </a:lnTo>
                    <a:lnTo>
                      <a:pt x="2261" y="16618"/>
                    </a:lnTo>
                    <a:cubicBezTo>
                      <a:pt x="2352" y="16754"/>
                      <a:pt x="2466" y="16914"/>
                      <a:pt x="2603" y="17028"/>
                    </a:cubicBezTo>
                    <a:cubicBezTo>
                      <a:pt x="2694" y="17120"/>
                      <a:pt x="2808" y="17165"/>
                      <a:pt x="2877" y="17165"/>
                    </a:cubicBezTo>
                    <a:lnTo>
                      <a:pt x="2922" y="17165"/>
                    </a:lnTo>
                    <a:cubicBezTo>
                      <a:pt x="2991" y="17165"/>
                      <a:pt x="3037" y="17165"/>
                      <a:pt x="3105" y="17142"/>
                    </a:cubicBezTo>
                    <a:cubicBezTo>
                      <a:pt x="3128" y="17120"/>
                      <a:pt x="3151" y="17120"/>
                      <a:pt x="3174" y="17097"/>
                    </a:cubicBezTo>
                    <a:cubicBezTo>
                      <a:pt x="3288" y="17051"/>
                      <a:pt x="3379" y="16983"/>
                      <a:pt x="3447" y="16891"/>
                    </a:cubicBezTo>
                    <a:cubicBezTo>
                      <a:pt x="3516" y="16800"/>
                      <a:pt x="3562" y="16663"/>
                      <a:pt x="3516" y="16503"/>
                    </a:cubicBezTo>
                    <a:cubicBezTo>
                      <a:pt x="3493" y="16412"/>
                      <a:pt x="3470" y="16344"/>
                      <a:pt x="3402" y="16275"/>
                    </a:cubicBezTo>
                    <a:lnTo>
                      <a:pt x="3356" y="16207"/>
                    </a:lnTo>
                    <a:cubicBezTo>
                      <a:pt x="3242" y="16093"/>
                      <a:pt x="3128" y="15956"/>
                      <a:pt x="3037" y="15819"/>
                    </a:cubicBezTo>
                    <a:lnTo>
                      <a:pt x="2968" y="15682"/>
                    </a:lnTo>
                    <a:lnTo>
                      <a:pt x="2945" y="15659"/>
                    </a:lnTo>
                    <a:cubicBezTo>
                      <a:pt x="2854" y="15522"/>
                      <a:pt x="2786" y="15408"/>
                      <a:pt x="2717" y="15294"/>
                    </a:cubicBezTo>
                    <a:cubicBezTo>
                      <a:pt x="2626" y="15134"/>
                      <a:pt x="2534" y="14974"/>
                      <a:pt x="2443" y="14791"/>
                    </a:cubicBezTo>
                    <a:cubicBezTo>
                      <a:pt x="2329" y="14586"/>
                      <a:pt x="2238" y="14381"/>
                      <a:pt x="2169" y="14175"/>
                    </a:cubicBezTo>
                    <a:lnTo>
                      <a:pt x="2078" y="13901"/>
                    </a:lnTo>
                    <a:lnTo>
                      <a:pt x="2032" y="13764"/>
                    </a:lnTo>
                    <a:cubicBezTo>
                      <a:pt x="1918" y="13513"/>
                      <a:pt x="1827" y="13239"/>
                      <a:pt x="1736" y="12988"/>
                    </a:cubicBezTo>
                    <a:cubicBezTo>
                      <a:pt x="1690" y="12806"/>
                      <a:pt x="1644" y="12600"/>
                      <a:pt x="1599" y="12418"/>
                    </a:cubicBezTo>
                    <a:lnTo>
                      <a:pt x="1553" y="12235"/>
                    </a:lnTo>
                    <a:cubicBezTo>
                      <a:pt x="1484" y="11961"/>
                      <a:pt x="1416" y="11710"/>
                      <a:pt x="1370" y="11459"/>
                    </a:cubicBezTo>
                    <a:lnTo>
                      <a:pt x="1348" y="11322"/>
                    </a:lnTo>
                    <a:cubicBezTo>
                      <a:pt x="1348" y="11231"/>
                      <a:pt x="1325" y="11162"/>
                      <a:pt x="1302" y="11071"/>
                    </a:cubicBezTo>
                    <a:cubicBezTo>
                      <a:pt x="1302" y="10980"/>
                      <a:pt x="1279" y="10911"/>
                      <a:pt x="1279" y="10820"/>
                    </a:cubicBezTo>
                    <a:lnTo>
                      <a:pt x="1279" y="10751"/>
                    </a:lnTo>
                    <a:lnTo>
                      <a:pt x="1256" y="10637"/>
                    </a:lnTo>
                    <a:cubicBezTo>
                      <a:pt x="1233" y="10386"/>
                      <a:pt x="1188" y="10135"/>
                      <a:pt x="1188" y="9884"/>
                    </a:cubicBezTo>
                    <a:cubicBezTo>
                      <a:pt x="1165" y="9656"/>
                      <a:pt x="1165" y="9428"/>
                      <a:pt x="1188" y="9176"/>
                    </a:cubicBezTo>
                    <a:cubicBezTo>
                      <a:pt x="1188" y="9017"/>
                      <a:pt x="1211" y="8857"/>
                      <a:pt x="1233" y="8697"/>
                    </a:cubicBezTo>
                    <a:lnTo>
                      <a:pt x="1233" y="8652"/>
                    </a:lnTo>
                    <a:lnTo>
                      <a:pt x="1256" y="8492"/>
                    </a:lnTo>
                    <a:cubicBezTo>
                      <a:pt x="1279" y="8172"/>
                      <a:pt x="1302" y="7944"/>
                      <a:pt x="1348" y="7716"/>
                    </a:cubicBezTo>
                    <a:cubicBezTo>
                      <a:pt x="1393" y="7510"/>
                      <a:pt x="1416" y="7282"/>
                      <a:pt x="1484" y="7077"/>
                    </a:cubicBezTo>
                    <a:cubicBezTo>
                      <a:pt x="1599" y="6529"/>
                      <a:pt x="1758" y="6027"/>
                      <a:pt x="1941" y="5524"/>
                    </a:cubicBezTo>
                    <a:lnTo>
                      <a:pt x="1964" y="5456"/>
                    </a:lnTo>
                    <a:cubicBezTo>
                      <a:pt x="2124" y="5022"/>
                      <a:pt x="2306" y="4497"/>
                      <a:pt x="2557" y="4041"/>
                    </a:cubicBezTo>
                    <a:cubicBezTo>
                      <a:pt x="2717" y="3721"/>
                      <a:pt x="2922" y="3425"/>
                      <a:pt x="3105" y="3128"/>
                    </a:cubicBezTo>
                    <a:lnTo>
                      <a:pt x="3265" y="2900"/>
                    </a:lnTo>
                    <a:cubicBezTo>
                      <a:pt x="3402" y="2671"/>
                      <a:pt x="3562" y="2443"/>
                      <a:pt x="3721" y="2238"/>
                    </a:cubicBezTo>
                    <a:lnTo>
                      <a:pt x="3767" y="2192"/>
                    </a:lnTo>
                    <a:cubicBezTo>
                      <a:pt x="3813" y="2146"/>
                      <a:pt x="3858" y="2123"/>
                      <a:pt x="3858" y="2078"/>
                    </a:cubicBezTo>
                    <a:cubicBezTo>
                      <a:pt x="3927" y="2009"/>
                      <a:pt x="3972" y="1941"/>
                      <a:pt x="4041" y="1872"/>
                    </a:cubicBezTo>
                    <a:cubicBezTo>
                      <a:pt x="4246" y="1667"/>
                      <a:pt x="4475" y="1462"/>
                      <a:pt x="4680" y="1256"/>
                    </a:cubicBezTo>
                    <a:lnTo>
                      <a:pt x="4771" y="1188"/>
                    </a:lnTo>
                    <a:cubicBezTo>
                      <a:pt x="4908" y="1074"/>
                      <a:pt x="5045" y="959"/>
                      <a:pt x="5159" y="822"/>
                    </a:cubicBezTo>
                    <a:lnTo>
                      <a:pt x="5228" y="777"/>
                    </a:lnTo>
                    <a:cubicBezTo>
                      <a:pt x="5296" y="708"/>
                      <a:pt x="5410" y="617"/>
                      <a:pt x="5502" y="526"/>
                    </a:cubicBezTo>
                    <a:cubicBezTo>
                      <a:pt x="5547" y="503"/>
                      <a:pt x="5593" y="480"/>
                      <a:pt x="5639" y="457"/>
                    </a:cubicBezTo>
                    <a:lnTo>
                      <a:pt x="5707" y="434"/>
                    </a:lnTo>
                    <a:cubicBezTo>
                      <a:pt x="5821" y="366"/>
                      <a:pt x="5867" y="252"/>
                      <a:pt x="5798" y="138"/>
                    </a:cubicBezTo>
                    <a:cubicBezTo>
                      <a:pt x="5776" y="46"/>
                      <a:pt x="5684" y="1"/>
                      <a:pt x="5593" y="1"/>
                    </a:cubicBezTo>
                    <a:close/>
                  </a:path>
                </a:pathLst>
              </a:custGeom>
              <a:solidFill>
                <a:srgbClr val="F49F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8" name="Google Shape;5358;p41"/>
              <p:cNvSpPr/>
              <p:nvPr/>
            </p:nvSpPr>
            <p:spPr>
              <a:xfrm>
                <a:off x="4344507" y="4291015"/>
                <a:ext cx="50006" cy="38383"/>
              </a:xfrm>
              <a:custGeom>
                <a:avLst/>
                <a:gdLst/>
                <a:ahLst/>
                <a:cxnLst/>
                <a:rect l="l" t="t" r="r" b="b"/>
                <a:pathLst>
                  <a:path w="1850" h="1420" extrusionOk="0">
                    <a:moveTo>
                      <a:pt x="1575" y="263"/>
                    </a:moveTo>
                    <a:cubicBezTo>
                      <a:pt x="1568" y="267"/>
                      <a:pt x="1560" y="271"/>
                      <a:pt x="1553" y="275"/>
                    </a:cubicBezTo>
                    <a:cubicBezTo>
                      <a:pt x="1571" y="275"/>
                      <a:pt x="1575" y="275"/>
                      <a:pt x="1575" y="263"/>
                    </a:cubicBezTo>
                    <a:close/>
                    <a:moveTo>
                      <a:pt x="1735" y="1"/>
                    </a:moveTo>
                    <a:cubicBezTo>
                      <a:pt x="1644" y="47"/>
                      <a:pt x="1576" y="69"/>
                      <a:pt x="1507" y="115"/>
                    </a:cubicBezTo>
                    <a:cubicBezTo>
                      <a:pt x="1461" y="138"/>
                      <a:pt x="1439" y="161"/>
                      <a:pt x="1393" y="183"/>
                    </a:cubicBezTo>
                    <a:cubicBezTo>
                      <a:pt x="1347" y="206"/>
                      <a:pt x="1325" y="252"/>
                      <a:pt x="1279" y="275"/>
                    </a:cubicBezTo>
                    <a:cubicBezTo>
                      <a:pt x="1210" y="320"/>
                      <a:pt x="1165" y="343"/>
                      <a:pt x="1119" y="389"/>
                    </a:cubicBezTo>
                    <a:cubicBezTo>
                      <a:pt x="1028" y="457"/>
                      <a:pt x="959" y="503"/>
                      <a:pt x="891" y="572"/>
                    </a:cubicBezTo>
                    <a:cubicBezTo>
                      <a:pt x="822" y="617"/>
                      <a:pt x="754" y="686"/>
                      <a:pt x="685" y="731"/>
                    </a:cubicBezTo>
                    <a:cubicBezTo>
                      <a:pt x="617" y="777"/>
                      <a:pt x="548" y="845"/>
                      <a:pt x="480" y="914"/>
                    </a:cubicBezTo>
                    <a:cubicBezTo>
                      <a:pt x="320" y="1028"/>
                      <a:pt x="183" y="1142"/>
                      <a:pt x="46" y="1279"/>
                    </a:cubicBezTo>
                    <a:cubicBezTo>
                      <a:pt x="1" y="1302"/>
                      <a:pt x="1" y="1348"/>
                      <a:pt x="23" y="1393"/>
                    </a:cubicBezTo>
                    <a:cubicBezTo>
                      <a:pt x="50" y="1406"/>
                      <a:pt x="76" y="1420"/>
                      <a:pt x="98" y="1420"/>
                    </a:cubicBezTo>
                    <a:cubicBezTo>
                      <a:pt x="114" y="1420"/>
                      <a:pt x="128" y="1413"/>
                      <a:pt x="138" y="1393"/>
                    </a:cubicBezTo>
                    <a:cubicBezTo>
                      <a:pt x="275" y="1302"/>
                      <a:pt x="412" y="1188"/>
                      <a:pt x="526" y="1074"/>
                    </a:cubicBezTo>
                    <a:cubicBezTo>
                      <a:pt x="594" y="1028"/>
                      <a:pt x="640" y="960"/>
                      <a:pt x="708" y="914"/>
                    </a:cubicBezTo>
                    <a:cubicBezTo>
                      <a:pt x="754" y="868"/>
                      <a:pt x="822" y="823"/>
                      <a:pt x="868" y="777"/>
                    </a:cubicBezTo>
                    <a:cubicBezTo>
                      <a:pt x="982" y="686"/>
                      <a:pt x="1119" y="594"/>
                      <a:pt x="1233" y="503"/>
                    </a:cubicBezTo>
                    <a:cubicBezTo>
                      <a:pt x="1279" y="480"/>
                      <a:pt x="1325" y="435"/>
                      <a:pt x="1370" y="389"/>
                    </a:cubicBezTo>
                    <a:cubicBezTo>
                      <a:pt x="1416" y="366"/>
                      <a:pt x="1461" y="343"/>
                      <a:pt x="1484" y="320"/>
                    </a:cubicBezTo>
                    <a:cubicBezTo>
                      <a:pt x="1507" y="298"/>
                      <a:pt x="1553" y="275"/>
                      <a:pt x="1576" y="252"/>
                    </a:cubicBezTo>
                    <a:lnTo>
                      <a:pt x="1576" y="252"/>
                    </a:lnTo>
                    <a:cubicBezTo>
                      <a:pt x="1576" y="257"/>
                      <a:pt x="1576" y="260"/>
                      <a:pt x="1575" y="263"/>
                    </a:cubicBezTo>
                    <a:lnTo>
                      <a:pt x="1575" y="263"/>
                    </a:lnTo>
                    <a:cubicBezTo>
                      <a:pt x="1656" y="222"/>
                      <a:pt x="1720" y="182"/>
                      <a:pt x="1804" y="161"/>
                    </a:cubicBezTo>
                    <a:cubicBezTo>
                      <a:pt x="1827" y="138"/>
                      <a:pt x="1850" y="92"/>
                      <a:pt x="1827" y="47"/>
                    </a:cubicBezTo>
                    <a:cubicBezTo>
                      <a:pt x="1827" y="24"/>
                      <a:pt x="1781" y="1"/>
                      <a:pt x="1758" y="1"/>
                    </a:cubicBezTo>
                    <a:close/>
                  </a:path>
                </a:pathLst>
              </a:custGeom>
              <a:solidFill>
                <a:srgbClr val="F49F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9" name="Google Shape;5359;p41"/>
              <p:cNvSpPr/>
              <p:nvPr/>
            </p:nvSpPr>
            <p:spPr>
              <a:xfrm>
                <a:off x="4340182" y="4294123"/>
                <a:ext cx="51249" cy="41140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1522" extrusionOk="0">
                    <a:moveTo>
                      <a:pt x="1804" y="0"/>
                    </a:moveTo>
                    <a:cubicBezTo>
                      <a:pt x="1781" y="0"/>
                      <a:pt x="1781" y="23"/>
                      <a:pt x="1758" y="23"/>
                    </a:cubicBezTo>
                    <a:cubicBezTo>
                      <a:pt x="1690" y="46"/>
                      <a:pt x="1621" y="91"/>
                      <a:pt x="1553" y="137"/>
                    </a:cubicBezTo>
                    <a:cubicBezTo>
                      <a:pt x="1507" y="160"/>
                      <a:pt x="1462" y="205"/>
                      <a:pt x="1416" y="251"/>
                    </a:cubicBezTo>
                    <a:cubicBezTo>
                      <a:pt x="1393" y="274"/>
                      <a:pt x="1348" y="297"/>
                      <a:pt x="1325" y="320"/>
                    </a:cubicBezTo>
                    <a:cubicBezTo>
                      <a:pt x="1188" y="457"/>
                      <a:pt x="1028" y="571"/>
                      <a:pt x="891" y="685"/>
                    </a:cubicBezTo>
                    <a:cubicBezTo>
                      <a:pt x="617" y="913"/>
                      <a:pt x="320" y="1141"/>
                      <a:pt x="47" y="1370"/>
                    </a:cubicBezTo>
                    <a:cubicBezTo>
                      <a:pt x="1" y="1415"/>
                      <a:pt x="1" y="1461"/>
                      <a:pt x="24" y="1484"/>
                    </a:cubicBezTo>
                    <a:cubicBezTo>
                      <a:pt x="37" y="1510"/>
                      <a:pt x="66" y="1521"/>
                      <a:pt x="92" y="1521"/>
                    </a:cubicBezTo>
                    <a:cubicBezTo>
                      <a:pt x="111" y="1521"/>
                      <a:pt x="128" y="1516"/>
                      <a:pt x="138" y="1506"/>
                    </a:cubicBezTo>
                    <a:cubicBezTo>
                      <a:pt x="412" y="1278"/>
                      <a:pt x="663" y="1073"/>
                      <a:pt x="937" y="867"/>
                    </a:cubicBezTo>
                    <a:cubicBezTo>
                      <a:pt x="1051" y="776"/>
                      <a:pt x="1165" y="662"/>
                      <a:pt x="1279" y="571"/>
                    </a:cubicBezTo>
                    <a:cubicBezTo>
                      <a:pt x="1325" y="525"/>
                      <a:pt x="1393" y="479"/>
                      <a:pt x="1439" y="434"/>
                    </a:cubicBezTo>
                    <a:cubicBezTo>
                      <a:pt x="1462" y="411"/>
                      <a:pt x="1507" y="388"/>
                      <a:pt x="1530" y="365"/>
                    </a:cubicBezTo>
                    <a:cubicBezTo>
                      <a:pt x="1576" y="342"/>
                      <a:pt x="1599" y="297"/>
                      <a:pt x="1644" y="274"/>
                    </a:cubicBezTo>
                    <a:cubicBezTo>
                      <a:pt x="1713" y="228"/>
                      <a:pt x="1781" y="205"/>
                      <a:pt x="1827" y="160"/>
                    </a:cubicBezTo>
                    <a:cubicBezTo>
                      <a:pt x="1873" y="137"/>
                      <a:pt x="1895" y="91"/>
                      <a:pt x="1873" y="68"/>
                    </a:cubicBezTo>
                    <a:cubicBezTo>
                      <a:pt x="1873" y="23"/>
                      <a:pt x="1827" y="0"/>
                      <a:pt x="1804" y="0"/>
                    </a:cubicBezTo>
                    <a:close/>
                  </a:path>
                </a:pathLst>
              </a:custGeom>
              <a:solidFill>
                <a:srgbClr val="F49F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0" name="Google Shape;5360;p41"/>
              <p:cNvSpPr/>
              <p:nvPr/>
            </p:nvSpPr>
            <p:spPr>
              <a:xfrm>
                <a:off x="4327235" y="4291636"/>
                <a:ext cx="71602" cy="55357"/>
              </a:xfrm>
              <a:custGeom>
                <a:avLst/>
                <a:gdLst/>
                <a:ahLst/>
                <a:cxnLst/>
                <a:rect l="l" t="t" r="r" b="b"/>
                <a:pathLst>
                  <a:path w="2649" h="2048" extrusionOk="0">
                    <a:moveTo>
                      <a:pt x="2511" y="1"/>
                    </a:moveTo>
                    <a:cubicBezTo>
                      <a:pt x="2466" y="24"/>
                      <a:pt x="2397" y="69"/>
                      <a:pt x="2352" y="92"/>
                    </a:cubicBezTo>
                    <a:cubicBezTo>
                      <a:pt x="2283" y="138"/>
                      <a:pt x="2237" y="160"/>
                      <a:pt x="2169" y="206"/>
                    </a:cubicBezTo>
                    <a:cubicBezTo>
                      <a:pt x="2123" y="229"/>
                      <a:pt x="2078" y="275"/>
                      <a:pt x="2032" y="297"/>
                    </a:cubicBezTo>
                    <a:cubicBezTo>
                      <a:pt x="1986" y="343"/>
                      <a:pt x="1918" y="389"/>
                      <a:pt x="1872" y="434"/>
                    </a:cubicBezTo>
                    <a:cubicBezTo>
                      <a:pt x="1781" y="503"/>
                      <a:pt x="1690" y="571"/>
                      <a:pt x="1598" y="663"/>
                    </a:cubicBezTo>
                    <a:lnTo>
                      <a:pt x="1256" y="914"/>
                    </a:lnTo>
                    <a:cubicBezTo>
                      <a:pt x="1073" y="1051"/>
                      <a:pt x="891" y="1210"/>
                      <a:pt x="708" y="1370"/>
                    </a:cubicBezTo>
                    <a:cubicBezTo>
                      <a:pt x="480" y="1553"/>
                      <a:pt x="252" y="1713"/>
                      <a:pt x="46" y="1895"/>
                    </a:cubicBezTo>
                    <a:cubicBezTo>
                      <a:pt x="1" y="1941"/>
                      <a:pt x="1" y="1986"/>
                      <a:pt x="23" y="2009"/>
                    </a:cubicBezTo>
                    <a:cubicBezTo>
                      <a:pt x="37" y="2036"/>
                      <a:pt x="66" y="2047"/>
                      <a:pt x="92" y="2047"/>
                    </a:cubicBezTo>
                    <a:cubicBezTo>
                      <a:pt x="111" y="2047"/>
                      <a:pt x="128" y="2042"/>
                      <a:pt x="137" y="2032"/>
                    </a:cubicBezTo>
                    <a:cubicBezTo>
                      <a:pt x="526" y="1713"/>
                      <a:pt x="891" y="1416"/>
                      <a:pt x="1279" y="1096"/>
                    </a:cubicBezTo>
                    <a:cubicBezTo>
                      <a:pt x="1370" y="1028"/>
                      <a:pt x="1439" y="982"/>
                      <a:pt x="1530" y="914"/>
                    </a:cubicBezTo>
                    <a:cubicBezTo>
                      <a:pt x="1621" y="845"/>
                      <a:pt x="1712" y="777"/>
                      <a:pt x="1804" y="708"/>
                    </a:cubicBezTo>
                    <a:cubicBezTo>
                      <a:pt x="1895" y="617"/>
                      <a:pt x="2009" y="549"/>
                      <a:pt x="2100" y="457"/>
                    </a:cubicBezTo>
                    <a:cubicBezTo>
                      <a:pt x="2146" y="434"/>
                      <a:pt x="2192" y="389"/>
                      <a:pt x="2237" y="366"/>
                    </a:cubicBezTo>
                    <a:cubicBezTo>
                      <a:pt x="2283" y="343"/>
                      <a:pt x="2329" y="297"/>
                      <a:pt x="2352" y="275"/>
                    </a:cubicBezTo>
                    <a:cubicBezTo>
                      <a:pt x="2443" y="229"/>
                      <a:pt x="2511" y="183"/>
                      <a:pt x="2580" y="138"/>
                    </a:cubicBezTo>
                    <a:cubicBezTo>
                      <a:pt x="2625" y="115"/>
                      <a:pt x="2648" y="92"/>
                      <a:pt x="2625" y="46"/>
                    </a:cubicBezTo>
                    <a:cubicBezTo>
                      <a:pt x="2603" y="1"/>
                      <a:pt x="2580" y="1"/>
                      <a:pt x="2557" y="1"/>
                    </a:cubicBezTo>
                    <a:close/>
                  </a:path>
                </a:pathLst>
              </a:custGeom>
              <a:solidFill>
                <a:srgbClr val="F49F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1" name="Google Shape;5361;p41"/>
              <p:cNvSpPr/>
              <p:nvPr/>
            </p:nvSpPr>
            <p:spPr>
              <a:xfrm>
                <a:off x="4235927" y="4289177"/>
                <a:ext cx="166613" cy="468916"/>
              </a:xfrm>
              <a:custGeom>
                <a:avLst/>
                <a:gdLst/>
                <a:ahLst/>
                <a:cxnLst/>
                <a:rect l="l" t="t" r="r" b="b"/>
                <a:pathLst>
                  <a:path w="6164" h="17348" extrusionOk="0">
                    <a:moveTo>
                      <a:pt x="1190" y="13011"/>
                    </a:moveTo>
                    <a:cubicBezTo>
                      <a:pt x="1193" y="13017"/>
                      <a:pt x="1199" y="13022"/>
                      <a:pt x="1210" y="13034"/>
                    </a:cubicBezTo>
                    <a:cubicBezTo>
                      <a:pt x="1210" y="13034"/>
                      <a:pt x="1210" y="13013"/>
                      <a:pt x="1190" y="13011"/>
                    </a:cubicBezTo>
                    <a:close/>
                    <a:moveTo>
                      <a:pt x="6049" y="0"/>
                    </a:moveTo>
                    <a:cubicBezTo>
                      <a:pt x="5981" y="46"/>
                      <a:pt x="5912" y="92"/>
                      <a:pt x="5844" y="137"/>
                    </a:cubicBezTo>
                    <a:lnTo>
                      <a:pt x="5821" y="137"/>
                    </a:lnTo>
                    <a:cubicBezTo>
                      <a:pt x="5707" y="206"/>
                      <a:pt x="5593" y="274"/>
                      <a:pt x="5478" y="343"/>
                    </a:cubicBezTo>
                    <a:cubicBezTo>
                      <a:pt x="5342" y="434"/>
                      <a:pt x="5205" y="525"/>
                      <a:pt x="5090" y="617"/>
                    </a:cubicBezTo>
                    <a:cubicBezTo>
                      <a:pt x="4953" y="708"/>
                      <a:pt x="4839" y="799"/>
                      <a:pt x="4725" y="868"/>
                    </a:cubicBezTo>
                    <a:cubicBezTo>
                      <a:pt x="4588" y="959"/>
                      <a:pt x="4451" y="1050"/>
                      <a:pt x="4314" y="1142"/>
                    </a:cubicBezTo>
                    <a:cubicBezTo>
                      <a:pt x="4063" y="1324"/>
                      <a:pt x="3812" y="1507"/>
                      <a:pt x="3584" y="1712"/>
                    </a:cubicBezTo>
                    <a:cubicBezTo>
                      <a:pt x="3493" y="1804"/>
                      <a:pt x="3379" y="1895"/>
                      <a:pt x="3287" y="2009"/>
                    </a:cubicBezTo>
                    <a:cubicBezTo>
                      <a:pt x="3173" y="2100"/>
                      <a:pt x="3082" y="2214"/>
                      <a:pt x="2991" y="2329"/>
                    </a:cubicBezTo>
                    <a:cubicBezTo>
                      <a:pt x="2991" y="2329"/>
                      <a:pt x="2991" y="2306"/>
                      <a:pt x="2991" y="2306"/>
                    </a:cubicBezTo>
                    <a:cubicBezTo>
                      <a:pt x="2922" y="2374"/>
                      <a:pt x="2876" y="2443"/>
                      <a:pt x="2808" y="2511"/>
                    </a:cubicBezTo>
                    <a:lnTo>
                      <a:pt x="2808" y="2511"/>
                    </a:lnTo>
                    <a:cubicBezTo>
                      <a:pt x="2808" y="2511"/>
                      <a:pt x="2808" y="2511"/>
                      <a:pt x="2831" y="2489"/>
                    </a:cubicBezTo>
                    <a:lnTo>
                      <a:pt x="2831" y="2489"/>
                    </a:lnTo>
                    <a:cubicBezTo>
                      <a:pt x="2694" y="2625"/>
                      <a:pt x="2580" y="2762"/>
                      <a:pt x="2488" y="2899"/>
                    </a:cubicBezTo>
                    <a:cubicBezTo>
                      <a:pt x="2374" y="3013"/>
                      <a:pt x="2283" y="3150"/>
                      <a:pt x="2192" y="3287"/>
                    </a:cubicBezTo>
                    <a:cubicBezTo>
                      <a:pt x="2100" y="3424"/>
                      <a:pt x="2009" y="3561"/>
                      <a:pt x="1895" y="3698"/>
                    </a:cubicBezTo>
                    <a:cubicBezTo>
                      <a:pt x="1804" y="3835"/>
                      <a:pt x="1735" y="3972"/>
                      <a:pt x="1644" y="4109"/>
                    </a:cubicBezTo>
                    <a:cubicBezTo>
                      <a:pt x="1461" y="4383"/>
                      <a:pt x="1301" y="4680"/>
                      <a:pt x="1164" y="4976"/>
                    </a:cubicBezTo>
                    <a:cubicBezTo>
                      <a:pt x="1028" y="5296"/>
                      <a:pt x="913" y="5593"/>
                      <a:pt x="776" y="5912"/>
                    </a:cubicBezTo>
                    <a:cubicBezTo>
                      <a:pt x="731" y="6072"/>
                      <a:pt x="662" y="6209"/>
                      <a:pt x="617" y="6369"/>
                    </a:cubicBezTo>
                    <a:cubicBezTo>
                      <a:pt x="548" y="6528"/>
                      <a:pt x="503" y="6688"/>
                      <a:pt x="457" y="6848"/>
                    </a:cubicBezTo>
                    <a:cubicBezTo>
                      <a:pt x="366" y="7168"/>
                      <a:pt x="297" y="7510"/>
                      <a:pt x="206" y="7852"/>
                    </a:cubicBezTo>
                    <a:cubicBezTo>
                      <a:pt x="137" y="8172"/>
                      <a:pt x="92" y="8514"/>
                      <a:pt x="46" y="8834"/>
                    </a:cubicBezTo>
                    <a:cubicBezTo>
                      <a:pt x="23" y="8994"/>
                      <a:pt x="0" y="9176"/>
                      <a:pt x="0" y="9336"/>
                    </a:cubicBezTo>
                    <a:cubicBezTo>
                      <a:pt x="0" y="9496"/>
                      <a:pt x="0" y="9655"/>
                      <a:pt x="0" y="9815"/>
                    </a:cubicBezTo>
                    <a:cubicBezTo>
                      <a:pt x="0" y="9998"/>
                      <a:pt x="0" y="10180"/>
                      <a:pt x="23" y="10363"/>
                    </a:cubicBezTo>
                    <a:cubicBezTo>
                      <a:pt x="23" y="10432"/>
                      <a:pt x="23" y="10500"/>
                      <a:pt x="23" y="10591"/>
                    </a:cubicBezTo>
                    <a:cubicBezTo>
                      <a:pt x="46" y="10683"/>
                      <a:pt x="46" y="10751"/>
                      <a:pt x="69" y="10842"/>
                    </a:cubicBezTo>
                    <a:cubicBezTo>
                      <a:pt x="92" y="11002"/>
                      <a:pt x="115" y="11162"/>
                      <a:pt x="137" y="11322"/>
                    </a:cubicBezTo>
                    <a:cubicBezTo>
                      <a:pt x="160" y="11459"/>
                      <a:pt x="206" y="11618"/>
                      <a:pt x="229" y="11778"/>
                    </a:cubicBezTo>
                    <a:cubicBezTo>
                      <a:pt x="343" y="12417"/>
                      <a:pt x="503" y="13056"/>
                      <a:pt x="731" y="13650"/>
                    </a:cubicBezTo>
                    <a:cubicBezTo>
                      <a:pt x="822" y="13878"/>
                      <a:pt x="891" y="14084"/>
                      <a:pt x="982" y="14289"/>
                    </a:cubicBezTo>
                    <a:cubicBezTo>
                      <a:pt x="1005" y="14380"/>
                      <a:pt x="1050" y="14494"/>
                      <a:pt x="1096" y="14586"/>
                    </a:cubicBezTo>
                    <a:cubicBezTo>
                      <a:pt x="1142" y="14700"/>
                      <a:pt x="1210" y="14791"/>
                      <a:pt x="1256" y="14905"/>
                    </a:cubicBezTo>
                    <a:cubicBezTo>
                      <a:pt x="1438" y="15248"/>
                      <a:pt x="1644" y="15613"/>
                      <a:pt x="1849" y="15955"/>
                    </a:cubicBezTo>
                    <a:cubicBezTo>
                      <a:pt x="1849" y="15955"/>
                      <a:pt x="1849" y="15955"/>
                      <a:pt x="1849" y="15932"/>
                    </a:cubicBezTo>
                    <a:cubicBezTo>
                      <a:pt x="1849" y="15955"/>
                      <a:pt x="1872" y="15955"/>
                      <a:pt x="1872" y="15955"/>
                    </a:cubicBezTo>
                    <a:cubicBezTo>
                      <a:pt x="1872" y="15978"/>
                      <a:pt x="1895" y="16001"/>
                      <a:pt x="1895" y="16024"/>
                    </a:cubicBezTo>
                    <a:cubicBezTo>
                      <a:pt x="1895" y="16001"/>
                      <a:pt x="1895" y="16001"/>
                      <a:pt x="1895" y="16001"/>
                    </a:cubicBezTo>
                    <a:cubicBezTo>
                      <a:pt x="2078" y="16275"/>
                      <a:pt x="2260" y="16549"/>
                      <a:pt x="2466" y="16823"/>
                    </a:cubicBezTo>
                    <a:cubicBezTo>
                      <a:pt x="2534" y="16914"/>
                      <a:pt x="2602" y="16982"/>
                      <a:pt x="2671" y="17074"/>
                    </a:cubicBezTo>
                    <a:cubicBezTo>
                      <a:pt x="2694" y="17097"/>
                      <a:pt x="2717" y="17142"/>
                      <a:pt x="2739" y="17165"/>
                    </a:cubicBezTo>
                    <a:cubicBezTo>
                      <a:pt x="2762" y="17188"/>
                      <a:pt x="2785" y="17188"/>
                      <a:pt x="2785" y="17211"/>
                    </a:cubicBezTo>
                    <a:cubicBezTo>
                      <a:pt x="2808" y="17233"/>
                      <a:pt x="2831" y="17256"/>
                      <a:pt x="2854" y="17279"/>
                    </a:cubicBezTo>
                    <a:cubicBezTo>
                      <a:pt x="2899" y="17325"/>
                      <a:pt x="2968" y="17325"/>
                      <a:pt x="3013" y="17348"/>
                    </a:cubicBezTo>
                    <a:cubicBezTo>
                      <a:pt x="3082" y="17348"/>
                      <a:pt x="3173" y="17325"/>
                      <a:pt x="3242" y="17279"/>
                    </a:cubicBezTo>
                    <a:cubicBezTo>
                      <a:pt x="3310" y="17233"/>
                      <a:pt x="3333" y="17142"/>
                      <a:pt x="3333" y="17074"/>
                    </a:cubicBezTo>
                    <a:cubicBezTo>
                      <a:pt x="3356" y="16914"/>
                      <a:pt x="3242" y="16800"/>
                      <a:pt x="3150" y="16663"/>
                    </a:cubicBezTo>
                    <a:cubicBezTo>
                      <a:pt x="3082" y="16572"/>
                      <a:pt x="3036" y="16480"/>
                      <a:pt x="2968" y="16389"/>
                    </a:cubicBezTo>
                    <a:cubicBezTo>
                      <a:pt x="2762" y="16138"/>
                      <a:pt x="2557" y="15864"/>
                      <a:pt x="2397" y="15567"/>
                    </a:cubicBezTo>
                    <a:cubicBezTo>
                      <a:pt x="2146" y="15179"/>
                      <a:pt x="1918" y="14791"/>
                      <a:pt x="1712" y="14380"/>
                    </a:cubicBezTo>
                    <a:cubicBezTo>
                      <a:pt x="1667" y="14266"/>
                      <a:pt x="1621" y="14152"/>
                      <a:pt x="1575" y="14038"/>
                    </a:cubicBezTo>
                    <a:cubicBezTo>
                      <a:pt x="1530" y="13924"/>
                      <a:pt x="1484" y="13810"/>
                      <a:pt x="1438" y="13696"/>
                    </a:cubicBezTo>
                    <a:cubicBezTo>
                      <a:pt x="1370" y="13467"/>
                      <a:pt x="1279" y="13262"/>
                      <a:pt x="1210" y="13034"/>
                    </a:cubicBezTo>
                    <a:cubicBezTo>
                      <a:pt x="1210" y="13034"/>
                      <a:pt x="1210" y="13034"/>
                      <a:pt x="1210" y="13056"/>
                    </a:cubicBezTo>
                    <a:cubicBezTo>
                      <a:pt x="1210" y="13034"/>
                      <a:pt x="1210" y="13034"/>
                      <a:pt x="1187" y="13011"/>
                    </a:cubicBezTo>
                    <a:cubicBezTo>
                      <a:pt x="1188" y="13011"/>
                      <a:pt x="1189" y="13011"/>
                      <a:pt x="1190" y="13011"/>
                    </a:cubicBezTo>
                    <a:lnTo>
                      <a:pt x="1190" y="13011"/>
                    </a:lnTo>
                    <a:cubicBezTo>
                      <a:pt x="1187" y="13005"/>
                      <a:pt x="1187" y="12999"/>
                      <a:pt x="1187" y="12988"/>
                    </a:cubicBezTo>
                    <a:cubicBezTo>
                      <a:pt x="1028" y="12509"/>
                      <a:pt x="913" y="11984"/>
                      <a:pt x="822" y="11482"/>
                    </a:cubicBezTo>
                    <a:cubicBezTo>
                      <a:pt x="799" y="11345"/>
                      <a:pt x="776" y="11208"/>
                      <a:pt x="754" y="11071"/>
                    </a:cubicBezTo>
                    <a:cubicBezTo>
                      <a:pt x="731" y="10934"/>
                      <a:pt x="708" y="10797"/>
                      <a:pt x="685" y="10660"/>
                    </a:cubicBezTo>
                    <a:cubicBezTo>
                      <a:pt x="640" y="10386"/>
                      <a:pt x="617" y="10089"/>
                      <a:pt x="617" y="9815"/>
                    </a:cubicBezTo>
                    <a:cubicBezTo>
                      <a:pt x="594" y="9587"/>
                      <a:pt x="594" y="9359"/>
                      <a:pt x="617" y="9131"/>
                    </a:cubicBezTo>
                    <a:cubicBezTo>
                      <a:pt x="640" y="8857"/>
                      <a:pt x="662" y="8606"/>
                      <a:pt x="708" y="8354"/>
                    </a:cubicBezTo>
                    <a:cubicBezTo>
                      <a:pt x="731" y="8103"/>
                      <a:pt x="776" y="7852"/>
                      <a:pt x="822" y="7601"/>
                    </a:cubicBezTo>
                    <a:cubicBezTo>
                      <a:pt x="845" y="7373"/>
                      <a:pt x="891" y="7122"/>
                      <a:pt x="959" y="6894"/>
                    </a:cubicBezTo>
                    <a:cubicBezTo>
                      <a:pt x="959" y="6894"/>
                      <a:pt x="959" y="6916"/>
                      <a:pt x="959" y="6916"/>
                    </a:cubicBezTo>
                    <a:cubicBezTo>
                      <a:pt x="1050" y="6528"/>
                      <a:pt x="1187" y="6140"/>
                      <a:pt x="1324" y="5752"/>
                    </a:cubicBezTo>
                    <a:cubicBezTo>
                      <a:pt x="1393" y="5547"/>
                      <a:pt x="1461" y="5342"/>
                      <a:pt x="1530" y="5136"/>
                    </a:cubicBezTo>
                    <a:cubicBezTo>
                      <a:pt x="1598" y="4953"/>
                      <a:pt x="1689" y="4771"/>
                      <a:pt x="1781" y="4588"/>
                    </a:cubicBezTo>
                    <a:cubicBezTo>
                      <a:pt x="1804" y="4520"/>
                      <a:pt x="1849" y="4474"/>
                      <a:pt x="1872" y="4406"/>
                    </a:cubicBezTo>
                    <a:cubicBezTo>
                      <a:pt x="1986" y="4200"/>
                      <a:pt x="2100" y="3995"/>
                      <a:pt x="2237" y="3789"/>
                    </a:cubicBezTo>
                    <a:cubicBezTo>
                      <a:pt x="2306" y="3698"/>
                      <a:pt x="2351" y="3607"/>
                      <a:pt x="2420" y="3493"/>
                    </a:cubicBezTo>
                    <a:cubicBezTo>
                      <a:pt x="2488" y="3401"/>
                      <a:pt x="2557" y="3287"/>
                      <a:pt x="2625" y="3196"/>
                    </a:cubicBezTo>
                    <a:cubicBezTo>
                      <a:pt x="2694" y="3105"/>
                      <a:pt x="2762" y="2991"/>
                      <a:pt x="2831" y="2899"/>
                    </a:cubicBezTo>
                    <a:cubicBezTo>
                      <a:pt x="2922" y="2808"/>
                      <a:pt x="2991" y="2717"/>
                      <a:pt x="3082" y="2625"/>
                    </a:cubicBezTo>
                    <a:cubicBezTo>
                      <a:pt x="3150" y="2534"/>
                      <a:pt x="3219" y="2443"/>
                      <a:pt x="3287" y="2351"/>
                    </a:cubicBezTo>
                    <a:cubicBezTo>
                      <a:pt x="3356" y="2260"/>
                      <a:pt x="3424" y="2169"/>
                      <a:pt x="3515" y="2100"/>
                    </a:cubicBezTo>
                    <a:lnTo>
                      <a:pt x="3493" y="2100"/>
                    </a:lnTo>
                    <a:cubicBezTo>
                      <a:pt x="3515" y="2100"/>
                      <a:pt x="3515" y="2100"/>
                      <a:pt x="3515" y="2077"/>
                    </a:cubicBezTo>
                    <a:cubicBezTo>
                      <a:pt x="3675" y="1918"/>
                      <a:pt x="3812" y="1781"/>
                      <a:pt x="3972" y="1644"/>
                    </a:cubicBezTo>
                    <a:cubicBezTo>
                      <a:pt x="4155" y="1507"/>
                      <a:pt x="4314" y="1347"/>
                      <a:pt x="4497" y="1233"/>
                    </a:cubicBezTo>
                    <a:cubicBezTo>
                      <a:pt x="4588" y="1164"/>
                      <a:pt x="4680" y="1096"/>
                      <a:pt x="4771" y="1028"/>
                    </a:cubicBezTo>
                    <a:cubicBezTo>
                      <a:pt x="4862" y="959"/>
                      <a:pt x="4953" y="913"/>
                      <a:pt x="5045" y="845"/>
                    </a:cubicBezTo>
                    <a:cubicBezTo>
                      <a:pt x="5227" y="708"/>
                      <a:pt x="5410" y="571"/>
                      <a:pt x="5593" y="457"/>
                    </a:cubicBezTo>
                    <a:cubicBezTo>
                      <a:pt x="5730" y="388"/>
                      <a:pt x="5867" y="297"/>
                      <a:pt x="6026" y="206"/>
                    </a:cubicBezTo>
                    <a:lnTo>
                      <a:pt x="6003" y="206"/>
                    </a:lnTo>
                    <a:cubicBezTo>
                      <a:pt x="6049" y="183"/>
                      <a:pt x="6072" y="160"/>
                      <a:pt x="6118" y="137"/>
                    </a:cubicBezTo>
                    <a:cubicBezTo>
                      <a:pt x="6140" y="115"/>
                      <a:pt x="6163" y="92"/>
                      <a:pt x="6140" y="46"/>
                    </a:cubicBezTo>
                    <a:cubicBezTo>
                      <a:pt x="6140" y="23"/>
                      <a:pt x="6095" y="0"/>
                      <a:pt x="6072" y="0"/>
                    </a:cubicBezTo>
                    <a:close/>
                  </a:path>
                </a:pathLst>
              </a:custGeom>
              <a:solidFill>
                <a:srgbClr val="F49F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2" name="Google Shape;5362;p41"/>
              <p:cNvSpPr/>
              <p:nvPr/>
            </p:nvSpPr>
            <p:spPr>
              <a:xfrm>
                <a:off x="4297610" y="4736469"/>
                <a:ext cx="16705" cy="19245"/>
              </a:xfrm>
              <a:custGeom>
                <a:avLst/>
                <a:gdLst/>
                <a:ahLst/>
                <a:cxnLst/>
                <a:rect l="l" t="t" r="r" b="b"/>
                <a:pathLst>
                  <a:path w="618" h="712" extrusionOk="0">
                    <a:moveTo>
                      <a:pt x="115" y="1"/>
                    </a:moveTo>
                    <a:cubicBezTo>
                      <a:pt x="92" y="1"/>
                      <a:pt x="92" y="24"/>
                      <a:pt x="69" y="24"/>
                    </a:cubicBezTo>
                    <a:cubicBezTo>
                      <a:pt x="47" y="46"/>
                      <a:pt x="1" y="92"/>
                      <a:pt x="24" y="138"/>
                    </a:cubicBezTo>
                    <a:cubicBezTo>
                      <a:pt x="69" y="183"/>
                      <a:pt x="92" y="229"/>
                      <a:pt x="138" y="275"/>
                    </a:cubicBezTo>
                    <a:cubicBezTo>
                      <a:pt x="161" y="343"/>
                      <a:pt x="206" y="389"/>
                      <a:pt x="252" y="434"/>
                    </a:cubicBezTo>
                    <a:cubicBezTo>
                      <a:pt x="275" y="480"/>
                      <a:pt x="320" y="526"/>
                      <a:pt x="366" y="571"/>
                    </a:cubicBezTo>
                    <a:cubicBezTo>
                      <a:pt x="389" y="594"/>
                      <a:pt x="435" y="640"/>
                      <a:pt x="457" y="685"/>
                    </a:cubicBezTo>
                    <a:cubicBezTo>
                      <a:pt x="484" y="699"/>
                      <a:pt x="510" y="712"/>
                      <a:pt x="537" y="712"/>
                    </a:cubicBezTo>
                    <a:cubicBezTo>
                      <a:pt x="556" y="712"/>
                      <a:pt x="575" y="705"/>
                      <a:pt x="594" y="685"/>
                    </a:cubicBezTo>
                    <a:cubicBezTo>
                      <a:pt x="594" y="685"/>
                      <a:pt x="617" y="663"/>
                      <a:pt x="617" y="640"/>
                    </a:cubicBezTo>
                    <a:cubicBezTo>
                      <a:pt x="617" y="617"/>
                      <a:pt x="617" y="594"/>
                      <a:pt x="594" y="571"/>
                    </a:cubicBezTo>
                    <a:cubicBezTo>
                      <a:pt x="526" y="503"/>
                      <a:pt x="457" y="434"/>
                      <a:pt x="412" y="366"/>
                    </a:cubicBezTo>
                    <a:cubicBezTo>
                      <a:pt x="366" y="320"/>
                      <a:pt x="343" y="297"/>
                      <a:pt x="298" y="252"/>
                    </a:cubicBezTo>
                    <a:cubicBezTo>
                      <a:pt x="275" y="206"/>
                      <a:pt x="252" y="160"/>
                      <a:pt x="229" y="115"/>
                    </a:cubicBezTo>
                    <a:cubicBezTo>
                      <a:pt x="206" y="92"/>
                      <a:pt x="184" y="69"/>
                      <a:pt x="184" y="46"/>
                    </a:cubicBezTo>
                    <a:cubicBezTo>
                      <a:pt x="161" y="46"/>
                      <a:pt x="161" y="24"/>
                      <a:pt x="138" y="24"/>
                    </a:cubicBezTo>
                    <a:cubicBezTo>
                      <a:pt x="138" y="24"/>
                      <a:pt x="115" y="1"/>
                      <a:pt x="115" y="1"/>
                    </a:cubicBezTo>
                    <a:close/>
                  </a:path>
                </a:pathLst>
              </a:custGeom>
              <a:solidFill>
                <a:srgbClr val="F49F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3" name="Google Shape;5363;p41"/>
              <p:cNvSpPr/>
              <p:nvPr/>
            </p:nvSpPr>
            <p:spPr>
              <a:xfrm>
                <a:off x="4275418" y="4458222"/>
                <a:ext cx="59871" cy="235864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8726" extrusionOk="0">
                    <a:moveTo>
                      <a:pt x="594" y="297"/>
                    </a:moveTo>
                    <a:cubicBezTo>
                      <a:pt x="592" y="305"/>
                      <a:pt x="590" y="312"/>
                      <a:pt x="588" y="319"/>
                    </a:cubicBezTo>
                    <a:lnTo>
                      <a:pt x="588" y="319"/>
                    </a:lnTo>
                    <a:cubicBezTo>
                      <a:pt x="594" y="317"/>
                      <a:pt x="594" y="312"/>
                      <a:pt x="594" y="297"/>
                    </a:cubicBezTo>
                    <a:close/>
                    <a:moveTo>
                      <a:pt x="548" y="1"/>
                    </a:moveTo>
                    <a:cubicBezTo>
                      <a:pt x="480" y="1"/>
                      <a:pt x="457" y="46"/>
                      <a:pt x="457" y="92"/>
                    </a:cubicBezTo>
                    <a:cubicBezTo>
                      <a:pt x="434" y="137"/>
                      <a:pt x="434" y="183"/>
                      <a:pt x="411" y="206"/>
                    </a:cubicBezTo>
                    <a:lnTo>
                      <a:pt x="411" y="229"/>
                    </a:lnTo>
                    <a:cubicBezTo>
                      <a:pt x="388" y="366"/>
                      <a:pt x="343" y="503"/>
                      <a:pt x="320" y="640"/>
                    </a:cubicBezTo>
                    <a:cubicBezTo>
                      <a:pt x="274" y="799"/>
                      <a:pt x="251" y="959"/>
                      <a:pt x="228" y="1119"/>
                    </a:cubicBezTo>
                    <a:cubicBezTo>
                      <a:pt x="160" y="1439"/>
                      <a:pt x="92" y="1735"/>
                      <a:pt x="46" y="2055"/>
                    </a:cubicBezTo>
                    <a:cubicBezTo>
                      <a:pt x="0" y="2397"/>
                      <a:pt x="0" y="2740"/>
                      <a:pt x="0" y="3082"/>
                    </a:cubicBezTo>
                    <a:cubicBezTo>
                      <a:pt x="0" y="3424"/>
                      <a:pt x="23" y="3767"/>
                      <a:pt x="46" y="4109"/>
                    </a:cubicBezTo>
                    <a:cubicBezTo>
                      <a:pt x="92" y="4451"/>
                      <a:pt x="137" y="4771"/>
                      <a:pt x="206" y="5091"/>
                    </a:cubicBezTo>
                    <a:cubicBezTo>
                      <a:pt x="297" y="5410"/>
                      <a:pt x="388" y="5730"/>
                      <a:pt x="480" y="6049"/>
                    </a:cubicBezTo>
                    <a:cubicBezTo>
                      <a:pt x="571" y="6392"/>
                      <a:pt x="685" y="6711"/>
                      <a:pt x="845" y="7031"/>
                    </a:cubicBezTo>
                    <a:cubicBezTo>
                      <a:pt x="913" y="7168"/>
                      <a:pt x="982" y="7305"/>
                      <a:pt x="1050" y="7464"/>
                    </a:cubicBezTo>
                    <a:cubicBezTo>
                      <a:pt x="1119" y="7601"/>
                      <a:pt x="1187" y="7738"/>
                      <a:pt x="1256" y="7875"/>
                    </a:cubicBezTo>
                    <a:cubicBezTo>
                      <a:pt x="1324" y="8012"/>
                      <a:pt x="1370" y="8149"/>
                      <a:pt x="1438" y="8286"/>
                    </a:cubicBezTo>
                    <a:cubicBezTo>
                      <a:pt x="1507" y="8423"/>
                      <a:pt x="1575" y="8583"/>
                      <a:pt x="1712" y="8674"/>
                    </a:cubicBezTo>
                    <a:cubicBezTo>
                      <a:pt x="1769" y="8708"/>
                      <a:pt x="1838" y="8725"/>
                      <a:pt x="1906" y="8725"/>
                    </a:cubicBezTo>
                    <a:cubicBezTo>
                      <a:pt x="1975" y="8725"/>
                      <a:pt x="2043" y="8708"/>
                      <a:pt x="2100" y="8674"/>
                    </a:cubicBezTo>
                    <a:cubicBezTo>
                      <a:pt x="2146" y="8606"/>
                      <a:pt x="2191" y="8537"/>
                      <a:pt x="2191" y="8446"/>
                    </a:cubicBezTo>
                    <a:cubicBezTo>
                      <a:pt x="2214" y="8400"/>
                      <a:pt x="2191" y="8332"/>
                      <a:pt x="2169" y="8286"/>
                    </a:cubicBezTo>
                    <a:cubicBezTo>
                      <a:pt x="1963" y="7875"/>
                      <a:pt x="1758" y="7442"/>
                      <a:pt x="1552" y="7054"/>
                    </a:cubicBezTo>
                    <a:cubicBezTo>
                      <a:pt x="1438" y="6825"/>
                      <a:pt x="1324" y="6597"/>
                      <a:pt x="1233" y="6369"/>
                    </a:cubicBezTo>
                    <a:cubicBezTo>
                      <a:pt x="1141" y="6141"/>
                      <a:pt x="1073" y="5912"/>
                      <a:pt x="982" y="5661"/>
                    </a:cubicBezTo>
                    <a:cubicBezTo>
                      <a:pt x="890" y="5410"/>
                      <a:pt x="822" y="5136"/>
                      <a:pt x="753" y="4862"/>
                    </a:cubicBezTo>
                    <a:cubicBezTo>
                      <a:pt x="708" y="4725"/>
                      <a:pt x="685" y="4566"/>
                      <a:pt x="639" y="4429"/>
                    </a:cubicBezTo>
                    <a:cubicBezTo>
                      <a:pt x="617" y="4292"/>
                      <a:pt x="594" y="4132"/>
                      <a:pt x="571" y="3995"/>
                    </a:cubicBezTo>
                    <a:cubicBezTo>
                      <a:pt x="548" y="3835"/>
                      <a:pt x="525" y="3675"/>
                      <a:pt x="502" y="3516"/>
                    </a:cubicBezTo>
                    <a:cubicBezTo>
                      <a:pt x="480" y="3356"/>
                      <a:pt x="480" y="3219"/>
                      <a:pt x="457" y="3059"/>
                    </a:cubicBezTo>
                    <a:cubicBezTo>
                      <a:pt x="434" y="2764"/>
                      <a:pt x="411" y="2445"/>
                      <a:pt x="389" y="2127"/>
                    </a:cubicBezTo>
                    <a:lnTo>
                      <a:pt x="389" y="2127"/>
                    </a:lnTo>
                    <a:cubicBezTo>
                      <a:pt x="391" y="1809"/>
                      <a:pt x="413" y="1510"/>
                      <a:pt x="434" y="1210"/>
                    </a:cubicBezTo>
                    <a:cubicBezTo>
                      <a:pt x="457" y="1050"/>
                      <a:pt x="480" y="891"/>
                      <a:pt x="502" y="731"/>
                    </a:cubicBezTo>
                    <a:cubicBezTo>
                      <a:pt x="524" y="600"/>
                      <a:pt x="546" y="470"/>
                      <a:pt x="588" y="319"/>
                    </a:cubicBezTo>
                    <a:lnTo>
                      <a:pt x="588" y="319"/>
                    </a:lnTo>
                    <a:cubicBezTo>
                      <a:pt x="584" y="320"/>
                      <a:pt x="579" y="320"/>
                      <a:pt x="571" y="320"/>
                    </a:cubicBezTo>
                    <a:cubicBezTo>
                      <a:pt x="594" y="252"/>
                      <a:pt x="617" y="183"/>
                      <a:pt x="639" y="92"/>
                    </a:cubicBezTo>
                    <a:cubicBezTo>
                      <a:pt x="639" y="46"/>
                      <a:pt x="594" y="1"/>
                      <a:pt x="548" y="1"/>
                    </a:cubicBezTo>
                    <a:close/>
                  </a:path>
                </a:pathLst>
              </a:custGeom>
              <a:solidFill>
                <a:srgbClr val="F49F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4" name="Google Shape;5364;p41"/>
              <p:cNvSpPr/>
              <p:nvPr/>
            </p:nvSpPr>
            <p:spPr>
              <a:xfrm>
                <a:off x="4330938" y="4698843"/>
                <a:ext cx="18543" cy="17921"/>
              </a:xfrm>
              <a:custGeom>
                <a:avLst/>
                <a:gdLst/>
                <a:ahLst/>
                <a:cxnLst/>
                <a:rect l="l" t="t" r="r" b="b"/>
                <a:pathLst>
                  <a:path w="686" h="663" extrusionOk="0">
                    <a:moveTo>
                      <a:pt x="366" y="0"/>
                    </a:moveTo>
                    <a:cubicBezTo>
                      <a:pt x="274" y="0"/>
                      <a:pt x="206" y="23"/>
                      <a:pt x="137" y="69"/>
                    </a:cubicBezTo>
                    <a:cubicBezTo>
                      <a:pt x="69" y="137"/>
                      <a:pt x="23" y="206"/>
                      <a:pt x="23" y="297"/>
                    </a:cubicBezTo>
                    <a:cubicBezTo>
                      <a:pt x="0" y="457"/>
                      <a:pt x="137" y="662"/>
                      <a:pt x="320" y="662"/>
                    </a:cubicBezTo>
                    <a:cubicBezTo>
                      <a:pt x="411" y="662"/>
                      <a:pt x="480" y="639"/>
                      <a:pt x="548" y="571"/>
                    </a:cubicBezTo>
                    <a:cubicBezTo>
                      <a:pt x="617" y="525"/>
                      <a:pt x="662" y="434"/>
                      <a:pt x="662" y="366"/>
                    </a:cubicBezTo>
                    <a:cubicBezTo>
                      <a:pt x="685" y="206"/>
                      <a:pt x="548" y="0"/>
                      <a:pt x="366" y="0"/>
                    </a:cubicBezTo>
                    <a:close/>
                  </a:path>
                </a:pathLst>
              </a:custGeom>
              <a:solidFill>
                <a:srgbClr val="F49F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5" name="Google Shape;5365;p41"/>
              <p:cNvSpPr/>
              <p:nvPr/>
            </p:nvSpPr>
            <p:spPr>
              <a:xfrm>
                <a:off x="4079207" y="4639621"/>
                <a:ext cx="143800" cy="188426"/>
              </a:xfrm>
              <a:custGeom>
                <a:avLst/>
                <a:gdLst/>
                <a:ahLst/>
                <a:cxnLst/>
                <a:rect l="l" t="t" r="r" b="b"/>
                <a:pathLst>
                  <a:path w="5320" h="6971" extrusionOk="0">
                    <a:moveTo>
                      <a:pt x="2027" y="3765"/>
                    </a:moveTo>
                    <a:lnTo>
                      <a:pt x="2027" y="3765"/>
                    </a:lnTo>
                    <a:cubicBezTo>
                      <a:pt x="2021" y="3773"/>
                      <a:pt x="2015" y="3781"/>
                      <a:pt x="2009" y="3789"/>
                    </a:cubicBezTo>
                    <a:cubicBezTo>
                      <a:pt x="2018" y="3781"/>
                      <a:pt x="2023" y="3773"/>
                      <a:pt x="2027" y="3765"/>
                    </a:cubicBezTo>
                    <a:close/>
                    <a:moveTo>
                      <a:pt x="5000" y="0"/>
                    </a:moveTo>
                    <a:cubicBezTo>
                      <a:pt x="4863" y="91"/>
                      <a:pt x="4726" y="183"/>
                      <a:pt x="4589" y="297"/>
                    </a:cubicBezTo>
                    <a:cubicBezTo>
                      <a:pt x="4497" y="365"/>
                      <a:pt x="4383" y="457"/>
                      <a:pt x="4269" y="548"/>
                    </a:cubicBezTo>
                    <a:cubicBezTo>
                      <a:pt x="4041" y="753"/>
                      <a:pt x="3813" y="982"/>
                      <a:pt x="3562" y="1210"/>
                    </a:cubicBezTo>
                    <a:cubicBezTo>
                      <a:pt x="3447" y="1301"/>
                      <a:pt x="3333" y="1415"/>
                      <a:pt x="3219" y="1529"/>
                    </a:cubicBezTo>
                    <a:cubicBezTo>
                      <a:pt x="3105" y="1644"/>
                      <a:pt x="2991" y="1735"/>
                      <a:pt x="2877" y="1849"/>
                    </a:cubicBezTo>
                    <a:cubicBezTo>
                      <a:pt x="2626" y="2077"/>
                      <a:pt x="2397" y="2328"/>
                      <a:pt x="2169" y="2579"/>
                    </a:cubicBezTo>
                    <a:cubicBezTo>
                      <a:pt x="2055" y="2671"/>
                      <a:pt x="1964" y="2785"/>
                      <a:pt x="1872" y="2899"/>
                    </a:cubicBezTo>
                    <a:cubicBezTo>
                      <a:pt x="1758" y="3013"/>
                      <a:pt x="1667" y="3127"/>
                      <a:pt x="1553" y="3241"/>
                    </a:cubicBezTo>
                    <a:cubicBezTo>
                      <a:pt x="1462" y="3355"/>
                      <a:pt x="1370" y="3470"/>
                      <a:pt x="1279" y="3584"/>
                    </a:cubicBezTo>
                    <a:cubicBezTo>
                      <a:pt x="1165" y="3721"/>
                      <a:pt x="1074" y="3858"/>
                      <a:pt x="982" y="3995"/>
                    </a:cubicBezTo>
                    <a:cubicBezTo>
                      <a:pt x="822" y="4246"/>
                      <a:pt x="663" y="4474"/>
                      <a:pt x="526" y="4725"/>
                    </a:cubicBezTo>
                    <a:cubicBezTo>
                      <a:pt x="457" y="4862"/>
                      <a:pt x="389" y="4999"/>
                      <a:pt x="320" y="5136"/>
                    </a:cubicBezTo>
                    <a:cubicBezTo>
                      <a:pt x="275" y="5250"/>
                      <a:pt x="206" y="5387"/>
                      <a:pt x="161" y="5524"/>
                    </a:cubicBezTo>
                    <a:cubicBezTo>
                      <a:pt x="115" y="5684"/>
                      <a:pt x="46" y="5843"/>
                      <a:pt x="24" y="6003"/>
                    </a:cubicBezTo>
                    <a:cubicBezTo>
                      <a:pt x="1" y="6186"/>
                      <a:pt x="1" y="6368"/>
                      <a:pt x="46" y="6551"/>
                    </a:cubicBezTo>
                    <a:cubicBezTo>
                      <a:pt x="69" y="6642"/>
                      <a:pt x="92" y="6711"/>
                      <a:pt x="138" y="6779"/>
                    </a:cubicBezTo>
                    <a:cubicBezTo>
                      <a:pt x="206" y="6848"/>
                      <a:pt x="252" y="6916"/>
                      <a:pt x="343" y="6939"/>
                    </a:cubicBezTo>
                    <a:cubicBezTo>
                      <a:pt x="374" y="6960"/>
                      <a:pt x="414" y="6971"/>
                      <a:pt x="455" y="6971"/>
                    </a:cubicBezTo>
                    <a:cubicBezTo>
                      <a:pt x="505" y="6971"/>
                      <a:pt x="557" y="6954"/>
                      <a:pt x="594" y="6916"/>
                    </a:cubicBezTo>
                    <a:cubicBezTo>
                      <a:pt x="640" y="6871"/>
                      <a:pt x="640" y="6825"/>
                      <a:pt x="663" y="6779"/>
                    </a:cubicBezTo>
                    <a:cubicBezTo>
                      <a:pt x="663" y="6711"/>
                      <a:pt x="663" y="6642"/>
                      <a:pt x="663" y="6574"/>
                    </a:cubicBezTo>
                    <a:cubicBezTo>
                      <a:pt x="686" y="6414"/>
                      <a:pt x="731" y="6277"/>
                      <a:pt x="754" y="6140"/>
                    </a:cubicBezTo>
                    <a:cubicBezTo>
                      <a:pt x="800" y="5935"/>
                      <a:pt x="868" y="5729"/>
                      <a:pt x="937" y="5524"/>
                    </a:cubicBezTo>
                    <a:cubicBezTo>
                      <a:pt x="1005" y="5387"/>
                      <a:pt x="1074" y="5250"/>
                      <a:pt x="1165" y="5113"/>
                    </a:cubicBezTo>
                    <a:cubicBezTo>
                      <a:pt x="1233" y="4953"/>
                      <a:pt x="1325" y="4771"/>
                      <a:pt x="1439" y="4611"/>
                    </a:cubicBezTo>
                    <a:cubicBezTo>
                      <a:pt x="1615" y="4324"/>
                      <a:pt x="1835" y="4037"/>
                      <a:pt x="2035" y="3750"/>
                    </a:cubicBezTo>
                    <a:lnTo>
                      <a:pt x="2035" y="3750"/>
                    </a:lnTo>
                    <a:cubicBezTo>
                      <a:pt x="2032" y="3755"/>
                      <a:pt x="2030" y="3760"/>
                      <a:pt x="2027" y="3765"/>
                    </a:cubicBezTo>
                    <a:lnTo>
                      <a:pt x="2027" y="3765"/>
                    </a:lnTo>
                    <a:cubicBezTo>
                      <a:pt x="2204" y="3522"/>
                      <a:pt x="2381" y="3280"/>
                      <a:pt x="2580" y="3059"/>
                    </a:cubicBezTo>
                    <a:cubicBezTo>
                      <a:pt x="2671" y="2922"/>
                      <a:pt x="2785" y="2808"/>
                      <a:pt x="2900" y="2671"/>
                    </a:cubicBezTo>
                    <a:cubicBezTo>
                      <a:pt x="2991" y="2557"/>
                      <a:pt x="3105" y="2442"/>
                      <a:pt x="3196" y="2328"/>
                    </a:cubicBezTo>
                    <a:cubicBezTo>
                      <a:pt x="3402" y="2100"/>
                      <a:pt x="3607" y="1872"/>
                      <a:pt x="3813" y="1644"/>
                    </a:cubicBezTo>
                    <a:cubicBezTo>
                      <a:pt x="3927" y="1529"/>
                      <a:pt x="4018" y="1438"/>
                      <a:pt x="4132" y="1324"/>
                    </a:cubicBezTo>
                    <a:cubicBezTo>
                      <a:pt x="4246" y="1210"/>
                      <a:pt x="4338" y="1096"/>
                      <a:pt x="4452" y="982"/>
                    </a:cubicBezTo>
                    <a:cubicBezTo>
                      <a:pt x="4703" y="731"/>
                      <a:pt x="5000" y="479"/>
                      <a:pt x="5273" y="228"/>
                    </a:cubicBezTo>
                    <a:cubicBezTo>
                      <a:pt x="5319" y="183"/>
                      <a:pt x="5319" y="91"/>
                      <a:pt x="5273" y="46"/>
                    </a:cubicBezTo>
                    <a:cubicBezTo>
                      <a:pt x="5247" y="19"/>
                      <a:pt x="5220" y="8"/>
                      <a:pt x="5193" y="8"/>
                    </a:cubicBezTo>
                    <a:cubicBezTo>
                      <a:pt x="5174" y="8"/>
                      <a:pt x="5155" y="14"/>
                      <a:pt x="5136" y="23"/>
                    </a:cubicBezTo>
                    <a:cubicBezTo>
                      <a:pt x="5114" y="0"/>
                      <a:pt x="5091" y="0"/>
                      <a:pt x="5068" y="0"/>
                    </a:cubicBezTo>
                    <a:close/>
                  </a:path>
                </a:pathLst>
              </a:custGeom>
              <a:solidFill>
                <a:srgbClr val="817E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6" name="Google Shape;5366;p41"/>
              <p:cNvSpPr/>
              <p:nvPr/>
            </p:nvSpPr>
            <p:spPr>
              <a:xfrm>
                <a:off x="4129186" y="4720440"/>
                <a:ext cx="315305" cy="94064"/>
              </a:xfrm>
              <a:custGeom>
                <a:avLst/>
                <a:gdLst/>
                <a:ahLst/>
                <a:cxnLst/>
                <a:rect l="l" t="t" r="r" b="b"/>
                <a:pathLst>
                  <a:path w="11665" h="3480" extrusionOk="0">
                    <a:moveTo>
                      <a:pt x="5564" y="2801"/>
                    </a:moveTo>
                    <a:lnTo>
                      <a:pt x="5564" y="2801"/>
                    </a:lnTo>
                    <a:cubicBezTo>
                      <a:pt x="5558" y="2804"/>
                      <a:pt x="5553" y="2806"/>
                      <a:pt x="5547" y="2808"/>
                    </a:cubicBezTo>
                    <a:cubicBezTo>
                      <a:pt x="5547" y="2808"/>
                      <a:pt x="5557" y="2808"/>
                      <a:pt x="5564" y="2801"/>
                    </a:cubicBezTo>
                    <a:close/>
                    <a:moveTo>
                      <a:pt x="11573" y="0"/>
                    </a:moveTo>
                    <a:cubicBezTo>
                      <a:pt x="11573" y="0"/>
                      <a:pt x="11550" y="23"/>
                      <a:pt x="11550" y="23"/>
                    </a:cubicBezTo>
                    <a:cubicBezTo>
                      <a:pt x="11413" y="92"/>
                      <a:pt x="11276" y="160"/>
                      <a:pt x="11139" y="229"/>
                    </a:cubicBezTo>
                    <a:cubicBezTo>
                      <a:pt x="11025" y="297"/>
                      <a:pt x="10888" y="365"/>
                      <a:pt x="10751" y="434"/>
                    </a:cubicBezTo>
                    <a:cubicBezTo>
                      <a:pt x="10614" y="502"/>
                      <a:pt x="10500" y="571"/>
                      <a:pt x="10363" y="617"/>
                    </a:cubicBezTo>
                    <a:cubicBezTo>
                      <a:pt x="10226" y="685"/>
                      <a:pt x="10089" y="731"/>
                      <a:pt x="9952" y="799"/>
                    </a:cubicBezTo>
                    <a:cubicBezTo>
                      <a:pt x="9838" y="845"/>
                      <a:pt x="9701" y="890"/>
                      <a:pt x="9564" y="959"/>
                    </a:cubicBezTo>
                    <a:cubicBezTo>
                      <a:pt x="9427" y="1005"/>
                      <a:pt x="9291" y="1050"/>
                      <a:pt x="9154" y="1096"/>
                    </a:cubicBezTo>
                    <a:cubicBezTo>
                      <a:pt x="8902" y="1187"/>
                      <a:pt x="8651" y="1278"/>
                      <a:pt x="8400" y="1370"/>
                    </a:cubicBezTo>
                    <a:cubicBezTo>
                      <a:pt x="8332" y="1393"/>
                      <a:pt x="8241" y="1438"/>
                      <a:pt x="8172" y="1461"/>
                    </a:cubicBezTo>
                    <a:lnTo>
                      <a:pt x="8149" y="1461"/>
                    </a:lnTo>
                    <a:cubicBezTo>
                      <a:pt x="8081" y="1484"/>
                      <a:pt x="8035" y="1507"/>
                      <a:pt x="7989" y="1507"/>
                    </a:cubicBezTo>
                    <a:lnTo>
                      <a:pt x="8012" y="1507"/>
                    </a:lnTo>
                    <a:cubicBezTo>
                      <a:pt x="7716" y="1598"/>
                      <a:pt x="7442" y="1689"/>
                      <a:pt x="7168" y="1803"/>
                    </a:cubicBezTo>
                    <a:lnTo>
                      <a:pt x="7213" y="1781"/>
                    </a:lnTo>
                    <a:lnTo>
                      <a:pt x="7213" y="1781"/>
                    </a:lnTo>
                    <a:cubicBezTo>
                      <a:pt x="7145" y="1803"/>
                      <a:pt x="7099" y="1803"/>
                      <a:pt x="7054" y="1826"/>
                    </a:cubicBezTo>
                    <a:lnTo>
                      <a:pt x="7099" y="1803"/>
                    </a:lnTo>
                    <a:lnTo>
                      <a:pt x="7099" y="1803"/>
                    </a:lnTo>
                    <a:cubicBezTo>
                      <a:pt x="6803" y="1918"/>
                      <a:pt x="6506" y="2009"/>
                      <a:pt x="6209" y="2100"/>
                    </a:cubicBezTo>
                    <a:cubicBezTo>
                      <a:pt x="5912" y="2169"/>
                      <a:pt x="5638" y="2283"/>
                      <a:pt x="5342" y="2351"/>
                    </a:cubicBezTo>
                    <a:cubicBezTo>
                      <a:pt x="5022" y="2443"/>
                      <a:pt x="4703" y="2511"/>
                      <a:pt x="4383" y="2580"/>
                    </a:cubicBezTo>
                    <a:cubicBezTo>
                      <a:pt x="4246" y="2602"/>
                      <a:pt x="4086" y="2625"/>
                      <a:pt x="3949" y="2671"/>
                    </a:cubicBezTo>
                    <a:cubicBezTo>
                      <a:pt x="3790" y="2694"/>
                      <a:pt x="3653" y="2739"/>
                      <a:pt x="3516" y="2762"/>
                    </a:cubicBezTo>
                    <a:cubicBezTo>
                      <a:pt x="3356" y="2785"/>
                      <a:pt x="3196" y="2808"/>
                      <a:pt x="3036" y="2831"/>
                    </a:cubicBezTo>
                    <a:cubicBezTo>
                      <a:pt x="2899" y="2853"/>
                      <a:pt x="2762" y="2853"/>
                      <a:pt x="2648" y="2853"/>
                    </a:cubicBezTo>
                    <a:cubicBezTo>
                      <a:pt x="2489" y="2876"/>
                      <a:pt x="2352" y="2876"/>
                      <a:pt x="2215" y="2876"/>
                    </a:cubicBezTo>
                    <a:lnTo>
                      <a:pt x="1735" y="2876"/>
                    </a:lnTo>
                    <a:cubicBezTo>
                      <a:pt x="1439" y="2853"/>
                      <a:pt x="1142" y="2831"/>
                      <a:pt x="845" y="2762"/>
                    </a:cubicBezTo>
                    <a:cubicBezTo>
                      <a:pt x="777" y="2762"/>
                      <a:pt x="731" y="2739"/>
                      <a:pt x="663" y="2716"/>
                    </a:cubicBezTo>
                    <a:cubicBezTo>
                      <a:pt x="594" y="2694"/>
                      <a:pt x="503" y="2671"/>
                      <a:pt x="434" y="2625"/>
                    </a:cubicBezTo>
                    <a:cubicBezTo>
                      <a:pt x="406" y="2616"/>
                      <a:pt x="370" y="2610"/>
                      <a:pt x="332" y="2610"/>
                    </a:cubicBezTo>
                    <a:cubicBezTo>
                      <a:pt x="279" y="2610"/>
                      <a:pt x="223" y="2621"/>
                      <a:pt x="183" y="2648"/>
                    </a:cubicBezTo>
                    <a:cubicBezTo>
                      <a:pt x="115" y="2671"/>
                      <a:pt x="69" y="2739"/>
                      <a:pt x="46" y="2831"/>
                    </a:cubicBezTo>
                    <a:cubicBezTo>
                      <a:pt x="1" y="2899"/>
                      <a:pt x="23" y="2990"/>
                      <a:pt x="46" y="3059"/>
                    </a:cubicBezTo>
                    <a:cubicBezTo>
                      <a:pt x="92" y="3150"/>
                      <a:pt x="160" y="3196"/>
                      <a:pt x="229" y="3219"/>
                    </a:cubicBezTo>
                    <a:cubicBezTo>
                      <a:pt x="320" y="3264"/>
                      <a:pt x="389" y="3287"/>
                      <a:pt x="480" y="3310"/>
                    </a:cubicBezTo>
                    <a:cubicBezTo>
                      <a:pt x="571" y="3333"/>
                      <a:pt x="685" y="3356"/>
                      <a:pt x="777" y="3378"/>
                    </a:cubicBezTo>
                    <a:cubicBezTo>
                      <a:pt x="959" y="3424"/>
                      <a:pt x="1142" y="3424"/>
                      <a:pt x="1324" y="3447"/>
                    </a:cubicBezTo>
                    <a:cubicBezTo>
                      <a:pt x="1507" y="3470"/>
                      <a:pt x="1667" y="3470"/>
                      <a:pt x="1849" y="3470"/>
                    </a:cubicBezTo>
                    <a:cubicBezTo>
                      <a:pt x="1910" y="3477"/>
                      <a:pt x="1971" y="3480"/>
                      <a:pt x="2032" y="3480"/>
                    </a:cubicBezTo>
                    <a:cubicBezTo>
                      <a:pt x="2154" y="3480"/>
                      <a:pt x="2276" y="3470"/>
                      <a:pt x="2397" y="3470"/>
                    </a:cubicBezTo>
                    <a:lnTo>
                      <a:pt x="2466" y="3470"/>
                    </a:lnTo>
                    <a:cubicBezTo>
                      <a:pt x="2694" y="3447"/>
                      <a:pt x="2945" y="3424"/>
                      <a:pt x="3196" y="3378"/>
                    </a:cubicBezTo>
                    <a:cubicBezTo>
                      <a:pt x="3447" y="3356"/>
                      <a:pt x="3721" y="3287"/>
                      <a:pt x="3972" y="3219"/>
                    </a:cubicBezTo>
                    <a:cubicBezTo>
                      <a:pt x="4086" y="3196"/>
                      <a:pt x="4223" y="3150"/>
                      <a:pt x="4337" y="3127"/>
                    </a:cubicBezTo>
                    <a:cubicBezTo>
                      <a:pt x="4474" y="3104"/>
                      <a:pt x="4611" y="3059"/>
                      <a:pt x="4748" y="3036"/>
                    </a:cubicBezTo>
                    <a:cubicBezTo>
                      <a:pt x="5022" y="2968"/>
                      <a:pt x="5296" y="2876"/>
                      <a:pt x="5570" y="2785"/>
                    </a:cubicBezTo>
                    <a:lnTo>
                      <a:pt x="5570" y="2785"/>
                    </a:lnTo>
                    <a:cubicBezTo>
                      <a:pt x="5570" y="2793"/>
                      <a:pt x="5567" y="2798"/>
                      <a:pt x="5564" y="2801"/>
                    </a:cubicBezTo>
                    <a:lnTo>
                      <a:pt x="5564" y="2801"/>
                    </a:lnTo>
                    <a:cubicBezTo>
                      <a:pt x="5855" y="2690"/>
                      <a:pt x="6147" y="2600"/>
                      <a:pt x="6460" y="2488"/>
                    </a:cubicBezTo>
                    <a:cubicBezTo>
                      <a:pt x="6734" y="2374"/>
                      <a:pt x="7031" y="2283"/>
                      <a:pt x="7328" y="2169"/>
                    </a:cubicBezTo>
                    <a:cubicBezTo>
                      <a:pt x="7624" y="2055"/>
                      <a:pt x="7898" y="1963"/>
                      <a:pt x="8172" y="1849"/>
                    </a:cubicBezTo>
                    <a:cubicBezTo>
                      <a:pt x="8446" y="1735"/>
                      <a:pt x="8720" y="1621"/>
                      <a:pt x="8994" y="1484"/>
                    </a:cubicBezTo>
                    <a:cubicBezTo>
                      <a:pt x="9199" y="1393"/>
                      <a:pt x="9405" y="1301"/>
                      <a:pt x="9633" y="1187"/>
                    </a:cubicBezTo>
                    <a:cubicBezTo>
                      <a:pt x="9838" y="1096"/>
                      <a:pt x="10044" y="982"/>
                      <a:pt x="10272" y="868"/>
                    </a:cubicBezTo>
                    <a:cubicBezTo>
                      <a:pt x="10477" y="753"/>
                      <a:pt x="10706" y="639"/>
                      <a:pt x="10934" y="525"/>
                    </a:cubicBezTo>
                    <a:cubicBezTo>
                      <a:pt x="11048" y="480"/>
                      <a:pt x="11162" y="411"/>
                      <a:pt x="11276" y="365"/>
                    </a:cubicBezTo>
                    <a:cubicBezTo>
                      <a:pt x="11390" y="297"/>
                      <a:pt x="11505" y="229"/>
                      <a:pt x="11619" y="160"/>
                    </a:cubicBezTo>
                    <a:cubicBezTo>
                      <a:pt x="11664" y="137"/>
                      <a:pt x="11664" y="92"/>
                      <a:pt x="11642" y="69"/>
                    </a:cubicBezTo>
                    <a:cubicBezTo>
                      <a:pt x="11642" y="23"/>
                      <a:pt x="11619" y="0"/>
                      <a:pt x="11573" y="0"/>
                    </a:cubicBezTo>
                    <a:close/>
                  </a:path>
                </a:pathLst>
              </a:custGeom>
              <a:solidFill>
                <a:srgbClr val="817E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7" name="Google Shape;5367;p41"/>
              <p:cNvSpPr/>
              <p:nvPr/>
            </p:nvSpPr>
            <p:spPr>
              <a:xfrm>
                <a:off x="4667191" y="4330506"/>
                <a:ext cx="273327" cy="269327"/>
              </a:xfrm>
              <a:custGeom>
                <a:avLst/>
                <a:gdLst/>
                <a:ahLst/>
                <a:cxnLst/>
                <a:rect l="l" t="t" r="r" b="b"/>
                <a:pathLst>
                  <a:path w="10112" h="9964" extrusionOk="0">
                    <a:moveTo>
                      <a:pt x="9770" y="1"/>
                    </a:moveTo>
                    <a:cubicBezTo>
                      <a:pt x="9701" y="1"/>
                      <a:pt x="9633" y="24"/>
                      <a:pt x="9564" y="69"/>
                    </a:cubicBezTo>
                    <a:cubicBezTo>
                      <a:pt x="9564" y="92"/>
                      <a:pt x="9541" y="115"/>
                      <a:pt x="9518" y="138"/>
                    </a:cubicBezTo>
                    <a:cubicBezTo>
                      <a:pt x="9496" y="183"/>
                      <a:pt x="9473" y="229"/>
                      <a:pt x="9473" y="275"/>
                    </a:cubicBezTo>
                    <a:cubicBezTo>
                      <a:pt x="9450" y="297"/>
                      <a:pt x="9450" y="320"/>
                      <a:pt x="9450" y="343"/>
                    </a:cubicBezTo>
                    <a:cubicBezTo>
                      <a:pt x="9404" y="503"/>
                      <a:pt x="9359" y="663"/>
                      <a:pt x="9290" y="822"/>
                    </a:cubicBezTo>
                    <a:cubicBezTo>
                      <a:pt x="9222" y="982"/>
                      <a:pt x="9153" y="1142"/>
                      <a:pt x="9062" y="1302"/>
                    </a:cubicBezTo>
                    <a:cubicBezTo>
                      <a:pt x="9016" y="1416"/>
                      <a:pt x="8948" y="1553"/>
                      <a:pt x="8879" y="1667"/>
                    </a:cubicBezTo>
                    <a:cubicBezTo>
                      <a:pt x="8788" y="1804"/>
                      <a:pt x="8697" y="1941"/>
                      <a:pt x="8583" y="2101"/>
                    </a:cubicBezTo>
                    <a:cubicBezTo>
                      <a:pt x="8491" y="2238"/>
                      <a:pt x="8400" y="2375"/>
                      <a:pt x="8309" y="2489"/>
                    </a:cubicBezTo>
                    <a:cubicBezTo>
                      <a:pt x="8195" y="2626"/>
                      <a:pt x="8080" y="2763"/>
                      <a:pt x="7966" y="2877"/>
                    </a:cubicBezTo>
                    <a:lnTo>
                      <a:pt x="7966" y="2877"/>
                    </a:lnTo>
                    <a:cubicBezTo>
                      <a:pt x="7949" y="2894"/>
                      <a:pt x="7932" y="2911"/>
                      <a:pt x="7921" y="2922"/>
                    </a:cubicBezTo>
                    <a:cubicBezTo>
                      <a:pt x="7921" y="2922"/>
                      <a:pt x="7921" y="2922"/>
                      <a:pt x="7922" y="2922"/>
                    </a:cubicBezTo>
                    <a:lnTo>
                      <a:pt x="7922" y="2922"/>
                    </a:lnTo>
                    <a:cubicBezTo>
                      <a:pt x="7908" y="2938"/>
                      <a:pt x="7898" y="2953"/>
                      <a:pt x="7898" y="2968"/>
                    </a:cubicBezTo>
                    <a:cubicBezTo>
                      <a:pt x="7829" y="3036"/>
                      <a:pt x="7761" y="3105"/>
                      <a:pt x="7692" y="3196"/>
                    </a:cubicBezTo>
                    <a:cubicBezTo>
                      <a:pt x="7684" y="3196"/>
                      <a:pt x="7676" y="3199"/>
                      <a:pt x="7669" y="3204"/>
                    </a:cubicBezTo>
                    <a:lnTo>
                      <a:pt x="7669" y="3204"/>
                    </a:lnTo>
                    <a:cubicBezTo>
                      <a:pt x="7669" y="3201"/>
                      <a:pt x="7670" y="3199"/>
                      <a:pt x="7670" y="3196"/>
                    </a:cubicBezTo>
                    <a:lnTo>
                      <a:pt x="7670" y="3196"/>
                    </a:lnTo>
                    <a:cubicBezTo>
                      <a:pt x="7601" y="3288"/>
                      <a:pt x="7510" y="3379"/>
                      <a:pt x="7419" y="3470"/>
                    </a:cubicBezTo>
                    <a:cubicBezTo>
                      <a:pt x="7213" y="3698"/>
                      <a:pt x="7008" y="3927"/>
                      <a:pt x="6779" y="4155"/>
                    </a:cubicBezTo>
                    <a:cubicBezTo>
                      <a:pt x="6528" y="4383"/>
                      <a:pt x="6277" y="4634"/>
                      <a:pt x="6026" y="4862"/>
                    </a:cubicBezTo>
                    <a:cubicBezTo>
                      <a:pt x="5775" y="5091"/>
                      <a:pt x="5524" y="5319"/>
                      <a:pt x="5273" y="5547"/>
                    </a:cubicBezTo>
                    <a:cubicBezTo>
                      <a:pt x="5045" y="5775"/>
                      <a:pt x="4794" y="6004"/>
                      <a:pt x="4543" y="6232"/>
                    </a:cubicBezTo>
                    <a:cubicBezTo>
                      <a:pt x="4314" y="6460"/>
                      <a:pt x="4063" y="6666"/>
                      <a:pt x="3789" y="6894"/>
                    </a:cubicBezTo>
                    <a:cubicBezTo>
                      <a:pt x="3675" y="7008"/>
                      <a:pt x="3538" y="7099"/>
                      <a:pt x="3424" y="7213"/>
                    </a:cubicBezTo>
                    <a:cubicBezTo>
                      <a:pt x="3287" y="7305"/>
                      <a:pt x="3173" y="7396"/>
                      <a:pt x="3059" y="7510"/>
                    </a:cubicBezTo>
                    <a:cubicBezTo>
                      <a:pt x="2945" y="7602"/>
                      <a:pt x="2808" y="7716"/>
                      <a:pt x="2694" y="7807"/>
                    </a:cubicBezTo>
                    <a:cubicBezTo>
                      <a:pt x="2557" y="7921"/>
                      <a:pt x="2420" y="8035"/>
                      <a:pt x="2283" y="8126"/>
                    </a:cubicBezTo>
                    <a:cubicBezTo>
                      <a:pt x="2032" y="8332"/>
                      <a:pt x="1781" y="8515"/>
                      <a:pt x="1530" y="8720"/>
                    </a:cubicBezTo>
                    <a:cubicBezTo>
                      <a:pt x="1301" y="8903"/>
                      <a:pt x="1050" y="9108"/>
                      <a:pt x="799" y="9268"/>
                    </a:cubicBezTo>
                    <a:cubicBezTo>
                      <a:pt x="548" y="9450"/>
                      <a:pt x="297" y="9656"/>
                      <a:pt x="46" y="9816"/>
                    </a:cubicBezTo>
                    <a:cubicBezTo>
                      <a:pt x="0" y="9838"/>
                      <a:pt x="0" y="9907"/>
                      <a:pt x="46" y="9930"/>
                    </a:cubicBezTo>
                    <a:cubicBezTo>
                      <a:pt x="57" y="9953"/>
                      <a:pt x="74" y="9964"/>
                      <a:pt x="94" y="9964"/>
                    </a:cubicBezTo>
                    <a:cubicBezTo>
                      <a:pt x="114" y="9964"/>
                      <a:pt x="137" y="9953"/>
                      <a:pt x="160" y="9930"/>
                    </a:cubicBezTo>
                    <a:cubicBezTo>
                      <a:pt x="320" y="9838"/>
                      <a:pt x="480" y="9701"/>
                      <a:pt x="639" y="9587"/>
                    </a:cubicBezTo>
                    <a:cubicBezTo>
                      <a:pt x="799" y="9473"/>
                      <a:pt x="959" y="9359"/>
                      <a:pt x="1119" y="9245"/>
                    </a:cubicBezTo>
                    <a:cubicBezTo>
                      <a:pt x="1279" y="9108"/>
                      <a:pt x="1461" y="8994"/>
                      <a:pt x="1621" y="8857"/>
                    </a:cubicBezTo>
                    <a:cubicBezTo>
                      <a:pt x="1689" y="8811"/>
                      <a:pt x="1781" y="8743"/>
                      <a:pt x="1872" y="8674"/>
                    </a:cubicBezTo>
                    <a:cubicBezTo>
                      <a:pt x="1940" y="8606"/>
                      <a:pt x="2032" y="8560"/>
                      <a:pt x="2100" y="8515"/>
                    </a:cubicBezTo>
                    <a:cubicBezTo>
                      <a:pt x="2374" y="8332"/>
                      <a:pt x="2648" y="8172"/>
                      <a:pt x="2922" y="7967"/>
                    </a:cubicBezTo>
                    <a:cubicBezTo>
                      <a:pt x="3036" y="7875"/>
                      <a:pt x="3173" y="7784"/>
                      <a:pt x="3310" y="7693"/>
                    </a:cubicBezTo>
                    <a:cubicBezTo>
                      <a:pt x="3447" y="7602"/>
                      <a:pt x="3561" y="7510"/>
                      <a:pt x="3698" y="7419"/>
                    </a:cubicBezTo>
                    <a:cubicBezTo>
                      <a:pt x="3835" y="7328"/>
                      <a:pt x="3972" y="7213"/>
                      <a:pt x="4109" y="7122"/>
                    </a:cubicBezTo>
                    <a:cubicBezTo>
                      <a:pt x="4246" y="7008"/>
                      <a:pt x="4360" y="6917"/>
                      <a:pt x="4497" y="6803"/>
                    </a:cubicBezTo>
                    <a:cubicBezTo>
                      <a:pt x="4634" y="6711"/>
                      <a:pt x="4771" y="6597"/>
                      <a:pt x="4885" y="6506"/>
                    </a:cubicBezTo>
                    <a:cubicBezTo>
                      <a:pt x="5022" y="6392"/>
                      <a:pt x="5136" y="6278"/>
                      <a:pt x="5273" y="6186"/>
                    </a:cubicBezTo>
                    <a:cubicBezTo>
                      <a:pt x="5524" y="5958"/>
                      <a:pt x="5798" y="5730"/>
                      <a:pt x="6049" y="5524"/>
                    </a:cubicBezTo>
                    <a:cubicBezTo>
                      <a:pt x="6300" y="5296"/>
                      <a:pt x="6574" y="5068"/>
                      <a:pt x="6825" y="4862"/>
                    </a:cubicBezTo>
                    <a:cubicBezTo>
                      <a:pt x="6871" y="4817"/>
                      <a:pt x="6939" y="4748"/>
                      <a:pt x="6985" y="4703"/>
                    </a:cubicBezTo>
                    <a:cubicBezTo>
                      <a:pt x="7053" y="4634"/>
                      <a:pt x="7122" y="4589"/>
                      <a:pt x="7190" y="4520"/>
                    </a:cubicBezTo>
                    <a:cubicBezTo>
                      <a:pt x="7304" y="4406"/>
                      <a:pt x="7419" y="4292"/>
                      <a:pt x="7533" y="4178"/>
                    </a:cubicBezTo>
                    <a:cubicBezTo>
                      <a:pt x="7761" y="3972"/>
                      <a:pt x="7989" y="3744"/>
                      <a:pt x="8195" y="3516"/>
                    </a:cubicBezTo>
                    <a:cubicBezTo>
                      <a:pt x="8339" y="3392"/>
                      <a:pt x="8466" y="3249"/>
                      <a:pt x="8590" y="3104"/>
                    </a:cubicBezTo>
                    <a:lnTo>
                      <a:pt x="8590" y="3104"/>
                    </a:lnTo>
                    <a:cubicBezTo>
                      <a:pt x="8585" y="3112"/>
                      <a:pt x="8583" y="3120"/>
                      <a:pt x="8583" y="3128"/>
                    </a:cubicBezTo>
                    <a:cubicBezTo>
                      <a:pt x="8674" y="3014"/>
                      <a:pt x="8788" y="2899"/>
                      <a:pt x="8879" y="2785"/>
                    </a:cubicBezTo>
                    <a:cubicBezTo>
                      <a:pt x="8948" y="2671"/>
                      <a:pt x="9039" y="2580"/>
                      <a:pt x="9108" y="2466"/>
                    </a:cubicBezTo>
                    <a:cubicBezTo>
                      <a:pt x="9245" y="2260"/>
                      <a:pt x="9381" y="2055"/>
                      <a:pt x="9496" y="1850"/>
                    </a:cubicBezTo>
                    <a:cubicBezTo>
                      <a:pt x="9633" y="1621"/>
                      <a:pt x="9747" y="1393"/>
                      <a:pt x="9861" y="1142"/>
                    </a:cubicBezTo>
                    <a:cubicBezTo>
                      <a:pt x="9906" y="1028"/>
                      <a:pt x="9929" y="914"/>
                      <a:pt x="9975" y="800"/>
                    </a:cubicBezTo>
                    <a:cubicBezTo>
                      <a:pt x="10043" y="663"/>
                      <a:pt x="10066" y="503"/>
                      <a:pt x="10089" y="343"/>
                    </a:cubicBezTo>
                    <a:cubicBezTo>
                      <a:pt x="10112" y="160"/>
                      <a:pt x="9975" y="24"/>
                      <a:pt x="9815" y="1"/>
                    </a:cubicBezTo>
                    <a:close/>
                  </a:path>
                </a:pathLst>
              </a:custGeom>
              <a:solidFill>
                <a:srgbClr val="817E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8" name="Google Shape;5368;p41"/>
              <p:cNvSpPr/>
              <p:nvPr/>
            </p:nvSpPr>
            <p:spPr>
              <a:xfrm>
                <a:off x="4865240" y="4320640"/>
                <a:ext cx="40113" cy="83793"/>
              </a:xfrm>
              <a:custGeom>
                <a:avLst/>
                <a:gdLst/>
                <a:ahLst/>
                <a:cxnLst/>
                <a:rect l="l" t="t" r="r" b="b"/>
                <a:pathLst>
                  <a:path w="1484" h="3100" extrusionOk="0">
                    <a:moveTo>
                      <a:pt x="1301" y="0"/>
                    </a:moveTo>
                    <a:cubicBezTo>
                      <a:pt x="1256" y="0"/>
                      <a:pt x="1210" y="23"/>
                      <a:pt x="1164" y="46"/>
                    </a:cubicBezTo>
                    <a:cubicBezTo>
                      <a:pt x="1141" y="92"/>
                      <a:pt x="1119" y="137"/>
                      <a:pt x="1119" y="183"/>
                    </a:cubicBezTo>
                    <a:cubicBezTo>
                      <a:pt x="1119" y="252"/>
                      <a:pt x="1096" y="320"/>
                      <a:pt x="1096" y="366"/>
                    </a:cubicBezTo>
                    <a:cubicBezTo>
                      <a:pt x="1096" y="457"/>
                      <a:pt x="1096" y="525"/>
                      <a:pt x="1096" y="617"/>
                    </a:cubicBezTo>
                    <a:cubicBezTo>
                      <a:pt x="1096" y="777"/>
                      <a:pt x="1050" y="936"/>
                      <a:pt x="1027" y="1119"/>
                    </a:cubicBezTo>
                    <a:cubicBezTo>
                      <a:pt x="1027" y="1096"/>
                      <a:pt x="1027" y="1096"/>
                      <a:pt x="1027" y="1096"/>
                    </a:cubicBezTo>
                    <a:cubicBezTo>
                      <a:pt x="982" y="1279"/>
                      <a:pt x="936" y="1438"/>
                      <a:pt x="868" y="1621"/>
                    </a:cubicBezTo>
                    <a:cubicBezTo>
                      <a:pt x="799" y="1804"/>
                      <a:pt x="753" y="1986"/>
                      <a:pt x="662" y="2146"/>
                    </a:cubicBezTo>
                    <a:cubicBezTo>
                      <a:pt x="662" y="2123"/>
                      <a:pt x="662" y="2123"/>
                      <a:pt x="662" y="2123"/>
                    </a:cubicBezTo>
                    <a:cubicBezTo>
                      <a:pt x="594" y="2260"/>
                      <a:pt x="525" y="2374"/>
                      <a:pt x="434" y="2511"/>
                    </a:cubicBezTo>
                    <a:cubicBezTo>
                      <a:pt x="388" y="2557"/>
                      <a:pt x="343" y="2625"/>
                      <a:pt x="297" y="2694"/>
                    </a:cubicBezTo>
                    <a:cubicBezTo>
                      <a:pt x="251" y="2740"/>
                      <a:pt x="206" y="2785"/>
                      <a:pt x="160" y="2831"/>
                    </a:cubicBezTo>
                    <a:cubicBezTo>
                      <a:pt x="114" y="2876"/>
                      <a:pt x="92" y="2922"/>
                      <a:pt x="46" y="2968"/>
                    </a:cubicBezTo>
                    <a:cubicBezTo>
                      <a:pt x="23" y="2991"/>
                      <a:pt x="0" y="3036"/>
                      <a:pt x="46" y="3082"/>
                    </a:cubicBezTo>
                    <a:cubicBezTo>
                      <a:pt x="57" y="3093"/>
                      <a:pt x="74" y="3099"/>
                      <a:pt x="94" y="3099"/>
                    </a:cubicBezTo>
                    <a:cubicBezTo>
                      <a:pt x="114" y="3099"/>
                      <a:pt x="137" y="3093"/>
                      <a:pt x="160" y="3082"/>
                    </a:cubicBezTo>
                    <a:cubicBezTo>
                      <a:pt x="251" y="2991"/>
                      <a:pt x="320" y="2899"/>
                      <a:pt x="411" y="2808"/>
                    </a:cubicBezTo>
                    <a:cubicBezTo>
                      <a:pt x="480" y="2694"/>
                      <a:pt x="571" y="2580"/>
                      <a:pt x="662" y="2466"/>
                    </a:cubicBezTo>
                    <a:cubicBezTo>
                      <a:pt x="731" y="2374"/>
                      <a:pt x="822" y="2260"/>
                      <a:pt x="890" y="2146"/>
                    </a:cubicBezTo>
                    <a:cubicBezTo>
                      <a:pt x="959" y="2032"/>
                      <a:pt x="1005" y="1895"/>
                      <a:pt x="1073" y="1758"/>
                    </a:cubicBezTo>
                    <a:cubicBezTo>
                      <a:pt x="1119" y="1621"/>
                      <a:pt x="1187" y="1507"/>
                      <a:pt x="1233" y="1370"/>
                    </a:cubicBezTo>
                    <a:cubicBezTo>
                      <a:pt x="1256" y="1302"/>
                      <a:pt x="1278" y="1233"/>
                      <a:pt x="1301" y="1187"/>
                    </a:cubicBezTo>
                    <a:cubicBezTo>
                      <a:pt x="1324" y="1119"/>
                      <a:pt x="1347" y="1050"/>
                      <a:pt x="1370" y="982"/>
                    </a:cubicBezTo>
                    <a:cubicBezTo>
                      <a:pt x="1415" y="845"/>
                      <a:pt x="1438" y="708"/>
                      <a:pt x="1461" y="548"/>
                    </a:cubicBezTo>
                    <a:cubicBezTo>
                      <a:pt x="1484" y="434"/>
                      <a:pt x="1484" y="297"/>
                      <a:pt x="1484" y="160"/>
                    </a:cubicBezTo>
                    <a:cubicBezTo>
                      <a:pt x="1461" y="137"/>
                      <a:pt x="1461" y="92"/>
                      <a:pt x="1438" y="69"/>
                    </a:cubicBezTo>
                    <a:cubicBezTo>
                      <a:pt x="1393" y="46"/>
                      <a:pt x="1370" y="23"/>
                      <a:pt x="1301" y="0"/>
                    </a:cubicBezTo>
                    <a:close/>
                  </a:path>
                </a:pathLst>
              </a:custGeom>
              <a:solidFill>
                <a:srgbClr val="817E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9" name="Google Shape;5369;p41"/>
              <p:cNvSpPr/>
              <p:nvPr/>
            </p:nvSpPr>
            <p:spPr>
              <a:xfrm>
                <a:off x="4926922" y="4308909"/>
                <a:ext cx="14839" cy="14839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9" extrusionOk="0">
                    <a:moveTo>
                      <a:pt x="297" y="1"/>
                    </a:moveTo>
                    <a:cubicBezTo>
                      <a:pt x="229" y="1"/>
                      <a:pt x="161" y="24"/>
                      <a:pt x="92" y="69"/>
                    </a:cubicBezTo>
                    <a:cubicBezTo>
                      <a:pt x="46" y="115"/>
                      <a:pt x="24" y="183"/>
                      <a:pt x="1" y="252"/>
                    </a:cubicBezTo>
                    <a:cubicBezTo>
                      <a:pt x="1" y="320"/>
                      <a:pt x="24" y="389"/>
                      <a:pt x="69" y="434"/>
                    </a:cubicBezTo>
                    <a:cubicBezTo>
                      <a:pt x="115" y="503"/>
                      <a:pt x="183" y="549"/>
                      <a:pt x="252" y="549"/>
                    </a:cubicBezTo>
                    <a:cubicBezTo>
                      <a:pt x="320" y="549"/>
                      <a:pt x="389" y="526"/>
                      <a:pt x="457" y="480"/>
                    </a:cubicBezTo>
                    <a:cubicBezTo>
                      <a:pt x="503" y="434"/>
                      <a:pt x="526" y="366"/>
                      <a:pt x="549" y="298"/>
                    </a:cubicBezTo>
                    <a:cubicBezTo>
                      <a:pt x="549" y="229"/>
                      <a:pt x="526" y="161"/>
                      <a:pt x="480" y="92"/>
                    </a:cubicBezTo>
                    <a:cubicBezTo>
                      <a:pt x="434" y="46"/>
                      <a:pt x="366" y="1"/>
                      <a:pt x="297" y="1"/>
                    </a:cubicBezTo>
                    <a:close/>
                  </a:path>
                </a:pathLst>
              </a:custGeom>
              <a:solidFill>
                <a:srgbClr val="817E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0" name="Google Shape;5370;p41"/>
              <p:cNvSpPr/>
              <p:nvPr/>
            </p:nvSpPr>
            <p:spPr>
              <a:xfrm>
                <a:off x="4271715" y="4375538"/>
                <a:ext cx="256677" cy="292492"/>
              </a:xfrm>
              <a:custGeom>
                <a:avLst/>
                <a:gdLst/>
                <a:ahLst/>
                <a:cxnLst/>
                <a:rect l="l" t="t" r="r" b="b"/>
                <a:pathLst>
                  <a:path w="9496" h="10821" extrusionOk="0">
                    <a:moveTo>
                      <a:pt x="343" y="1"/>
                    </a:moveTo>
                    <a:cubicBezTo>
                      <a:pt x="229" y="115"/>
                      <a:pt x="114" y="252"/>
                      <a:pt x="0" y="366"/>
                    </a:cubicBezTo>
                    <a:cubicBezTo>
                      <a:pt x="1005" y="800"/>
                      <a:pt x="1940" y="1370"/>
                      <a:pt x="2831" y="2010"/>
                    </a:cubicBezTo>
                    <a:lnTo>
                      <a:pt x="2762" y="1987"/>
                    </a:lnTo>
                    <a:lnTo>
                      <a:pt x="2762" y="1987"/>
                    </a:lnTo>
                    <a:cubicBezTo>
                      <a:pt x="3949" y="2877"/>
                      <a:pt x="4999" y="3904"/>
                      <a:pt x="5935" y="5045"/>
                    </a:cubicBezTo>
                    <a:cubicBezTo>
                      <a:pt x="5935" y="5068"/>
                      <a:pt x="5935" y="5068"/>
                      <a:pt x="5935" y="5068"/>
                    </a:cubicBezTo>
                    <a:cubicBezTo>
                      <a:pt x="5935" y="5068"/>
                      <a:pt x="5958" y="5091"/>
                      <a:pt x="5958" y="5091"/>
                    </a:cubicBezTo>
                    <a:cubicBezTo>
                      <a:pt x="6985" y="6415"/>
                      <a:pt x="7852" y="7853"/>
                      <a:pt x="8537" y="9405"/>
                    </a:cubicBezTo>
                    <a:cubicBezTo>
                      <a:pt x="8537" y="9405"/>
                      <a:pt x="8537" y="9428"/>
                      <a:pt x="8537" y="9428"/>
                    </a:cubicBezTo>
                    <a:cubicBezTo>
                      <a:pt x="8537" y="9428"/>
                      <a:pt x="8537" y="9428"/>
                      <a:pt x="8537" y="9451"/>
                    </a:cubicBezTo>
                    <a:lnTo>
                      <a:pt x="8560" y="9451"/>
                    </a:lnTo>
                    <a:cubicBezTo>
                      <a:pt x="8742" y="9884"/>
                      <a:pt x="8902" y="10341"/>
                      <a:pt x="9062" y="10820"/>
                    </a:cubicBezTo>
                    <a:cubicBezTo>
                      <a:pt x="9153" y="10752"/>
                      <a:pt x="9245" y="10706"/>
                      <a:pt x="9359" y="10660"/>
                    </a:cubicBezTo>
                    <a:lnTo>
                      <a:pt x="9381" y="10660"/>
                    </a:lnTo>
                    <a:cubicBezTo>
                      <a:pt x="9404" y="10638"/>
                      <a:pt x="9450" y="10615"/>
                      <a:pt x="9496" y="10569"/>
                    </a:cubicBezTo>
                    <a:cubicBezTo>
                      <a:pt x="9290" y="9953"/>
                      <a:pt x="9039" y="9314"/>
                      <a:pt x="8742" y="8697"/>
                    </a:cubicBezTo>
                    <a:cubicBezTo>
                      <a:pt x="7943" y="6963"/>
                      <a:pt x="6871" y="5342"/>
                      <a:pt x="5592" y="3904"/>
                    </a:cubicBezTo>
                    <a:cubicBezTo>
                      <a:pt x="4406" y="2580"/>
                      <a:pt x="2990" y="1393"/>
                      <a:pt x="1415" y="526"/>
                    </a:cubicBezTo>
                    <a:cubicBezTo>
                      <a:pt x="1073" y="320"/>
                      <a:pt x="708" y="161"/>
                      <a:pt x="343" y="1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1" name="Google Shape;5371;p41"/>
              <p:cNvSpPr/>
              <p:nvPr/>
            </p:nvSpPr>
            <p:spPr>
              <a:xfrm>
                <a:off x="4536393" y="4689572"/>
                <a:ext cx="649" cy="27"/>
              </a:xfrm>
              <a:custGeom>
                <a:avLst/>
                <a:gdLst/>
                <a:ahLst/>
                <a:cxnLst/>
                <a:rect l="l" t="t" r="r" b="b"/>
                <a:pathLst>
                  <a:path w="24" h="1" extrusionOk="0">
                    <a:moveTo>
                      <a:pt x="23" y="1"/>
                    </a:moveTo>
                    <a:cubicBezTo>
                      <a:pt x="23" y="1"/>
                      <a:pt x="0" y="1"/>
                      <a:pt x="0" y="1"/>
                    </a:cubicBezTo>
                    <a:cubicBezTo>
                      <a:pt x="0" y="1"/>
                      <a:pt x="23" y="1"/>
                      <a:pt x="23" y="1"/>
                    </a:cubicBezTo>
                    <a:cubicBezTo>
                      <a:pt x="23" y="1"/>
                      <a:pt x="23" y="1"/>
                      <a:pt x="23" y="1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2" name="Google Shape;5372;p41"/>
              <p:cNvSpPr/>
              <p:nvPr/>
            </p:nvSpPr>
            <p:spPr>
              <a:xfrm>
                <a:off x="4525283" y="4691437"/>
                <a:ext cx="29030" cy="178939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6620" extrusionOk="0">
                    <a:moveTo>
                      <a:pt x="457" y="0"/>
                    </a:moveTo>
                    <a:cubicBezTo>
                      <a:pt x="343" y="46"/>
                      <a:pt x="252" y="115"/>
                      <a:pt x="160" y="160"/>
                    </a:cubicBezTo>
                    <a:cubicBezTo>
                      <a:pt x="115" y="183"/>
                      <a:pt x="46" y="206"/>
                      <a:pt x="0" y="229"/>
                    </a:cubicBezTo>
                    <a:cubicBezTo>
                      <a:pt x="160" y="822"/>
                      <a:pt x="297" y="1438"/>
                      <a:pt x="366" y="2055"/>
                    </a:cubicBezTo>
                    <a:lnTo>
                      <a:pt x="388" y="2055"/>
                    </a:lnTo>
                    <a:cubicBezTo>
                      <a:pt x="388" y="2055"/>
                      <a:pt x="388" y="2078"/>
                      <a:pt x="388" y="2078"/>
                    </a:cubicBezTo>
                    <a:cubicBezTo>
                      <a:pt x="525" y="3242"/>
                      <a:pt x="571" y="4383"/>
                      <a:pt x="411" y="5547"/>
                    </a:cubicBezTo>
                    <a:cubicBezTo>
                      <a:pt x="366" y="5912"/>
                      <a:pt x="320" y="6255"/>
                      <a:pt x="229" y="6620"/>
                    </a:cubicBezTo>
                    <a:cubicBezTo>
                      <a:pt x="366" y="6597"/>
                      <a:pt x="503" y="6574"/>
                      <a:pt x="662" y="6551"/>
                    </a:cubicBezTo>
                    <a:lnTo>
                      <a:pt x="754" y="6551"/>
                    </a:lnTo>
                    <a:cubicBezTo>
                      <a:pt x="1050" y="5159"/>
                      <a:pt x="1073" y="3721"/>
                      <a:pt x="891" y="2306"/>
                    </a:cubicBezTo>
                    <a:cubicBezTo>
                      <a:pt x="799" y="1530"/>
                      <a:pt x="662" y="754"/>
                      <a:pt x="457" y="0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3" name="Google Shape;5373;p41"/>
              <p:cNvSpPr/>
              <p:nvPr/>
            </p:nvSpPr>
            <p:spPr>
              <a:xfrm>
                <a:off x="4261849" y="4379862"/>
                <a:ext cx="27" cy="649"/>
              </a:xfrm>
              <a:custGeom>
                <a:avLst/>
                <a:gdLst/>
                <a:ahLst/>
                <a:cxnLst/>
                <a:rect l="l" t="t" r="r" b="b"/>
                <a:pathLst>
                  <a:path w="1" h="24" extrusionOk="0">
                    <a:moveTo>
                      <a:pt x="0" y="24"/>
                    </a:moveTo>
                    <a:cubicBezTo>
                      <a:pt x="0" y="24"/>
                      <a:pt x="0" y="24"/>
                      <a:pt x="0" y="1"/>
                    </a:cubicBezTo>
                    <a:cubicBezTo>
                      <a:pt x="0" y="24"/>
                      <a:pt x="0" y="24"/>
                      <a:pt x="0" y="24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4" name="Google Shape;5374;p41"/>
              <p:cNvSpPr/>
              <p:nvPr/>
            </p:nvSpPr>
            <p:spPr>
              <a:xfrm>
                <a:off x="4502443" y="4629728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5" name="Google Shape;5375;p41"/>
              <p:cNvSpPr/>
              <p:nvPr/>
            </p:nvSpPr>
            <p:spPr>
              <a:xfrm>
                <a:off x="4535771" y="4747579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6" name="Google Shape;5376;p41"/>
              <p:cNvSpPr/>
              <p:nvPr/>
            </p:nvSpPr>
            <p:spPr>
              <a:xfrm>
                <a:off x="4432111" y="4511904"/>
                <a:ext cx="27" cy="649"/>
              </a:xfrm>
              <a:custGeom>
                <a:avLst/>
                <a:gdLst/>
                <a:ahLst/>
                <a:cxnLst/>
                <a:rect l="l" t="t" r="r" b="b"/>
                <a:pathLst>
                  <a:path w="1" h="24" extrusionOk="0">
                    <a:moveTo>
                      <a:pt x="1" y="23"/>
                    </a:moveTo>
                    <a:cubicBezTo>
                      <a:pt x="1" y="23"/>
                      <a:pt x="1" y="23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3"/>
                      <a:pt x="1" y="23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7" name="Google Shape;5377;p41"/>
              <p:cNvSpPr/>
              <p:nvPr/>
            </p:nvSpPr>
            <p:spPr>
              <a:xfrm>
                <a:off x="4432111" y="4512526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8" name="Google Shape;5378;p41"/>
              <p:cNvSpPr/>
              <p:nvPr/>
            </p:nvSpPr>
            <p:spPr>
              <a:xfrm>
                <a:off x="4432733" y="4513120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9" name="Google Shape;5379;p41"/>
              <p:cNvSpPr/>
              <p:nvPr/>
            </p:nvSpPr>
            <p:spPr>
              <a:xfrm>
                <a:off x="4502443" y="4629728"/>
                <a:ext cx="27" cy="649"/>
              </a:xfrm>
              <a:custGeom>
                <a:avLst/>
                <a:gdLst/>
                <a:ahLst/>
                <a:cxnLst/>
                <a:rect l="l" t="t" r="r" b="b"/>
                <a:pathLst>
                  <a:path w="1" h="24" extrusionOk="0">
                    <a:moveTo>
                      <a:pt x="1" y="24"/>
                    </a:move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0" name="Google Shape;5380;p41"/>
              <p:cNvSpPr/>
              <p:nvPr/>
            </p:nvSpPr>
            <p:spPr>
              <a:xfrm>
                <a:off x="4535149" y="4746335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1" name="Google Shape;5381;p41"/>
              <p:cNvSpPr/>
              <p:nvPr/>
            </p:nvSpPr>
            <p:spPr>
              <a:xfrm>
                <a:off x="4535149" y="4746335"/>
                <a:ext cx="649" cy="649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23" y="24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23" y="24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2" name="Google Shape;5382;p41"/>
              <p:cNvSpPr/>
              <p:nvPr/>
            </p:nvSpPr>
            <p:spPr>
              <a:xfrm>
                <a:off x="4469142" y="4262633"/>
                <a:ext cx="142529" cy="356634"/>
              </a:xfrm>
              <a:custGeom>
                <a:avLst/>
                <a:gdLst/>
                <a:ahLst/>
                <a:cxnLst/>
                <a:rect l="l" t="t" r="r" b="b"/>
                <a:pathLst>
                  <a:path w="5273" h="13194" extrusionOk="0">
                    <a:moveTo>
                      <a:pt x="662" y="1"/>
                    </a:moveTo>
                    <a:cubicBezTo>
                      <a:pt x="594" y="1"/>
                      <a:pt x="503" y="24"/>
                      <a:pt x="434" y="24"/>
                    </a:cubicBezTo>
                    <a:cubicBezTo>
                      <a:pt x="343" y="47"/>
                      <a:pt x="251" y="69"/>
                      <a:pt x="160" y="69"/>
                    </a:cubicBezTo>
                    <a:cubicBezTo>
                      <a:pt x="0" y="1667"/>
                      <a:pt x="137" y="3265"/>
                      <a:pt x="480" y="4840"/>
                    </a:cubicBezTo>
                    <a:cubicBezTo>
                      <a:pt x="913" y="6734"/>
                      <a:pt x="1667" y="8560"/>
                      <a:pt x="2671" y="10227"/>
                    </a:cubicBezTo>
                    <a:cubicBezTo>
                      <a:pt x="3287" y="11277"/>
                      <a:pt x="4018" y="12281"/>
                      <a:pt x="4839" y="13194"/>
                    </a:cubicBezTo>
                    <a:cubicBezTo>
                      <a:pt x="4931" y="13148"/>
                      <a:pt x="5022" y="13103"/>
                      <a:pt x="5113" y="13057"/>
                    </a:cubicBezTo>
                    <a:cubicBezTo>
                      <a:pt x="5159" y="13011"/>
                      <a:pt x="5227" y="12988"/>
                      <a:pt x="5273" y="12943"/>
                    </a:cubicBezTo>
                    <a:cubicBezTo>
                      <a:pt x="5022" y="12646"/>
                      <a:pt x="4748" y="12349"/>
                      <a:pt x="4520" y="12053"/>
                    </a:cubicBezTo>
                    <a:cubicBezTo>
                      <a:pt x="3470" y="10729"/>
                      <a:pt x="2602" y="9268"/>
                      <a:pt x="1941" y="7716"/>
                    </a:cubicBezTo>
                    <a:cubicBezTo>
                      <a:pt x="1347" y="6346"/>
                      <a:pt x="936" y="4908"/>
                      <a:pt x="708" y="3425"/>
                    </a:cubicBezTo>
                    <a:cubicBezTo>
                      <a:pt x="708" y="3425"/>
                      <a:pt x="708" y="3402"/>
                      <a:pt x="708" y="3402"/>
                    </a:cubicBezTo>
                    <a:lnTo>
                      <a:pt x="708" y="3379"/>
                    </a:lnTo>
                    <a:cubicBezTo>
                      <a:pt x="571" y="2261"/>
                      <a:pt x="525" y="1119"/>
                      <a:pt x="662" y="1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3" name="Google Shape;5383;p41"/>
              <p:cNvSpPr/>
              <p:nvPr/>
            </p:nvSpPr>
            <p:spPr>
              <a:xfrm>
                <a:off x="4488252" y="4353968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4" name="Google Shape;5384;p41"/>
              <p:cNvSpPr/>
              <p:nvPr/>
            </p:nvSpPr>
            <p:spPr>
              <a:xfrm>
                <a:off x="4630781" y="4635918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5" name="Google Shape;5385;p41"/>
              <p:cNvSpPr/>
              <p:nvPr/>
            </p:nvSpPr>
            <p:spPr>
              <a:xfrm>
                <a:off x="4623375" y="4636539"/>
                <a:ext cx="151179" cy="98741"/>
              </a:xfrm>
              <a:custGeom>
                <a:avLst/>
                <a:gdLst/>
                <a:ahLst/>
                <a:cxnLst/>
                <a:rect l="l" t="t" r="r" b="b"/>
                <a:pathLst>
                  <a:path w="5593" h="3653" extrusionOk="0">
                    <a:moveTo>
                      <a:pt x="434" y="0"/>
                    </a:moveTo>
                    <a:cubicBezTo>
                      <a:pt x="275" y="91"/>
                      <a:pt x="138" y="160"/>
                      <a:pt x="1" y="251"/>
                    </a:cubicBezTo>
                    <a:cubicBezTo>
                      <a:pt x="206" y="479"/>
                      <a:pt x="434" y="685"/>
                      <a:pt x="663" y="890"/>
                    </a:cubicBezTo>
                    <a:cubicBezTo>
                      <a:pt x="2032" y="2077"/>
                      <a:pt x="3584" y="3059"/>
                      <a:pt x="5296" y="3652"/>
                    </a:cubicBezTo>
                    <a:cubicBezTo>
                      <a:pt x="5342" y="3561"/>
                      <a:pt x="5410" y="3492"/>
                      <a:pt x="5479" y="3401"/>
                    </a:cubicBezTo>
                    <a:cubicBezTo>
                      <a:pt x="5502" y="3355"/>
                      <a:pt x="5547" y="3287"/>
                      <a:pt x="5593" y="3241"/>
                    </a:cubicBezTo>
                    <a:cubicBezTo>
                      <a:pt x="5365" y="3173"/>
                      <a:pt x="5159" y="3081"/>
                      <a:pt x="4931" y="3013"/>
                    </a:cubicBezTo>
                    <a:lnTo>
                      <a:pt x="4954" y="3013"/>
                    </a:lnTo>
                    <a:cubicBezTo>
                      <a:pt x="3904" y="2579"/>
                      <a:pt x="2922" y="2009"/>
                      <a:pt x="1986" y="1324"/>
                    </a:cubicBezTo>
                    <a:cubicBezTo>
                      <a:pt x="1964" y="1301"/>
                      <a:pt x="1964" y="1301"/>
                      <a:pt x="1964" y="1301"/>
                    </a:cubicBezTo>
                    <a:cubicBezTo>
                      <a:pt x="1416" y="890"/>
                      <a:pt x="914" y="457"/>
                      <a:pt x="434" y="0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6" name="Google Shape;5386;p41"/>
              <p:cNvSpPr/>
              <p:nvPr/>
            </p:nvSpPr>
            <p:spPr>
              <a:xfrm>
                <a:off x="4756038" y="4717359"/>
                <a:ext cx="622" cy="622"/>
              </a:xfrm>
              <a:custGeom>
                <a:avLst/>
                <a:gdLst/>
                <a:ahLst/>
                <a:cxnLst/>
                <a:rect l="l" t="t" r="r" b="b"/>
                <a:pathLst>
                  <a:path w="23" h="23" extrusionOk="0">
                    <a:moveTo>
                      <a:pt x="23" y="23"/>
                    </a:moveTo>
                    <a:cubicBezTo>
                      <a:pt x="23" y="0"/>
                      <a:pt x="23" y="0"/>
                      <a:pt x="0" y="0"/>
                    </a:cubicBezTo>
                    <a:cubicBezTo>
                      <a:pt x="23" y="0"/>
                      <a:pt x="23" y="0"/>
                      <a:pt x="23" y="23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7" name="Google Shape;5387;p41"/>
              <p:cNvSpPr/>
              <p:nvPr/>
            </p:nvSpPr>
            <p:spPr>
              <a:xfrm>
                <a:off x="4488252" y="4353968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8" name="Google Shape;5388;p41"/>
              <p:cNvSpPr/>
              <p:nvPr/>
            </p:nvSpPr>
            <p:spPr>
              <a:xfrm>
                <a:off x="4488252" y="4355184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9" name="Google Shape;5389;p41"/>
              <p:cNvSpPr/>
              <p:nvPr/>
            </p:nvSpPr>
            <p:spPr>
              <a:xfrm>
                <a:off x="4676435" y="4671705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0" name="Google Shape;5390;p41"/>
              <p:cNvSpPr/>
              <p:nvPr/>
            </p:nvSpPr>
            <p:spPr>
              <a:xfrm>
                <a:off x="4677057" y="4672300"/>
                <a:ext cx="649" cy="27"/>
              </a:xfrm>
              <a:custGeom>
                <a:avLst/>
                <a:gdLst/>
                <a:ahLst/>
                <a:cxnLst/>
                <a:rect l="l" t="t" r="r" b="b"/>
                <a:pathLst>
                  <a:path w="24" h="1" extrusionOk="0">
                    <a:moveTo>
                      <a:pt x="0" y="1"/>
                    </a:moveTo>
                    <a:cubicBezTo>
                      <a:pt x="0" y="1"/>
                      <a:pt x="0" y="1"/>
                      <a:pt x="23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1" name="Google Shape;5391;p41"/>
              <p:cNvSpPr/>
              <p:nvPr/>
            </p:nvSpPr>
            <p:spPr>
              <a:xfrm>
                <a:off x="4677678" y="4672300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2" name="Google Shape;5392;p41"/>
              <p:cNvSpPr/>
              <p:nvPr/>
            </p:nvSpPr>
            <p:spPr>
              <a:xfrm>
                <a:off x="4756038" y="4717359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3" name="Google Shape;5393;p41"/>
              <p:cNvSpPr/>
              <p:nvPr/>
            </p:nvSpPr>
            <p:spPr>
              <a:xfrm>
                <a:off x="4488252" y="4353968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4" name="Google Shape;5394;p41"/>
              <p:cNvSpPr/>
              <p:nvPr/>
            </p:nvSpPr>
            <p:spPr>
              <a:xfrm>
                <a:off x="4488252" y="4353968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5" name="Google Shape;5395;p41"/>
              <p:cNvSpPr/>
              <p:nvPr/>
            </p:nvSpPr>
            <p:spPr>
              <a:xfrm>
                <a:off x="4488252" y="4353968"/>
                <a:ext cx="27" cy="1243"/>
              </a:xfrm>
              <a:custGeom>
                <a:avLst/>
                <a:gdLst/>
                <a:ahLst/>
                <a:cxnLst/>
                <a:rect l="l" t="t" r="r" b="b"/>
                <a:pathLst>
                  <a:path w="1" h="46" extrusionOk="0">
                    <a:moveTo>
                      <a:pt x="1" y="23"/>
                    </a:moveTo>
                    <a:cubicBezTo>
                      <a:pt x="1" y="23"/>
                      <a:pt x="1" y="23"/>
                      <a:pt x="1" y="46"/>
                    </a:cubicBezTo>
                    <a:cubicBezTo>
                      <a:pt x="1" y="23"/>
                      <a:pt x="1" y="23"/>
                      <a:pt x="1" y="0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6" name="Google Shape;5396;p41"/>
              <p:cNvSpPr/>
              <p:nvPr/>
            </p:nvSpPr>
            <p:spPr>
              <a:xfrm>
                <a:off x="4676435" y="4671705"/>
                <a:ext cx="649" cy="622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" y="0"/>
                    </a:moveTo>
                    <a:cubicBezTo>
                      <a:pt x="1" y="0"/>
                      <a:pt x="23" y="23"/>
                      <a:pt x="23" y="23"/>
                    </a:cubicBezTo>
                    <a:cubicBezTo>
                      <a:pt x="23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7" name="Google Shape;5397;p41"/>
              <p:cNvSpPr/>
              <p:nvPr/>
            </p:nvSpPr>
            <p:spPr>
              <a:xfrm>
                <a:off x="4677057" y="4672300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lnTo>
                      <a:pt x="0" y="1"/>
                    </a:ln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8" name="Google Shape;5398;p41"/>
              <p:cNvSpPr/>
              <p:nvPr/>
            </p:nvSpPr>
            <p:spPr>
              <a:xfrm>
                <a:off x="4677057" y="4672300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9" name="Google Shape;5399;p41"/>
              <p:cNvSpPr/>
              <p:nvPr/>
            </p:nvSpPr>
            <p:spPr>
              <a:xfrm>
                <a:off x="4677057" y="4672300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0" name="Google Shape;5400;p41"/>
              <p:cNvSpPr/>
              <p:nvPr/>
            </p:nvSpPr>
            <p:spPr>
              <a:xfrm>
                <a:off x="4210005" y="4258930"/>
                <a:ext cx="596011" cy="509651"/>
              </a:xfrm>
              <a:custGeom>
                <a:avLst/>
                <a:gdLst/>
                <a:ahLst/>
                <a:cxnLst/>
                <a:rect l="l" t="t" r="r" b="b"/>
                <a:pathLst>
                  <a:path w="22050" h="18855" extrusionOk="0">
                    <a:moveTo>
                      <a:pt x="11391" y="1"/>
                    </a:moveTo>
                    <a:cubicBezTo>
                      <a:pt x="10386" y="1"/>
                      <a:pt x="9405" y="138"/>
                      <a:pt x="8446" y="389"/>
                    </a:cubicBezTo>
                    <a:cubicBezTo>
                      <a:pt x="8378" y="412"/>
                      <a:pt x="8286" y="435"/>
                      <a:pt x="8218" y="457"/>
                    </a:cubicBezTo>
                    <a:cubicBezTo>
                      <a:pt x="7510" y="663"/>
                      <a:pt x="6826" y="937"/>
                      <a:pt x="6186" y="1256"/>
                    </a:cubicBezTo>
                    <a:cubicBezTo>
                      <a:pt x="6141" y="1279"/>
                      <a:pt x="6072" y="1325"/>
                      <a:pt x="6027" y="1348"/>
                    </a:cubicBezTo>
                    <a:cubicBezTo>
                      <a:pt x="5844" y="1439"/>
                      <a:pt x="5661" y="1553"/>
                      <a:pt x="5502" y="1644"/>
                    </a:cubicBezTo>
                    <a:cubicBezTo>
                      <a:pt x="5479" y="1644"/>
                      <a:pt x="5479" y="1644"/>
                      <a:pt x="5479" y="1667"/>
                    </a:cubicBezTo>
                    <a:cubicBezTo>
                      <a:pt x="5251" y="1781"/>
                      <a:pt x="5045" y="1941"/>
                      <a:pt x="4840" y="2078"/>
                    </a:cubicBezTo>
                    <a:cubicBezTo>
                      <a:pt x="4817" y="2101"/>
                      <a:pt x="4794" y="2101"/>
                      <a:pt x="4771" y="2124"/>
                    </a:cubicBezTo>
                    <a:cubicBezTo>
                      <a:pt x="3950" y="2694"/>
                      <a:pt x="3219" y="3402"/>
                      <a:pt x="2580" y="4178"/>
                    </a:cubicBezTo>
                    <a:cubicBezTo>
                      <a:pt x="2146" y="4703"/>
                      <a:pt x="1758" y="5274"/>
                      <a:pt x="1439" y="5867"/>
                    </a:cubicBezTo>
                    <a:cubicBezTo>
                      <a:pt x="1439" y="5890"/>
                      <a:pt x="1439" y="5890"/>
                      <a:pt x="1439" y="5890"/>
                    </a:cubicBezTo>
                    <a:cubicBezTo>
                      <a:pt x="1279" y="6141"/>
                      <a:pt x="1142" y="6415"/>
                      <a:pt x="1028" y="6689"/>
                    </a:cubicBezTo>
                    <a:cubicBezTo>
                      <a:pt x="959" y="6849"/>
                      <a:pt x="891" y="6985"/>
                      <a:pt x="822" y="7145"/>
                    </a:cubicBezTo>
                    <a:cubicBezTo>
                      <a:pt x="822" y="7168"/>
                      <a:pt x="800" y="7191"/>
                      <a:pt x="800" y="7214"/>
                    </a:cubicBezTo>
                    <a:cubicBezTo>
                      <a:pt x="617" y="7716"/>
                      <a:pt x="457" y="8195"/>
                      <a:pt x="320" y="8697"/>
                    </a:cubicBezTo>
                    <a:cubicBezTo>
                      <a:pt x="297" y="8834"/>
                      <a:pt x="275" y="8948"/>
                      <a:pt x="252" y="9085"/>
                    </a:cubicBezTo>
                    <a:cubicBezTo>
                      <a:pt x="161" y="9451"/>
                      <a:pt x="115" y="9839"/>
                      <a:pt x="69" y="10227"/>
                    </a:cubicBezTo>
                    <a:cubicBezTo>
                      <a:pt x="24" y="10683"/>
                      <a:pt x="1" y="11163"/>
                      <a:pt x="1" y="11642"/>
                    </a:cubicBezTo>
                    <a:cubicBezTo>
                      <a:pt x="24" y="11779"/>
                      <a:pt x="24" y="11916"/>
                      <a:pt x="24" y="12030"/>
                    </a:cubicBezTo>
                    <a:cubicBezTo>
                      <a:pt x="46" y="12486"/>
                      <a:pt x="115" y="12943"/>
                      <a:pt x="183" y="13399"/>
                    </a:cubicBezTo>
                    <a:cubicBezTo>
                      <a:pt x="275" y="13833"/>
                      <a:pt x="366" y="14267"/>
                      <a:pt x="503" y="14678"/>
                    </a:cubicBezTo>
                    <a:cubicBezTo>
                      <a:pt x="503" y="14678"/>
                      <a:pt x="503" y="14700"/>
                      <a:pt x="503" y="14700"/>
                    </a:cubicBezTo>
                    <a:cubicBezTo>
                      <a:pt x="503" y="14700"/>
                      <a:pt x="503" y="14723"/>
                      <a:pt x="503" y="14723"/>
                    </a:cubicBezTo>
                    <a:cubicBezTo>
                      <a:pt x="549" y="14837"/>
                      <a:pt x="571" y="14952"/>
                      <a:pt x="617" y="15043"/>
                    </a:cubicBezTo>
                    <a:cubicBezTo>
                      <a:pt x="754" y="15431"/>
                      <a:pt x="891" y="15796"/>
                      <a:pt x="1051" y="16161"/>
                    </a:cubicBezTo>
                    <a:cubicBezTo>
                      <a:pt x="1256" y="16595"/>
                      <a:pt x="1484" y="17006"/>
                      <a:pt x="1735" y="17417"/>
                    </a:cubicBezTo>
                    <a:cubicBezTo>
                      <a:pt x="1804" y="17508"/>
                      <a:pt x="1872" y="17622"/>
                      <a:pt x="1941" y="17736"/>
                    </a:cubicBezTo>
                    <a:cubicBezTo>
                      <a:pt x="2192" y="18079"/>
                      <a:pt x="2443" y="18421"/>
                      <a:pt x="2717" y="18763"/>
                    </a:cubicBezTo>
                    <a:cubicBezTo>
                      <a:pt x="2717" y="18763"/>
                      <a:pt x="2740" y="18763"/>
                      <a:pt x="2740" y="18786"/>
                    </a:cubicBezTo>
                    <a:cubicBezTo>
                      <a:pt x="2763" y="18809"/>
                      <a:pt x="2785" y="18832"/>
                      <a:pt x="2808" y="18855"/>
                    </a:cubicBezTo>
                    <a:lnTo>
                      <a:pt x="2854" y="18855"/>
                    </a:lnTo>
                    <a:cubicBezTo>
                      <a:pt x="2945" y="18809"/>
                      <a:pt x="3059" y="18786"/>
                      <a:pt x="3151" y="18763"/>
                    </a:cubicBezTo>
                    <a:cubicBezTo>
                      <a:pt x="3082" y="18672"/>
                      <a:pt x="2991" y="18558"/>
                      <a:pt x="2900" y="18467"/>
                    </a:cubicBezTo>
                    <a:cubicBezTo>
                      <a:pt x="2900" y="18467"/>
                      <a:pt x="2900" y="18444"/>
                      <a:pt x="2877" y="18444"/>
                    </a:cubicBezTo>
                    <a:cubicBezTo>
                      <a:pt x="2877" y="18444"/>
                      <a:pt x="2877" y="18421"/>
                      <a:pt x="2854" y="18421"/>
                    </a:cubicBezTo>
                    <a:cubicBezTo>
                      <a:pt x="2854" y="18398"/>
                      <a:pt x="2831" y="18375"/>
                      <a:pt x="2808" y="18375"/>
                    </a:cubicBezTo>
                    <a:cubicBezTo>
                      <a:pt x="2808" y="18352"/>
                      <a:pt x="2808" y="18352"/>
                      <a:pt x="2808" y="18352"/>
                    </a:cubicBezTo>
                    <a:cubicBezTo>
                      <a:pt x="2785" y="18330"/>
                      <a:pt x="2763" y="18307"/>
                      <a:pt x="2740" y="18261"/>
                    </a:cubicBezTo>
                    <a:lnTo>
                      <a:pt x="2717" y="18238"/>
                    </a:lnTo>
                    <a:cubicBezTo>
                      <a:pt x="2694" y="18216"/>
                      <a:pt x="2694" y="18216"/>
                      <a:pt x="2694" y="18193"/>
                    </a:cubicBezTo>
                    <a:cubicBezTo>
                      <a:pt x="2671" y="18170"/>
                      <a:pt x="2648" y="18147"/>
                      <a:pt x="2648" y="18147"/>
                    </a:cubicBezTo>
                    <a:cubicBezTo>
                      <a:pt x="2648" y="18147"/>
                      <a:pt x="2626" y="18124"/>
                      <a:pt x="2626" y="18124"/>
                    </a:cubicBezTo>
                    <a:cubicBezTo>
                      <a:pt x="2101" y="17439"/>
                      <a:pt x="1667" y="16709"/>
                      <a:pt x="1302" y="15933"/>
                    </a:cubicBezTo>
                    <a:cubicBezTo>
                      <a:pt x="1302" y="15933"/>
                      <a:pt x="1302" y="15933"/>
                      <a:pt x="1302" y="15910"/>
                    </a:cubicBezTo>
                    <a:cubicBezTo>
                      <a:pt x="1302" y="15887"/>
                      <a:pt x="1279" y="15865"/>
                      <a:pt x="1279" y="15842"/>
                    </a:cubicBezTo>
                    <a:cubicBezTo>
                      <a:pt x="1279" y="15842"/>
                      <a:pt x="1279" y="15842"/>
                      <a:pt x="1279" y="15819"/>
                    </a:cubicBezTo>
                    <a:cubicBezTo>
                      <a:pt x="1256" y="15819"/>
                      <a:pt x="1256" y="15796"/>
                      <a:pt x="1233" y="15773"/>
                    </a:cubicBezTo>
                    <a:cubicBezTo>
                      <a:pt x="1233" y="15750"/>
                      <a:pt x="1233" y="15728"/>
                      <a:pt x="1210" y="15705"/>
                    </a:cubicBezTo>
                    <a:cubicBezTo>
                      <a:pt x="1142" y="15522"/>
                      <a:pt x="1074" y="15340"/>
                      <a:pt x="1005" y="15157"/>
                    </a:cubicBezTo>
                    <a:cubicBezTo>
                      <a:pt x="1005" y="15134"/>
                      <a:pt x="1005" y="15134"/>
                      <a:pt x="1005" y="15134"/>
                    </a:cubicBezTo>
                    <a:cubicBezTo>
                      <a:pt x="982" y="15111"/>
                      <a:pt x="982" y="15088"/>
                      <a:pt x="959" y="15066"/>
                    </a:cubicBezTo>
                    <a:cubicBezTo>
                      <a:pt x="959" y="15066"/>
                      <a:pt x="959" y="15043"/>
                      <a:pt x="959" y="15043"/>
                    </a:cubicBezTo>
                    <a:cubicBezTo>
                      <a:pt x="959" y="15020"/>
                      <a:pt x="937" y="14997"/>
                      <a:pt x="937" y="14974"/>
                    </a:cubicBezTo>
                    <a:cubicBezTo>
                      <a:pt x="937" y="14974"/>
                      <a:pt x="937" y="14952"/>
                      <a:pt x="937" y="14952"/>
                    </a:cubicBezTo>
                    <a:cubicBezTo>
                      <a:pt x="914" y="14929"/>
                      <a:pt x="914" y="14906"/>
                      <a:pt x="914" y="14883"/>
                    </a:cubicBezTo>
                    <a:cubicBezTo>
                      <a:pt x="914" y="14883"/>
                      <a:pt x="891" y="14860"/>
                      <a:pt x="891" y="14860"/>
                    </a:cubicBezTo>
                    <a:cubicBezTo>
                      <a:pt x="891" y="14837"/>
                      <a:pt x="891" y="14815"/>
                      <a:pt x="891" y="14815"/>
                    </a:cubicBezTo>
                    <a:cubicBezTo>
                      <a:pt x="868" y="14792"/>
                      <a:pt x="868" y="14769"/>
                      <a:pt x="868" y="14746"/>
                    </a:cubicBezTo>
                    <a:cubicBezTo>
                      <a:pt x="868" y="14746"/>
                      <a:pt x="845" y="14723"/>
                      <a:pt x="845" y="14723"/>
                    </a:cubicBezTo>
                    <a:cubicBezTo>
                      <a:pt x="845" y="14700"/>
                      <a:pt x="845" y="14678"/>
                      <a:pt x="822" y="14655"/>
                    </a:cubicBezTo>
                    <a:cubicBezTo>
                      <a:pt x="822" y="14655"/>
                      <a:pt x="822" y="14632"/>
                      <a:pt x="822" y="14632"/>
                    </a:cubicBezTo>
                    <a:cubicBezTo>
                      <a:pt x="822" y="14609"/>
                      <a:pt x="800" y="14586"/>
                      <a:pt x="800" y="14563"/>
                    </a:cubicBezTo>
                    <a:cubicBezTo>
                      <a:pt x="800" y="14541"/>
                      <a:pt x="800" y="14541"/>
                      <a:pt x="800" y="14541"/>
                    </a:cubicBezTo>
                    <a:cubicBezTo>
                      <a:pt x="640" y="14038"/>
                      <a:pt x="526" y="13514"/>
                      <a:pt x="457" y="12989"/>
                    </a:cubicBezTo>
                    <a:cubicBezTo>
                      <a:pt x="457" y="12966"/>
                      <a:pt x="434" y="12943"/>
                      <a:pt x="434" y="12920"/>
                    </a:cubicBezTo>
                    <a:cubicBezTo>
                      <a:pt x="389" y="12555"/>
                      <a:pt x="366" y="12190"/>
                      <a:pt x="343" y="11824"/>
                    </a:cubicBezTo>
                    <a:cubicBezTo>
                      <a:pt x="343" y="11802"/>
                      <a:pt x="343" y="11779"/>
                      <a:pt x="343" y="11756"/>
                    </a:cubicBezTo>
                    <a:cubicBezTo>
                      <a:pt x="343" y="11756"/>
                      <a:pt x="343" y="11733"/>
                      <a:pt x="343" y="11733"/>
                    </a:cubicBezTo>
                    <a:cubicBezTo>
                      <a:pt x="343" y="11710"/>
                      <a:pt x="343" y="11710"/>
                      <a:pt x="343" y="11687"/>
                    </a:cubicBezTo>
                    <a:cubicBezTo>
                      <a:pt x="343" y="11665"/>
                      <a:pt x="343" y="11642"/>
                      <a:pt x="343" y="11619"/>
                    </a:cubicBezTo>
                    <a:cubicBezTo>
                      <a:pt x="320" y="11277"/>
                      <a:pt x="343" y="10934"/>
                      <a:pt x="366" y="10615"/>
                    </a:cubicBezTo>
                    <a:cubicBezTo>
                      <a:pt x="366" y="10592"/>
                      <a:pt x="366" y="10592"/>
                      <a:pt x="366" y="10592"/>
                    </a:cubicBezTo>
                    <a:cubicBezTo>
                      <a:pt x="366" y="10569"/>
                      <a:pt x="366" y="10546"/>
                      <a:pt x="366" y="10523"/>
                    </a:cubicBezTo>
                    <a:cubicBezTo>
                      <a:pt x="389" y="10341"/>
                      <a:pt x="389" y="10158"/>
                      <a:pt x="412" y="9976"/>
                    </a:cubicBezTo>
                    <a:cubicBezTo>
                      <a:pt x="412" y="9976"/>
                      <a:pt x="412" y="9976"/>
                      <a:pt x="412" y="9953"/>
                    </a:cubicBezTo>
                    <a:cubicBezTo>
                      <a:pt x="549" y="9017"/>
                      <a:pt x="800" y="8081"/>
                      <a:pt x="1165" y="7214"/>
                    </a:cubicBezTo>
                    <a:cubicBezTo>
                      <a:pt x="1159" y="7214"/>
                      <a:pt x="1154" y="7214"/>
                      <a:pt x="1151" y="7214"/>
                    </a:cubicBezTo>
                    <a:lnTo>
                      <a:pt x="1151" y="7214"/>
                    </a:lnTo>
                    <a:cubicBezTo>
                      <a:pt x="1515" y="6333"/>
                      <a:pt x="1969" y="5518"/>
                      <a:pt x="2534" y="4749"/>
                    </a:cubicBezTo>
                    <a:lnTo>
                      <a:pt x="2534" y="4771"/>
                    </a:lnTo>
                    <a:cubicBezTo>
                      <a:pt x="3082" y="4041"/>
                      <a:pt x="3698" y="3379"/>
                      <a:pt x="4406" y="2808"/>
                    </a:cubicBezTo>
                    <a:lnTo>
                      <a:pt x="4429" y="2808"/>
                    </a:lnTo>
                    <a:cubicBezTo>
                      <a:pt x="4429" y="2786"/>
                      <a:pt x="4452" y="2786"/>
                      <a:pt x="4474" y="2763"/>
                    </a:cubicBezTo>
                    <a:cubicBezTo>
                      <a:pt x="4474" y="2763"/>
                      <a:pt x="4474" y="2740"/>
                      <a:pt x="4497" y="2740"/>
                    </a:cubicBezTo>
                    <a:cubicBezTo>
                      <a:pt x="4497" y="2740"/>
                      <a:pt x="4520" y="2717"/>
                      <a:pt x="4520" y="2717"/>
                    </a:cubicBezTo>
                    <a:cubicBezTo>
                      <a:pt x="4543" y="2717"/>
                      <a:pt x="4543" y="2717"/>
                      <a:pt x="4543" y="2694"/>
                    </a:cubicBezTo>
                    <a:cubicBezTo>
                      <a:pt x="4771" y="2535"/>
                      <a:pt x="4999" y="2352"/>
                      <a:pt x="5228" y="2192"/>
                    </a:cubicBezTo>
                    <a:cubicBezTo>
                      <a:pt x="5753" y="1850"/>
                      <a:pt x="6301" y="1553"/>
                      <a:pt x="6871" y="1279"/>
                    </a:cubicBezTo>
                    <a:cubicBezTo>
                      <a:pt x="6917" y="1279"/>
                      <a:pt x="6940" y="1256"/>
                      <a:pt x="6962" y="1256"/>
                    </a:cubicBezTo>
                    <a:lnTo>
                      <a:pt x="6985" y="1234"/>
                    </a:lnTo>
                    <a:cubicBezTo>
                      <a:pt x="7008" y="1234"/>
                      <a:pt x="7031" y="1234"/>
                      <a:pt x="7054" y="1211"/>
                    </a:cubicBezTo>
                    <a:cubicBezTo>
                      <a:pt x="7533" y="1028"/>
                      <a:pt x="8012" y="845"/>
                      <a:pt x="8515" y="709"/>
                    </a:cubicBezTo>
                    <a:lnTo>
                      <a:pt x="8583" y="709"/>
                    </a:lnTo>
                    <a:cubicBezTo>
                      <a:pt x="8583" y="686"/>
                      <a:pt x="8583" y="686"/>
                      <a:pt x="8606" y="686"/>
                    </a:cubicBezTo>
                    <a:cubicBezTo>
                      <a:pt x="8948" y="594"/>
                      <a:pt x="9313" y="526"/>
                      <a:pt x="9679" y="457"/>
                    </a:cubicBezTo>
                    <a:lnTo>
                      <a:pt x="9724" y="457"/>
                    </a:lnTo>
                    <a:cubicBezTo>
                      <a:pt x="9770" y="457"/>
                      <a:pt x="9816" y="435"/>
                      <a:pt x="9838" y="435"/>
                    </a:cubicBezTo>
                    <a:lnTo>
                      <a:pt x="9861" y="435"/>
                    </a:lnTo>
                    <a:cubicBezTo>
                      <a:pt x="10362" y="363"/>
                      <a:pt x="10870" y="329"/>
                      <a:pt x="11380" y="329"/>
                    </a:cubicBezTo>
                    <a:cubicBezTo>
                      <a:pt x="11846" y="329"/>
                      <a:pt x="12315" y="357"/>
                      <a:pt x="12783" y="412"/>
                    </a:cubicBezTo>
                    <a:cubicBezTo>
                      <a:pt x="13057" y="457"/>
                      <a:pt x="13331" y="503"/>
                      <a:pt x="13605" y="572"/>
                    </a:cubicBezTo>
                    <a:lnTo>
                      <a:pt x="13673" y="572"/>
                    </a:lnTo>
                    <a:cubicBezTo>
                      <a:pt x="14244" y="709"/>
                      <a:pt x="14814" y="868"/>
                      <a:pt x="15362" y="1074"/>
                    </a:cubicBezTo>
                    <a:cubicBezTo>
                      <a:pt x="15408" y="1097"/>
                      <a:pt x="15453" y="1119"/>
                      <a:pt x="15499" y="1142"/>
                    </a:cubicBezTo>
                    <a:lnTo>
                      <a:pt x="15522" y="1142"/>
                    </a:lnTo>
                    <a:lnTo>
                      <a:pt x="15499" y="1119"/>
                    </a:lnTo>
                    <a:lnTo>
                      <a:pt x="15499" y="1119"/>
                    </a:lnTo>
                    <a:cubicBezTo>
                      <a:pt x="15750" y="1234"/>
                      <a:pt x="15978" y="1348"/>
                      <a:pt x="16230" y="1462"/>
                    </a:cubicBezTo>
                    <a:cubicBezTo>
                      <a:pt x="16823" y="1759"/>
                      <a:pt x="17416" y="2101"/>
                      <a:pt x="17964" y="2512"/>
                    </a:cubicBezTo>
                    <a:lnTo>
                      <a:pt x="17987" y="2512"/>
                    </a:lnTo>
                    <a:cubicBezTo>
                      <a:pt x="17987" y="2512"/>
                      <a:pt x="17987" y="2535"/>
                      <a:pt x="17987" y="2535"/>
                    </a:cubicBezTo>
                    <a:cubicBezTo>
                      <a:pt x="18375" y="2808"/>
                      <a:pt x="18740" y="3128"/>
                      <a:pt x="19060" y="3448"/>
                    </a:cubicBezTo>
                    <a:cubicBezTo>
                      <a:pt x="19402" y="3790"/>
                      <a:pt x="19745" y="4132"/>
                      <a:pt x="20041" y="4520"/>
                    </a:cubicBezTo>
                    <a:cubicBezTo>
                      <a:pt x="20498" y="5114"/>
                      <a:pt x="20909" y="5753"/>
                      <a:pt x="21251" y="6415"/>
                    </a:cubicBezTo>
                    <a:cubicBezTo>
                      <a:pt x="21251" y="6438"/>
                      <a:pt x="21251" y="6438"/>
                      <a:pt x="21251" y="6438"/>
                    </a:cubicBezTo>
                    <a:lnTo>
                      <a:pt x="21297" y="6483"/>
                    </a:lnTo>
                    <a:cubicBezTo>
                      <a:pt x="21297" y="6506"/>
                      <a:pt x="21297" y="6506"/>
                      <a:pt x="21297" y="6529"/>
                    </a:cubicBezTo>
                    <a:cubicBezTo>
                      <a:pt x="21320" y="6529"/>
                      <a:pt x="21320" y="6552"/>
                      <a:pt x="21320" y="6552"/>
                    </a:cubicBezTo>
                    <a:cubicBezTo>
                      <a:pt x="21342" y="6575"/>
                      <a:pt x="21342" y="6597"/>
                      <a:pt x="21342" y="6620"/>
                    </a:cubicBezTo>
                    <a:lnTo>
                      <a:pt x="21365" y="6620"/>
                    </a:lnTo>
                    <a:cubicBezTo>
                      <a:pt x="21411" y="6757"/>
                      <a:pt x="21479" y="6894"/>
                      <a:pt x="21525" y="7008"/>
                    </a:cubicBezTo>
                    <a:cubicBezTo>
                      <a:pt x="21616" y="7214"/>
                      <a:pt x="21685" y="7396"/>
                      <a:pt x="21753" y="7579"/>
                    </a:cubicBezTo>
                    <a:cubicBezTo>
                      <a:pt x="21753" y="7579"/>
                      <a:pt x="21753" y="7579"/>
                      <a:pt x="21753" y="7602"/>
                    </a:cubicBezTo>
                    <a:cubicBezTo>
                      <a:pt x="21776" y="7625"/>
                      <a:pt x="21776" y="7625"/>
                      <a:pt x="21776" y="7647"/>
                    </a:cubicBezTo>
                    <a:cubicBezTo>
                      <a:pt x="21776" y="7670"/>
                      <a:pt x="21799" y="7693"/>
                      <a:pt x="21799" y="7693"/>
                    </a:cubicBezTo>
                    <a:cubicBezTo>
                      <a:pt x="21799" y="7716"/>
                      <a:pt x="21799" y="7716"/>
                      <a:pt x="21799" y="7716"/>
                    </a:cubicBezTo>
                    <a:lnTo>
                      <a:pt x="21799" y="7739"/>
                    </a:lnTo>
                    <a:cubicBezTo>
                      <a:pt x="21890" y="7647"/>
                      <a:pt x="21982" y="7556"/>
                      <a:pt x="22050" y="7465"/>
                    </a:cubicBezTo>
                    <a:cubicBezTo>
                      <a:pt x="22004" y="7305"/>
                      <a:pt x="21936" y="7145"/>
                      <a:pt x="21867" y="7008"/>
                    </a:cubicBezTo>
                    <a:cubicBezTo>
                      <a:pt x="21753" y="6666"/>
                      <a:pt x="21593" y="6346"/>
                      <a:pt x="21434" y="6050"/>
                    </a:cubicBezTo>
                    <a:cubicBezTo>
                      <a:pt x="21388" y="5981"/>
                      <a:pt x="21342" y="5890"/>
                      <a:pt x="21320" y="5821"/>
                    </a:cubicBezTo>
                    <a:cubicBezTo>
                      <a:pt x="20817" y="4954"/>
                      <a:pt x="20201" y="4132"/>
                      <a:pt x="19494" y="3425"/>
                    </a:cubicBezTo>
                    <a:cubicBezTo>
                      <a:pt x="18809" y="2694"/>
                      <a:pt x="17987" y="2078"/>
                      <a:pt x="17120" y="1576"/>
                    </a:cubicBezTo>
                    <a:cubicBezTo>
                      <a:pt x="16275" y="1074"/>
                      <a:pt x="15362" y="686"/>
                      <a:pt x="14426" y="412"/>
                    </a:cubicBezTo>
                    <a:lnTo>
                      <a:pt x="14221" y="366"/>
                    </a:lnTo>
                    <a:cubicBezTo>
                      <a:pt x="14175" y="366"/>
                      <a:pt x="14130" y="343"/>
                      <a:pt x="14084" y="321"/>
                    </a:cubicBezTo>
                    <a:lnTo>
                      <a:pt x="14038" y="321"/>
                    </a:lnTo>
                    <a:cubicBezTo>
                      <a:pt x="13582" y="206"/>
                      <a:pt x="13125" y="138"/>
                      <a:pt x="12669" y="69"/>
                    </a:cubicBezTo>
                    <a:cubicBezTo>
                      <a:pt x="12258" y="24"/>
                      <a:pt x="11824" y="1"/>
                      <a:pt x="11391" y="1"/>
                    </a:cubicBezTo>
                    <a:close/>
                  </a:path>
                </a:pathLst>
              </a:custGeom>
              <a:solidFill>
                <a:srgbClr val="E987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1" name="Google Shape;5401;p41"/>
              <p:cNvSpPr/>
              <p:nvPr/>
            </p:nvSpPr>
            <p:spPr>
              <a:xfrm>
                <a:off x="4695572" y="4326803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2" name="Google Shape;5402;p41"/>
              <p:cNvSpPr/>
              <p:nvPr/>
            </p:nvSpPr>
            <p:spPr>
              <a:xfrm>
                <a:off x="4696194" y="4326803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3" name="Google Shape;5403;p41"/>
              <p:cNvSpPr/>
              <p:nvPr/>
            </p:nvSpPr>
            <p:spPr>
              <a:xfrm>
                <a:off x="4332181" y="4332371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4" name="Google Shape;5404;p41"/>
              <p:cNvSpPr/>
              <p:nvPr/>
            </p:nvSpPr>
            <p:spPr>
              <a:xfrm>
                <a:off x="4332181" y="4332371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5" name="Google Shape;5405;p41"/>
              <p:cNvSpPr/>
              <p:nvPr/>
            </p:nvSpPr>
            <p:spPr>
              <a:xfrm>
                <a:off x="4313665" y="4504498"/>
                <a:ext cx="512110" cy="369635"/>
              </a:xfrm>
              <a:custGeom>
                <a:avLst/>
                <a:gdLst/>
                <a:ahLst/>
                <a:cxnLst/>
                <a:rect l="l" t="t" r="r" b="b"/>
                <a:pathLst>
                  <a:path w="18946" h="13675" extrusionOk="0">
                    <a:moveTo>
                      <a:pt x="18694" y="0"/>
                    </a:moveTo>
                    <a:cubicBezTo>
                      <a:pt x="18626" y="69"/>
                      <a:pt x="18557" y="115"/>
                      <a:pt x="18489" y="160"/>
                    </a:cubicBezTo>
                    <a:cubicBezTo>
                      <a:pt x="18466" y="183"/>
                      <a:pt x="18420" y="206"/>
                      <a:pt x="18398" y="229"/>
                    </a:cubicBezTo>
                    <a:cubicBezTo>
                      <a:pt x="18443" y="411"/>
                      <a:pt x="18466" y="594"/>
                      <a:pt x="18489" y="776"/>
                    </a:cubicBezTo>
                    <a:cubicBezTo>
                      <a:pt x="18489" y="776"/>
                      <a:pt x="18489" y="776"/>
                      <a:pt x="18489" y="799"/>
                    </a:cubicBezTo>
                    <a:cubicBezTo>
                      <a:pt x="18626" y="1758"/>
                      <a:pt x="18626" y="2717"/>
                      <a:pt x="18512" y="3675"/>
                    </a:cubicBezTo>
                    <a:cubicBezTo>
                      <a:pt x="18443" y="4109"/>
                      <a:pt x="18375" y="4565"/>
                      <a:pt x="18261" y="4976"/>
                    </a:cubicBezTo>
                    <a:cubicBezTo>
                      <a:pt x="18261" y="4999"/>
                      <a:pt x="18261" y="4999"/>
                      <a:pt x="18261" y="4999"/>
                    </a:cubicBezTo>
                    <a:cubicBezTo>
                      <a:pt x="18261" y="5022"/>
                      <a:pt x="18238" y="5045"/>
                      <a:pt x="18238" y="5045"/>
                    </a:cubicBezTo>
                    <a:cubicBezTo>
                      <a:pt x="18238" y="5068"/>
                      <a:pt x="18238" y="5090"/>
                      <a:pt x="18238" y="5113"/>
                    </a:cubicBezTo>
                    <a:cubicBezTo>
                      <a:pt x="18101" y="5570"/>
                      <a:pt x="17964" y="6003"/>
                      <a:pt x="17781" y="6460"/>
                    </a:cubicBezTo>
                    <a:cubicBezTo>
                      <a:pt x="17553" y="7031"/>
                      <a:pt x="17256" y="7578"/>
                      <a:pt x="16937" y="8103"/>
                    </a:cubicBezTo>
                    <a:cubicBezTo>
                      <a:pt x="16937" y="8126"/>
                      <a:pt x="16914" y="8149"/>
                      <a:pt x="16914" y="8149"/>
                    </a:cubicBezTo>
                    <a:cubicBezTo>
                      <a:pt x="16891" y="8172"/>
                      <a:pt x="16891" y="8172"/>
                      <a:pt x="16891" y="8195"/>
                    </a:cubicBezTo>
                    <a:cubicBezTo>
                      <a:pt x="16891" y="8195"/>
                      <a:pt x="16868" y="8218"/>
                      <a:pt x="16868" y="8218"/>
                    </a:cubicBezTo>
                    <a:cubicBezTo>
                      <a:pt x="16845" y="8240"/>
                      <a:pt x="16845" y="8263"/>
                      <a:pt x="16845" y="8263"/>
                    </a:cubicBezTo>
                    <a:cubicBezTo>
                      <a:pt x="16823" y="8286"/>
                      <a:pt x="16823" y="8286"/>
                      <a:pt x="16823" y="8286"/>
                    </a:cubicBezTo>
                    <a:lnTo>
                      <a:pt x="16777" y="8354"/>
                    </a:lnTo>
                    <a:cubicBezTo>
                      <a:pt x="16663" y="8537"/>
                      <a:pt x="16549" y="8720"/>
                      <a:pt x="16412" y="8879"/>
                    </a:cubicBezTo>
                    <a:cubicBezTo>
                      <a:pt x="15818" y="9655"/>
                      <a:pt x="15156" y="10363"/>
                      <a:pt x="14380" y="10979"/>
                    </a:cubicBezTo>
                    <a:cubicBezTo>
                      <a:pt x="14380" y="10979"/>
                      <a:pt x="14358" y="11002"/>
                      <a:pt x="14358" y="11002"/>
                    </a:cubicBezTo>
                    <a:lnTo>
                      <a:pt x="14312" y="11025"/>
                    </a:lnTo>
                    <a:cubicBezTo>
                      <a:pt x="14312" y="11048"/>
                      <a:pt x="14289" y="11048"/>
                      <a:pt x="14289" y="11048"/>
                    </a:cubicBezTo>
                    <a:cubicBezTo>
                      <a:pt x="14266" y="11071"/>
                      <a:pt x="14266" y="11071"/>
                      <a:pt x="14243" y="11093"/>
                    </a:cubicBezTo>
                    <a:cubicBezTo>
                      <a:pt x="14243" y="11093"/>
                      <a:pt x="14221" y="11093"/>
                      <a:pt x="14198" y="11116"/>
                    </a:cubicBezTo>
                    <a:cubicBezTo>
                      <a:pt x="14198" y="11116"/>
                      <a:pt x="14175" y="11139"/>
                      <a:pt x="14175" y="11139"/>
                    </a:cubicBezTo>
                    <a:cubicBezTo>
                      <a:pt x="14152" y="11139"/>
                      <a:pt x="14152" y="11162"/>
                      <a:pt x="14129" y="11162"/>
                    </a:cubicBezTo>
                    <a:cubicBezTo>
                      <a:pt x="14129" y="11185"/>
                      <a:pt x="14106" y="11185"/>
                      <a:pt x="14084" y="11208"/>
                    </a:cubicBezTo>
                    <a:cubicBezTo>
                      <a:pt x="14084" y="11208"/>
                      <a:pt x="14061" y="11208"/>
                      <a:pt x="14061" y="11230"/>
                    </a:cubicBezTo>
                    <a:cubicBezTo>
                      <a:pt x="14038" y="11230"/>
                      <a:pt x="14038" y="11253"/>
                      <a:pt x="14015" y="11253"/>
                    </a:cubicBezTo>
                    <a:lnTo>
                      <a:pt x="13992" y="11276"/>
                    </a:lnTo>
                    <a:cubicBezTo>
                      <a:pt x="13969" y="11299"/>
                      <a:pt x="13947" y="11299"/>
                      <a:pt x="13924" y="11322"/>
                    </a:cubicBezTo>
                    <a:lnTo>
                      <a:pt x="13901" y="11322"/>
                    </a:lnTo>
                    <a:cubicBezTo>
                      <a:pt x="13901" y="11345"/>
                      <a:pt x="13878" y="11367"/>
                      <a:pt x="13855" y="11367"/>
                    </a:cubicBezTo>
                    <a:lnTo>
                      <a:pt x="13833" y="11367"/>
                    </a:lnTo>
                    <a:cubicBezTo>
                      <a:pt x="13444" y="11664"/>
                      <a:pt x="13011" y="11915"/>
                      <a:pt x="12577" y="12121"/>
                    </a:cubicBezTo>
                    <a:cubicBezTo>
                      <a:pt x="12577" y="12143"/>
                      <a:pt x="12554" y="12143"/>
                      <a:pt x="12554" y="12143"/>
                    </a:cubicBezTo>
                    <a:cubicBezTo>
                      <a:pt x="12554" y="12143"/>
                      <a:pt x="12531" y="12143"/>
                      <a:pt x="12531" y="12166"/>
                    </a:cubicBezTo>
                    <a:cubicBezTo>
                      <a:pt x="12326" y="12258"/>
                      <a:pt x="12121" y="12349"/>
                      <a:pt x="11915" y="12440"/>
                    </a:cubicBezTo>
                    <a:cubicBezTo>
                      <a:pt x="11892" y="12463"/>
                      <a:pt x="11892" y="12463"/>
                      <a:pt x="11892" y="12463"/>
                    </a:cubicBezTo>
                    <a:cubicBezTo>
                      <a:pt x="11596" y="12577"/>
                      <a:pt x="11299" y="12691"/>
                      <a:pt x="10979" y="12805"/>
                    </a:cubicBezTo>
                    <a:lnTo>
                      <a:pt x="10911" y="12805"/>
                    </a:lnTo>
                    <a:cubicBezTo>
                      <a:pt x="10911" y="12828"/>
                      <a:pt x="10888" y="12828"/>
                      <a:pt x="10865" y="12828"/>
                    </a:cubicBezTo>
                    <a:lnTo>
                      <a:pt x="10842" y="12828"/>
                    </a:lnTo>
                    <a:cubicBezTo>
                      <a:pt x="10820" y="12851"/>
                      <a:pt x="10797" y="12851"/>
                      <a:pt x="10774" y="12851"/>
                    </a:cubicBezTo>
                    <a:cubicBezTo>
                      <a:pt x="10295" y="13011"/>
                      <a:pt x="9792" y="13125"/>
                      <a:pt x="9313" y="13193"/>
                    </a:cubicBezTo>
                    <a:cubicBezTo>
                      <a:pt x="9267" y="13216"/>
                      <a:pt x="9245" y="13216"/>
                      <a:pt x="9222" y="13216"/>
                    </a:cubicBezTo>
                    <a:lnTo>
                      <a:pt x="9199" y="13216"/>
                    </a:lnTo>
                    <a:cubicBezTo>
                      <a:pt x="9176" y="13216"/>
                      <a:pt x="9153" y="13239"/>
                      <a:pt x="9131" y="13239"/>
                    </a:cubicBezTo>
                    <a:lnTo>
                      <a:pt x="9062" y="13239"/>
                    </a:lnTo>
                    <a:cubicBezTo>
                      <a:pt x="8609" y="13309"/>
                      <a:pt x="8155" y="13339"/>
                      <a:pt x="7702" y="13339"/>
                    </a:cubicBezTo>
                    <a:cubicBezTo>
                      <a:pt x="7562" y="13339"/>
                      <a:pt x="7422" y="13336"/>
                      <a:pt x="7282" y="13330"/>
                    </a:cubicBezTo>
                    <a:cubicBezTo>
                      <a:pt x="6916" y="13330"/>
                      <a:pt x="6551" y="13308"/>
                      <a:pt x="6186" y="13262"/>
                    </a:cubicBezTo>
                    <a:cubicBezTo>
                      <a:pt x="5205" y="13125"/>
                      <a:pt x="4269" y="12897"/>
                      <a:pt x="3379" y="12531"/>
                    </a:cubicBezTo>
                    <a:lnTo>
                      <a:pt x="3401" y="12531"/>
                    </a:lnTo>
                    <a:cubicBezTo>
                      <a:pt x="2511" y="12166"/>
                      <a:pt x="1689" y="11710"/>
                      <a:pt x="913" y="11139"/>
                    </a:cubicBezTo>
                    <a:cubicBezTo>
                      <a:pt x="913" y="11139"/>
                      <a:pt x="913" y="11116"/>
                      <a:pt x="891" y="11116"/>
                    </a:cubicBezTo>
                    <a:cubicBezTo>
                      <a:pt x="822" y="11071"/>
                      <a:pt x="754" y="11002"/>
                      <a:pt x="685" y="10957"/>
                    </a:cubicBezTo>
                    <a:cubicBezTo>
                      <a:pt x="662" y="10934"/>
                      <a:pt x="662" y="10934"/>
                      <a:pt x="662" y="10934"/>
                    </a:cubicBezTo>
                    <a:cubicBezTo>
                      <a:pt x="639" y="10934"/>
                      <a:pt x="639" y="10911"/>
                      <a:pt x="639" y="10911"/>
                    </a:cubicBezTo>
                    <a:cubicBezTo>
                      <a:pt x="548" y="10842"/>
                      <a:pt x="457" y="10774"/>
                      <a:pt x="366" y="10683"/>
                    </a:cubicBezTo>
                    <a:cubicBezTo>
                      <a:pt x="320" y="10705"/>
                      <a:pt x="251" y="10728"/>
                      <a:pt x="206" y="10751"/>
                    </a:cubicBezTo>
                    <a:cubicBezTo>
                      <a:pt x="137" y="10774"/>
                      <a:pt x="69" y="10797"/>
                      <a:pt x="0" y="10797"/>
                    </a:cubicBezTo>
                    <a:cubicBezTo>
                      <a:pt x="46" y="10842"/>
                      <a:pt x="69" y="10865"/>
                      <a:pt x="115" y="10888"/>
                    </a:cubicBezTo>
                    <a:cubicBezTo>
                      <a:pt x="503" y="11230"/>
                      <a:pt x="913" y="11550"/>
                      <a:pt x="1347" y="11824"/>
                    </a:cubicBezTo>
                    <a:cubicBezTo>
                      <a:pt x="2100" y="12326"/>
                      <a:pt x="2899" y="12714"/>
                      <a:pt x="3744" y="13011"/>
                    </a:cubicBezTo>
                    <a:cubicBezTo>
                      <a:pt x="4246" y="13193"/>
                      <a:pt x="4748" y="13330"/>
                      <a:pt x="5250" y="13444"/>
                    </a:cubicBezTo>
                    <a:cubicBezTo>
                      <a:pt x="5342" y="13467"/>
                      <a:pt x="5456" y="13467"/>
                      <a:pt x="5547" y="13490"/>
                    </a:cubicBezTo>
                    <a:cubicBezTo>
                      <a:pt x="5912" y="13559"/>
                      <a:pt x="6300" y="13604"/>
                      <a:pt x="6665" y="13627"/>
                    </a:cubicBezTo>
                    <a:cubicBezTo>
                      <a:pt x="6711" y="13650"/>
                      <a:pt x="6734" y="13650"/>
                      <a:pt x="6780" y="13650"/>
                    </a:cubicBezTo>
                    <a:cubicBezTo>
                      <a:pt x="6989" y="13667"/>
                      <a:pt x="7198" y="13675"/>
                      <a:pt x="7406" y="13675"/>
                    </a:cubicBezTo>
                    <a:cubicBezTo>
                      <a:pt x="7742" y="13675"/>
                      <a:pt x="8076" y="13655"/>
                      <a:pt x="8400" y="13627"/>
                    </a:cubicBezTo>
                    <a:lnTo>
                      <a:pt x="8606" y="13627"/>
                    </a:lnTo>
                    <a:cubicBezTo>
                      <a:pt x="9039" y="13581"/>
                      <a:pt x="9450" y="13513"/>
                      <a:pt x="9861" y="13444"/>
                    </a:cubicBezTo>
                    <a:cubicBezTo>
                      <a:pt x="9861" y="13422"/>
                      <a:pt x="9884" y="13422"/>
                      <a:pt x="9907" y="13422"/>
                    </a:cubicBezTo>
                    <a:cubicBezTo>
                      <a:pt x="10409" y="13308"/>
                      <a:pt x="10888" y="13171"/>
                      <a:pt x="11367" y="13011"/>
                    </a:cubicBezTo>
                    <a:cubicBezTo>
                      <a:pt x="11436" y="12988"/>
                      <a:pt x="11504" y="12965"/>
                      <a:pt x="11573" y="12942"/>
                    </a:cubicBezTo>
                    <a:cubicBezTo>
                      <a:pt x="11961" y="12783"/>
                      <a:pt x="12326" y="12623"/>
                      <a:pt x="12691" y="12440"/>
                    </a:cubicBezTo>
                    <a:cubicBezTo>
                      <a:pt x="12691" y="12440"/>
                      <a:pt x="12714" y="12440"/>
                      <a:pt x="12714" y="12417"/>
                    </a:cubicBezTo>
                    <a:cubicBezTo>
                      <a:pt x="13239" y="12166"/>
                      <a:pt x="13764" y="11847"/>
                      <a:pt x="14243" y="11504"/>
                    </a:cubicBezTo>
                    <a:cubicBezTo>
                      <a:pt x="14540" y="11276"/>
                      <a:pt x="14860" y="11025"/>
                      <a:pt x="15156" y="10751"/>
                    </a:cubicBezTo>
                    <a:cubicBezTo>
                      <a:pt x="15179" y="10728"/>
                      <a:pt x="15202" y="10705"/>
                      <a:pt x="15225" y="10705"/>
                    </a:cubicBezTo>
                    <a:cubicBezTo>
                      <a:pt x="15567" y="10363"/>
                      <a:pt x="15910" y="10021"/>
                      <a:pt x="16206" y="9655"/>
                    </a:cubicBezTo>
                    <a:cubicBezTo>
                      <a:pt x="16252" y="9610"/>
                      <a:pt x="16320" y="9541"/>
                      <a:pt x="16366" y="9473"/>
                    </a:cubicBezTo>
                    <a:cubicBezTo>
                      <a:pt x="16617" y="9176"/>
                      <a:pt x="16845" y="8857"/>
                      <a:pt x="17051" y="8514"/>
                    </a:cubicBezTo>
                    <a:cubicBezTo>
                      <a:pt x="17074" y="8491"/>
                      <a:pt x="17097" y="8446"/>
                      <a:pt x="17119" y="8423"/>
                    </a:cubicBezTo>
                    <a:cubicBezTo>
                      <a:pt x="17462" y="7921"/>
                      <a:pt x="17736" y="7396"/>
                      <a:pt x="17964" y="6848"/>
                    </a:cubicBezTo>
                    <a:cubicBezTo>
                      <a:pt x="18124" y="6483"/>
                      <a:pt x="18261" y="6095"/>
                      <a:pt x="18398" y="5707"/>
                    </a:cubicBezTo>
                    <a:cubicBezTo>
                      <a:pt x="18398" y="5707"/>
                      <a:pt x="18398" y="5707"/>
                      <a:pt x="18398" y="5684"/>
                    </a:cubicBezTo>
                    <a:cubicBezTo>
                      <a:pt x="18626" y="4999"/>
                      <a:pt x="18763" y="4292"/>
                      <a:pt x="18854" y="3584"/>
                    </a:cubicBezTo>
                    <a:cubicBezTo>
                      <a:pt x="18854" y="3561"/>
                      <a:pt x="18854" y="3561"/>
                      <a:pt x="18854" y="3538"/>
                    </a:cubicBezTo>
                    <a:cubicBezTo>
                      <a:pt x="18854" y="3516"/>
                      <a:pt x="18854" y="3516"/>
                      <a:pt x="18854" y="3516"/>
                    </a:cubicBezTo>
                    <a:cubicBezTo>
                      <a:pt x="18877" y="3379"/>
                      <a:pt x="18877" y="3264"/>
                      <a:pt x="18900" y="3127"/>
                    </a:cubicBezTo>
                    <a:lnTo>
                      <a:pt x="18900" y="3059"/>
                    </a:lnTo>
                    <a:cubicBezTo>
                      <a:pt x="18900" y="2922"/>
                      <a:pt x="18923" y="2785"/>
                      <a:pt x="18923" y="2648"/>
                    </a:cubicBezTo>
                    <a:cubicBezTo>
                      <a:pt x="18945" y="1758"/>
                      <a:pt x="18877" y="868"/>
                      <a:pt x="18694" y="0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6" name="Google Shape;5406;p41"/>
              <p:cNvSpPr/>
              <p:nvPr/>
            </p:nvSpPr>
            <p:spPr>
              <a:xfrm>
                <a:off x="4813396" y="4526095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7" name="Google Shape;5407;p41"/>
              <p:cNvSpPr/>
              <p:nvPr/>
            </p:nvSpPr>
            <p:spPr>
              <a:xfrm>
                <a:off x="4695572" y="4326803"/>
                <a:ext cx="649" cy="27"/>
              </a:xfrm>
              <a:custGeom>
                <a:avLst/>
                <a:gdLst/>
                <a:ahLst/>
                <a:cxnLst/>
                <a:rect l="l" t="t" r="r" b="b"/>
                <a:pathLst>
                  <a:path w="24" h="1" extrusionOk="0">
                    <a:moveTo>
                      <a:pt x="23" y="1"/>
                    </a:moveTo>
                    <a:lnTo>
                      <a:pt x="23" y="1"/>
                    </a:ln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23" y="1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8" name="Google Shape;5408;p41"/>
              <p:cNvSpPr/>
              <p:nvPr/>
            </p:nvSpPr>
            <p:spPr>
              <a:xfrm>
                <a:off x="4696194" y="4326803"/>
                <a:ext cx="27" cy="649"/>
              </a:xfrm>
              <a:custGeom>
                <a:avLst/>
                <a:gdLst/>
                <a:ahLst/>
                <a:cxnLst/>
                <a:rect l="l" t="t" r="r" b="b"/>
                <a:pathLst>
                  <a:path w="1" h="24" extrusionOk="0">
                    <a:moveTo>
                      <a:pt x="0" y="24"/>
                    </a:moveTo>
                    <a:cubicBezTo>
                      <a:pt x="0" y="24"/>
                      <a:pt x="0" y="24"/>
                      <a:pt x="0" y="1"/>
                    </a:cubicBezTo>
                    <a:cubicBezTo>
                      <a:pt x="0" y="24"/>
                      <a:pt x="0" y="24"/>
                      <a:pt x="0" y="24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9" name="Google Shape;5409;p41"/>
              <p:cNvSpPr/>
              <p:nvPr/>
            </p:nvSpPr>
            <p:spPr>
              <a:xfrm>
                <a:off x="4696194" y="4327424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0" name="Google Shape;5410;p41"/>
              <p:cNvSpPr/>
              <p:nvPr/>
            </p:nvSpPr>
            <p:spPr>
              <a:xfrm>
                <a:off x="4696194" y="4327424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1" name="Google Shape;5411;p41"/>
              <p:cNvSpPr/>
              <p:nvPr/>
            </p:nvSpPr>
            <p:spPr>
              <a:xfrm>
                <a:off x="4332181" y="4331749"/>
                <a:ext cx="622" cy="649"/>
              </a:xfrm>
              <a:custGeom>
                <a:avLst/>
                <a:gdLst/>
                <a:ahLst/>
                <a:cxnLst/>
                <a:rect l="l" t="t" r="r" b="b"/>
                <a:pathLst>
                  <a:path w="23" h="24" extrusionOk="0">
                    <a:moveTo>
                      <a:pt x="23" y="0"/>
                    </a:moveTo>
                    <a:lnTo>
                      <a:pt x="23" y="0"/>
                    </a:lnTo>
                    <a:lnTo>
                      <a:pt x="23" y="0"/>
                    </a:lnTo>
                    <a:cubicBezTo>
                      <a:pt x="23" y="0"/>
                      <a:pt x="23" y="0"/>
                      <a:pt x="2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3" y="0"/>
                      <a:pt x="23" y="0"/>
                      <a:pt x="23" y="0"/>
                    </a:cubicBezTo>
                    <a:lnTo>
                      <a:pt x="23" y="23"/>
                    </a:lnTo>
                    <a:lnTo>
                      <a:pt x="23" y="0"/>
                    </a:lnTo>
                    <a:cubicBezTo>
                      <a:pt x="23" y="23"/>
                      <a:pt x="23" y="23"/>
                      <a:pt x="23" y="23"/>
                    </a:cubicBezTo>
                    <a:cubicBezTo>
                      <a:pt x="23" y="23"/>
                      <a:pt x="0" y="23"/>
                      <a:pt x="0" y="23"/>
                    </a:cubicBezTo>
                    <a:cubicBezTo>
                      <a:pt x="0" y="23"/>
                      <a:pt x="23" y="23"/>
                      <a:pt x="23" y="23"/>
                    </a:cubicBezTo>
                    <a:lnTo>
                      <a:pt x="23" y="23"/>
                    </a:lnTo>
                    <a:cubicBezTo>
                      <a:pt x="23" y="23"/>
                      <a:pt x="23" y="23"/>
                      <a:pt x="23" y="23"/>
                    </a:cubicBezTo>
                    <a:cubicBezTo>
                      <a:pt x="23" y="23"/>
                      <a:pt x="23" y="23"/>
                      <a:pt x="23" y="23"/>
                    </a:cubicBezTo>
                    <a:lnTo>
                      <a:pt x="23" y="0"/>
                    </a:lnTo>
                    <a:cubicBezTo>
                      <a:pt x="23" y="0"/>
                      <a:pt x="23" y="0"/>
                      <a:pt x="23" y="0"/>
                    </a:cubicBezTo>
                    <a:lnTo>
                      <a:pt x="23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23" y="0"/>
                    </a:lnTo>
                    <a:cubicBezTo>
                      <a:pt x="23" y="0"/>
                      <a:pt x="23" y="0"/>
                      <a:pt x="23" y="0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2" name="Google Shape;5412;p41"/>
              <p:cNvSpPr/>
              <p:nvPr/>
            </p:nvSpPr>
            <p:spPr>
              <a:xfrm>
                <a:off x="4332181" y="4331749"/>
                <a:ext cx="622" cy="649"/>
              </a:xfrm>
              <a:custGeom>
                <a:avLst/>
                <a:gdLst/>
                <a:ahLst/>
                <a:cxnLst/>
                <a:rect l="l" t="t" r="r" b="b"/>
                <a:pathLst>
                  <a:path w="23" h="24" extrusionOk="0">
                    <a:moveTo>
                      <a:pt x="23" y="0"/>
                    </a:moveTo>
                    <a:lnTo>
                      <a:pt x="0" y="23"/>
                    </a:lnTo>
                    <a:lnTo>
                      <a:pt x="23" y="23"/>
                    </a:lnTo>
                    <a:cubicBezTo>
                      <a:pt x="23" y="23"/>
                      <a:pt x="23" y="23"/>
                      <a:pt x="23" y="0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3" name="Google Shape;5413;p41"/>
              <p:cNvSpPr/>
              <p:nvPr/>
            </p:nvSpPr>
            <p:spPr>
              <a:xfrm>
                <a:off x="4332181" y="4332371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4" name="Google Shape;5414;p41"/>
              <p:cNvSpPr/>
              <p:nvPr/>
            </p:nvSpPr>
            <p:spPr>
              <a:xfrm>
                <a:off x="4332181" y="4332371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5" name="Google Shape;5415;p41"/>
              <p:cNvSpPr/>
              <p:nvPr/>
            </p:nvSpPr>
            <p:spPr>
              <a:xfrm>
                <a:off x="4813396" y="4526095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lnTo>
                      <a:pt x="1" y="0"/>
                    </a:ln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6" name="Google Shape;5416;p41"/>
              <p:cNvSpPr/>
              <p:nvPr/>
            </p:nvSpPr>
            <p:spPr>
              <a:xfrm>
                <a:off x="4813396" y="4526095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7" name="Google Shape;5417;p41"/>
              <p:cNvSpPr/>
              <p:nvPr/>
            </p:nvSpPr>
            <p:spPr>
              <a:xfrm>
                <a:off x="4813396" y="4526095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8" name="Google Shape;5418;p41"/>
              <p:cNvSpPr/>
              <p:nvPr/>
            </p:nvSpPr>
            <p:spPr>
              <a:xfrm>
                <a:off x="4221115" y="4527933"/>
                <a:ext cx="27" cy="649"/>
              </a:xfrm>
              <a:custGeom>
                <a:avLst/>
                <a:gdLst/>
                <a:ahLst/>
                <a:cxnLst/>
                <a:rect l="l" t="t" r="r" b="b"/>
                <a:pathLst>
                  <a:path w="1" h="24" extrusionOk="0">
                    <a:moveTo>
                      <a:pt x="1" y="24"/>
                    </a:moveTo>
                    <a:cubicBezTo>
                      <a:pt x="1" y="24"/>
                      <a:pt x="1" y="24"/>
                      <a:pt x="1" y="24"/>
                    </a:cubicBezTo>
                    <a:cubicBezTo>
                      <a:pt x="1" y="24"/>
                      <a:pt x="1" y="24"/>
                      <a:pt x="1" y="1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9" name="Google Shape;5419;p41"/>
              <p:cNvSpPr/>
              <p:nvPr/>
            </p:nvSpPr>
            <p:spPr>
              <a:xfrm>
                <a:off x="4221115" y="4528554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C57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0" name="Google Shape;5420;p41"/>
              <p:cNvSpPr/>
              <p:nvPr/>
            </p:nvSpPr>
            <p:spPr>
              <a:xfrm>
                <a:off x="4076126" y="4287933"/>
                <a:ext cx="892774" cy="559629"/>
              </a:xfrm>
              <a:custGeom>
                <a:avLst/>
                <a:gdLst/>
                <a:ahLst/>
                <a:cxnLst/>
                <a:rect l="l" t="t" r="r" b="b"/>
                <a:pathLst>
                  <a:path w="33029" h="20704" extrusionOk="0">
                    <a:moveTo>
                      <a:pt x="1210" y="17165"/>
                    </a:moveTo>
                    <a:cubicBezTo>
                      <a:pt x="1188" y="17188"/>
                      <a:pt x="1188" y="17188"/>
                      <a:pt x="1188" y="17188"/>
                    </a:cubicBezTo>
                    <a:cubicBezTo>
                      <a:pt x="1188" y="17188"/>
                      <a:pt x="1210" y="17188"/>
                      <a:pt x="1210" y="17165"/>
                    </a:cubicBezTo>
                    <a:close/>
                    <a:moveTo>
                      <a:pt x="30450" y="1"/>
                    </a:moveTo>
                    <a:cubicBezTo>
                      <a:pt x="29993" y="24"/>
                      <a:pt x="29514" y="92"/>
                      <a:pt x="29057" y="161"/>
                    </a:cubicBezTo>
                    <a:cubicBezTo>
                      <a:pt x="28578" y="252"/>
                      <a:pt x="28121" y="343"/>
                      <a:pt x="27665" y="457"/>
                    </a:cubicBezTo>
                    <a:cubicBezTo>
                      <a:pt x="26683" y="708"/>
                      <a:pt x="25748" y="1028"/>
                      <a:pt x="24789" y="1370"/>
                    </a:cubicBezTo>
                    <a:cubicBezTo>
                      <a:pt x="24469" y="1484"/>
                      <a:pt x="24127" y="1621"/>
                      <a:pt x="23785" y="1735"/>
                    </a:cubicBezTo>
                    <a:cubicBezTo>
                      <a:pt x="23876" y="1827"/>
                      <a:pt x="23967" y="1918"/>
                      <a:pt x="24059" y="1987"/>
                    </a:cubicBezTo>
                    <a:cubicBezTo>
                      <a:pt x="24264" y="1918"/>
                      <a:pt x="24469" y="1827"/>
                      <a:pt x="24675" y="1758"/>
                    </a:cubicBezTo>
                    <a:cubicBezTo>
                      <a:pt x="25405" y="1484"/>
                      <a:pt x="26136" y="1233"/>
                      <a:pt x="26866" y="1028"/>
                    </a:cubicBezTo>
                    <a:cubicBezTo>
                      <a:pt x="27619" y="800"/>
                      <a:pt x="28350" y="617"/>
                      <a:pt x="29103" y="480"/>
                    </a:cubicBezTo>
                    <a:cubicBezTo>
                      <a:pt x="29642" y="393"/>
                      <a:pt x="30180" y="320"/>
                      <a:pt x="30719" y="320"/>
                    </a:cubicBezTo>
                    <a:cubicBezTo>
                      <a:pt x="30888" y="320"/>
                      <a:pt x="31057" y="327"/>
                      <a:pt x="31226" y="343"/>
                    </a:cubicBezTo>
                    <a:cubicBezTo>
                      <a:pt x="31477" y="366"/>
                      <a:pt x="31728" y="412"/>
                      <a:pt x="31956" y="480"/>
                    </a:cubicBezTo>
                    <a:cubicBezTo>
                      <a:pt x="32070" y="526"/>
                      <a:pt x="32184" y="594"/>
                      <a:pt x="32298" y="663"/>
                    </a:cubicBezTo>
                    <a:cubicBezTo>
                      <a:pt x="32367" y="708"/>
                      <a:pt x="32435" y="777"/>
                      <a:pt x="32481" y="822"/>
                    </a:cubicBezTo>
                    <a:cubicBezTo>
                      <a:pt x="32527" y="891"/>
                      <a:pt x="32572" y="959"/>
                      <a:pt x="32618" y="1028"/>
                    </a:cubicBezTo>
                    <a:cubicBezTo>
                      <a:pt x="32641" y="1096"/>
                      <a:pt x="32664" y="1188"/>
                      <a:pt x="32686" y="1256"/>
                    </a:cubicBezTo>
                    <a:cubicBezTo>
                      <a:pt x="32686" y="1393"/>
                      <a:pt x="32686" y="1507"/>
                      <a:pt x="32686" y="1644"/>
                    </a:cubicBezTo>
                    <a:cubicBezTo>
                      <a:pt x="32664" y="1827"/>
                      <a:pt x="32618" y="1987"/>
                      <a:pt x="32550" y="2169"/>
                    </a:cubicBezTo>
                    <a:cubicBezTo>
                      <a:pt x="32367" y="2671"/>
                      <a:pt x="32093" y="3128"/>
                      <a:pt x="31773" y="3561"/>
                    </a:cubicBezTo>
                    <a:lnTo>
                      <a:pt x="31796" y="3516"/>
                    </a:lnTo>
                    <a:lnTo>
                      <a:pt x="31796" y="3516"/>
                    </a:lnTo>
                    <a:cubicBezTo>
                      <a:pt x="31614" y="3767"/>
                      <a:pt x="31431" y="4018"/>
                      <a:pt x="31226" y="4246"/>
                    </a:cubicBezTo>
                    <a:cubicBezTo>
                      <a:pt x="30746" y="4817"/>
                      <a:pt x="30244" y="5365"/>
                      <a:pt x="29719" y="5890"/>
                    </a:cubicBezTo>
                    <a:cubicBezTo>
                      <a:pt x="29331" y="6255"/>
                      <a:pt x="28920" y="6620"/>
                      <a:pt x="28509" y="6985"/>
                    </a:cubicBezTo>
                    <a:cubicBezTo>
                      <a:pt x="28487" y="7008"/>
                      <a:pt x="28441" y="7054"/>
                      <a:pt x="28418" y="7077"/>
                    </a:cubicBezTo>
                    <a:cubicBezTo>
                      <a:pt x="28395" y="7077"/>
                      <a:pt x="28395" y="7099"/>
                      <a:pt x="28372" y="7099"/>
                    </a:cubicBezTo>
                    <a:cubicBezTo>
                      <a:pt x="28350" y="7122"/>
                      <a:pt x="28327" y="7145"/>
                      <a:pt x="28304" y="7168"/>
                    </a:cubicBezTo>
                    <a:cubicBezTo>
                      <a:pt x="28281" y="7191"/>
                      <a:pt x="28258" y="7214"/>
                      <a:pt x="28236" y="7236"/>
                    </a:cubicBezTo>
                    <a:lnTo>
                      <a:pt x="28190" y="7282"/>
                    </a:lnTo>
                    <a:cubicBezTo>
                      <a:pt x="28053" y="7396"/>
                      <a:pt x="27916" y="7510"/>
                      <a:pt x="27802" y="7602"/>
                    </a:cubicBezTo>
                    <a:lnTo>
                      <a:pt x="27779" y="7602"/>
                    </a:lnTo>
                    <a:lnTo>
                      <a:pt x="27779" y="7624"/>
                    </a:lnTo>
                    <a:cubicBezTo>
                      <a:pt x="27596" y="7761"/>
                      <a:pt x="27437" y="7921"/>
                      <a:pt x="27254" y="8058"/>
                    </a:cubicBezTo>
                    <a:cubicBezTo>
                      <a:pt x="26067" y="9017"/>
                      <a:pt x="24857" y="9930"/>
                      <a:pt x="23602" y="10774"/>
                    </a:cubicBezTo>
                    <a:cubicBezTo>
                      <a:pt x="23556" y="10820"/>
                      <a:pt x="23534" y="10843"/>
                      <a:pt x="23488" y="10866"/>
                    </a:cubicBezTo>
                    <a:cubicBezTo>
                      <a:pt x="23465" y="10866"/>
                      <a:pt x="23465" y="10888"/>
                      <a:pt x="23442" y="10888"/>
                    </a:cubicBezTo>
                    <a:cubicBezTo>
                      <a:pt x="23419" y="10911"/>
                      <a:pt x="23397" y="10934"/>
                      <a:pt x="23374" y="10934"/>
                    </a:cubicBezTo>
                    <a:cubicBezTo>
                      <a:pt x="23168" y="11071"/>
                      <a:pt x="22986" y="11208"/>
                      <a:pt x="22780" y="11345"/>
                    </a:cubicBezTo>
                    <a:cubicBezTo>
                      <a:pt x="21046" y="12509"/>
                      <a:pt x="19242" y="13605"/>
                      <a:pt x="17416" y="14655"/>
                    </a:cubicBezTo>
                    <a:cubicBezTo>
                      <a:pt x="15956" y="15476"/>
                      <a:pt x="14472" y="16230"/>
                      <a:pt x="12965" y="16960"/>
                    </a:cubicBezTo>
                    <a:cubicBezTo>
                      <a:pt x="12874" y="17006"/>
                      <a:pt x="12783" y="17051"/>
                      <a:pt x="12692" y="17074"/>
                    </a:cubicBezTo>
                    <a:cubicBezTo>
                      <a:pt x="11276" y="17759"/>
                      <a:pt x="9861" y="18375"/>
                      <a:pt x="8378" y="18900"/>
                    </a:cubicBezTo>
                    <a:cubicBezTo>
                      <a:pt x="7647" y="19174"/>
                      <a:pt x="6894" y="19448"/>
                      <a:pt x="6118" y="19676"/>
                    </a:cubicBezTo>
                    <a:cubicBezTo>
                      <a:pt x="5410" y="19882"/>
                      <a:pt x="4680" y="20064"/>
                      <a:pt x="3927" y="20201"/>
                    </a:cubicBezTo>
                    <a:cubicBezTo>
                      <a:pt x="3390" y="20300"/>
                      <a:pt x="2853" y="20365"/>
                      <a:pt x="2317" y="20365"/>
                    </a:cubicBezTo>
                    <a:cubicBezTo>
                      <a:pt x="2237" y="20365"/>
                      <a:pt x="2157" y="20364"/>
                      <a:pt x="2078" y="20361"/>
                    </a:cubicBezTo>
                    <a:lnTo>
                      <a:pt x="2009" y="20361"/>
                    </a:lnTo>
                    <a:cubicBezTo>
                      <a:pt x="1941" y="20361"/>
                      <a:pt x="1849" y="20361"/>
                      <a:pt x="1781" y="20338"/>
                    </a:cubicBezTo>
                    <a:lnTo>
                      <a:pt x="1621" y="20338"/>
                    </a:lnTo>
                    <a:cubicBezTo>
                      <a:pt x="1530" y="20315"/>
                      <a:pt x="1416" y="20292"/>
                      <a:pt x="1325" y="20270"/>
                    </a:cubicBezTo>
                    <a:lnTo>
                      <a:pt x="1256" y="20270"/>
                    </a:lnTo>
                    <a:cubicBezTo>
                      <a:pt x="1256" y="20270"/>
                      <a:pt x="1256" y="20247"/>
                      <a:pt x="1256" y="20247"/>
                    </a:cubicBezTo>
                    <a:cubicBezTo>
                      <a:pt x="1188" y="20247"/>
                      <a:pt x="1119" y="20224"/>
                      <a:pt x="1073" y="20201"/>
                    </a:cubicBezTo>
                    <a:cubicBezTo>
                      <a:pt x="1051" y="20201"/>
                      <a:pt x="1028" y="20178"/>
                      <a:pt x="1028" y="20178"/>
                    </a:cubicBezTo>
                    <a:lnTo>
                      <a:pt x="1005" y="20178"/>
                    </a:lnTo>
                    <a:cubicBezTo>
                      <a:pt x="936" y="20155"/>
                      <a:pt x="891" y="20110"/>
                      <a:pt x="822" y="20087"/>
                    </a:cubicBezTo>
                    <a:lnTo>
                      <a:pt x="800" y="20087"/>
                    </a:lnTo>
                    <a:cubicBezTo>
                      <a:pt x="800" y="20064"/>
                      <a:pt x="800" y="20064"/>
                      <a:pt x="800" y="20064"/>
                    </a:cubicBezTo>
                    <a:lnTo>
                      <a:pt x="777" y="20064"/>
                    </a:lnTo>
                    <a:cubicBezTo>
                      <a:pt x="754" y="20041"/>
                      <a:pt x="731" y="20041"/>
                      <a:pt x="708" y="20019"/>
                    </a:cubicBezTo>
                    <a:cubicBezTo>
                      <a:pt x="640" y="19973"/>
                      <a:pt x="594" y="19904"/>
                      <a:pt x="526" y="19859"/>
                    </a:cubicBezTo>
                    <a:cubicBezTo>
                      <a:pt x="503" y="19813"/>
                      <a:pt x="457" y="19767"/>
                      <a:pt x="434" y="19722"/>
                    </a:cubicBezTo>
                    <a:cubicBezTo>
                      <a:pt x="434" y="19699"/>
                      <a:pt x="412" y="19676"/>
                      <a:pt x="412" y="19653"/>
                    </a:cubicBezTo>
                    <a:cubicBezTo>
                      <a:pt x="366" y="19585"/>
                      <a:pt x="343" y="19516"/>
                      <a:pt x="343" y="19425"/>
                    </a:cubicBezTo>
                    <a:cubicBezTo>
                      <a:pt x="320" y="19402"/>
                      <a:pt x="320" y="19357"/>
                      <a:pt x="320" y="19334"/>
                    </a:cubicBezTo>
                    <a:cubicBezTo>
                      <a:pt x="320" y="19242"/>
                      <a:pt x="320" y="19174"/>
                      <a:pt x="320" y="19083"/>
                    </a:cubicBezTo>
                    <a:cubicBezTo>
                      <a:pt x="320" y="19037"/>
                      <a:pt x="343" y="18969"/>
                      <a:pt x="343" y="18923"/>
                    </a:cubicBezTo>
                    <a:cubicBezTo>
                      <a:pt x="343" y="18900"/>
                      <a:pt x="343" y="18900"/>
                      <a:pt x="343" y="18900"/>
                    </a:cubicBezTo>
                    <a:cubicBezTo>
                      <a:pt x="389" y="18763"/>
                      <a:pt x="412" y="18626"/>
                      <a:pt x="457" y="18512"/>
                    </a:cubicBezTo>
                    <a:cubicBezTo>
                      <a:pt x="480" y="18444"/>
                      <a:pt x="526" y="18375"/>
                      <a:pt x="548" y="18307"/>
                    </a:cubicBezTo>
                    <a:cubicBezTo>
                      <a:pt x="708" y="17919"/>
                      <a:pt x="936" y="17553"/>
                      <a:pt x="1188" y="17188"/>
                    </a:cubicBezTo>
                    <a:cubicBezTo>
                      <a:pt x="1347" y="16960"/>
                      <a:pt x="1507" y="16754"/>
                      <a:pt x="1690" y="16549"/>
                    </a:cubicBezTo>
                    <a:cubicBezTo>
                      <a:pt x="1690" y="16526"/>
                      <a:pt x="1713" y="16503"/>
                      <a:pt x="1713" y="16503"/>
                    </a:cubicBezTo>
                    <a:lnTo>
                      <a:pt x="1735" y="16481"/>
                    </a:lnTo>
                    <a:cubicBezTo>
                      <a:pt x="1872" y="16321"/>
                      <a:pt x="2009" y="16161"/>
                      <a:pt x="2146" y="16001"/>
                    </a:cubicBezTo>
                    <a:cubicBezTo>
                      <a:pt x="2169" y="15978"/>
                      <a:pt x="2169" y="15978"/>
                      <a:pt x="2192" y="15956"/>
                    </a:cubicBezTo>
                    <a:cubicBezTo>
                      <a:pt x="2192" y="15956"/>
                      <a:pt x="2215" y="15933"/>
                      <a:pt x="2215" y="15933"/>
                    </a:cubicBezTo>
                    <a:cubicBezTo>
                      <a:pt x="2215" y="15910"/>
                      <a:pt x="2238" y="15910"/>
                      <a:pt x="2238" y="15910"/>
                    </a:cubicBezTo>
                    <a:cubicBezTo>
                      <a:pt x="2511" y="15590"/>
                      <a:pt x="2808" y="15294"/>
                      <a:pt x="3105" y="14997"/>
                    </a:cubicBezTo>
                    <a:cubicBezTo>
                      <a:pt x="3493" y="14609"/>
                      <a:pt x="3881" y="14244"/>
                      <a:pt x="4292" y="13879"/>
                    </a:cubicBezTo>
                    <a:cubicBezTo>
                      <a:pt x="4337" y="13833"/>
                      <a:pt x="4383" y="13810"/>
                      <a:pt x="4406" y="13764"/>
                    </a:cubicBezTo>
                    <a:cubicBezTo>
                      <a:pt x="4452" y="13742"/>
                      <a:pt x="4497" y="13696"/>
                      <a:pt x="4520" y="13673"/>
                    </a:cubicBezTo>
                    <a:cubicBezTo>
                      <a:pt x="4543" y="13673"/>
                      <a:pt x="4543" y="13650"/>
                      <a:pt x="4543" y="13650"/>
                    </a:cubicBezTo>
                    <a:cubicBezTo>
                      <a:pt x="4771" y="13468"/>
                      <a:pt x="4999" y="13262"/>
                      <a:pt x="5205" y="13080"/>
                    </a:cubicBezTo>
                    <a:cubicBezTo>
                      <a:pt x="5250" y="13057"/>
                      <a:pt x="5273" y="13034"/>
                      <a:pt x="5296" y="13011"/>
                    </a:cubicBezTo>
                    <a:cubicBezTo>
                      <a:pt x="5296" y="12965"/>
                      <a:pt x="5296" y="12920"/>
                      <a:pt x="5273" y="12897"/>
                    </a:cubicBezTo>
                    <a:cubicBezTo>
                      <a:pt x="5250" y="12806"/>
                      <a:pt x="5250" y="12737"/>
                      <a:pt x="5228" y="12646"/>
                    </a:cubicBezTo>
                    <a:cubicBezTo>
                      <a:pt x="4908" y="12920"/>
                      <a:pt x="4589" y="13194"/>
                      <a:pt x="4269" y="13468"/>
                    </a:cubicBezTo>
                    <a:cubicBezTo>
                      <a:pt x="4246" y="13490"/>
                      <a:pt x="4223" y="13490"/>
                      <a:pt x="4223" y="13513"/>
                    </a:cubicBezTo>
                    <a:cubicBezTo>
                      <a:pt x="4201" y="13536"/>
                      <a:pt x="4201" y="13536"/>
                      <a:pt x="4178" y="13536"/>
                    </a:cubicBezTo>
                    <a:cubicBezTo>
                      <a:pt x="4064" y="13650"/>
                      <a:pt x="3949" y="13742"/>
                      <a:pt x="3835" y="13856"/>
                    </a:cubicBezTo>
                    <a:cubicBezTo>
                      <a:pt x="3790" y="13901"/>
                      <a:pt x="3721" y="13947"/>
                      <a:pt x="3676" y="13993"/>
                    </a:cubicBezTo>
                    <a:cubicBezTo>
                      <a:pt x="2968" y="14655"/>
                      <a:pt x="2283" y="15339"/>
                      <a:pt x="1644" y="16070"/>
                    </a:cubicBezTo>
                    <a:cubicBezTo>
                      <a:pt x="1370" y="16412"/>
                      <a:pt x="1096" y="16754"/>
                      <a:pt x="845" y="17120"/>
                    </a:cubicBezTo>
                    <a:cubicBezTo>
                      <a:pt x="594" y="17485"/>
                      <a:pt x="366" y="17873"/>
                      <a:pt x="206" y="18284"/>
                    </a:cubicBezTo>
                    <a:cubicBezTo>
                      <a:pt x="183" y="18329"/>
                      <a:pt x="160" y="18398"/>
                      <a:pt x="138" y="18444"/>
                    </a:cubicBezTo>
                    <a:cubicBezTo>
                      <a:pt x="46" y="18695"/>
                      <a:pt x="1" y="18946"/>
                      <a:pt x="1" y="19197"/>
                    </a:cubicBezTo>
                    <a:lnTo>
                      <a:pt x="1" y="19220"/>
                    </a:lnTo>
                    <a:lnTo>
                      <a:pt x="1" y="19242"/>
                    </a:lnTo>
                    <a:cubicBezTo>
                      <a:pt x="1" y="19379"/>
                      <a:pt x="23" y="19539"/>
                      <a:pt x="69" y="19676"/>
                    </a:cubicBezTo>
                    <a:cubicBezTo>
                      <a:pt x="92" y="19745"/>
                      <a:pt x="115" y="19813"/>
                      <a:pt x="160" y="19882"/>
                    </a:cubicBezTo>
                    <a:cubicBezTo>
                      <a:pt x="206" y="19950"/>
                      <a:pt x="252" y="20041"/>
                      <a:pt x="320" y="20087"/>
                    </a:cubicBezTo>
                    <a:cubicBezTo>
                      <a:pt x="320" y="20110"/>
                      <a:pt x="320" y="20110"/>
                      <a:pt x="320" y="20110"/>
                    </a:cubicBezTo>
                    <a:cubicBezTo>
                      <a:pt x="366" y="20155"/>
                      <a:pt x="412" y="20201"/>
                      <a:pt x="480" y="20247"/>
                    </a:cubicBezTo>
                    <a:cubicBezTo>
                      <a:pt x="571" y="20315"/>
                      <a:pt x="685" y="20384"/>
                      <a:pt x="800" y="20429"/>
                    </a:cubicBezTo>
                    <a:cubicBezTo>
                      <a:pt x="822" y="20452"/>
                      <a:pt x="868" y="20475"/>
                      <a:pt x="914" y="20498"/>
                    </a:cubicBezTo>
                    <a:cubicBezTo>
                      <a:pt x="982" y="20521"/>
                      <a:pt x="1028" y="20543"/>
                      <a:pt x="1096" y="20543"/>
                    </a:cubicBezTo>
                    <a:cubicBezTo>
                      <a:pt x="1119" y="20566"/>
                      <a:pt x="1165" y="20566"/>
                      <a:pt x="1188" y="20589"/>
                    </a:cubicBezTo>
                    <a:cubicBezTo>
                      <a:pt x="1461" y="20658"/>
                      <a:pt x="1758" y="20680"/>
                      <a:pt x="2032" y="20680"/>
                    </a:cubicBezTo>
                    <a:lnTo>
                      <a:pt x="2123" y="20680"/>
                    </a:lnTo>
                    <a:cubicBezTo>
                      <a:pt x="2146" y="20680"/>
                      <a:pt x="2169" y="20703"/>
                      <a:pt x="2169" y="20703"/>
                    </a:cubicBezTo>
                    <a:lnTo>
                      <a:pt x="2238" y="20703"/>
                    </a:lnTo>
                    <a:cubicBezTo>
                      <a:pt x="2466" y="20703"/>
                      <a:pt x="2671" y="20680"/>
                      <a:pt x="2877" y="20658"/>
                    </a:cubicBezTo>
                    <a:lnTo>
                      <a:pt x="3014" y="20658"/>
                    </a:lnTo>
                    <a:cubicBezTo>
                      <a:pt x="3036" y="20658"/>
                      <a:pt x="3059" y="20658"/>
                      <a:pt x="3082" y="20635"/>
                    </a:cubicBezTo>
                    <a:lnTo>
                      <a:pt x="3219" y="20635"/>
                    </a:lnTo>
                    <a:cubicBezTo>
                      <a:pt x="3379" y="20612"/>
                      <a:pt x="3561" y="20589"/>
                      <a:pt x="3721" y="20566"/>
                    </a:cubicBezTo>
                    <a:cubicBezTo>
                      <a:pt x="4474" y="20452"/>
                      <a:pt x="5205" y="20270"/>
                      <a:pt x="5935" y="20064"/>
                    </a:cubicBezTo>
                    <a:cubicBezTo>
                      <a:pt x="5958" y="20041"/>
                      <a:pt x="6004" y="20041"/>
                      <a:pt x="6027" y="20041"/>
                    </a:cubicBezTo>
                    <a:cubicBezTo>
                      <a:pt x="6027" y="20041"/>
                      <a:pt x="6027" y="20019"/>
                      <a:pt x="6049" y="20019"/>
                    </a:cubicBezTo>
                    <a:lnTo>
                      <a:pt x="6095" y="20019"/>
                    </a:lnTo>
                    <a:cubicBezTo>
                      <a:pt x="6118" y="19996"/>
                      <a:pt x="6141" y="19996"/>
                      <a:pt x="6141" y="19996"/>
                    </a:cubicBezTo>
                    <a:lnTo>
                      <a:pt x="6186" y="19996"/>
                    </a:lnTo>
                    <a:cubicBezTo>
                      <a:pt x="6209" y="19973"/>
                      <a:pt x="6232" y="19973"/>
                      <a:pt x="6232" y="19973"/>
                    </a:cubicBezTo>
                    <a:cubicBezTo>
                      <a:pt x="6255" y="19973"/>
                      <a:pt x="6255" y="19973"/>
                      <a:pt x="6278" y="19950"/>
                    </a:cubicBezTo>
                    <a:lnTo>
                      <a:pt x="6346" y="19950"/>
                    </a:lnTo>
                    <a:cubicBezTo>
                      <a:pt x="6346" y="19950"/>
                      <a:pt x="6346" y="19927"/>
                      <a:pt x="6346" y="19927"/>
                    </a:cubicBezTo>
                    <a:cubicBezTo>
                      <a:pt x="6369" y="19927"/>
                      <a:pt x="6415" y="19927"/>
                      <a:pt x="6437" y="19904"/>
                    </a:cubicBezTo>
                    <a:cubicBezTo>
                      <a:pt x="6460" y="19904"/>
                      <a:pt x="6483" y="19904"/>
                      <a:pt x="6529" y="19882"/>
                    </a:cubicBezTo>
                    <a:cubicBezTo>
                      <a:pt x="6552" y="19882"/>
                      <a:pt x="6574" y="19859"/>
                      <a:pt x="6597" y="19859"/>
                    </a:cubicBezTo>
                    <a:lnTo>
                      <a:pt x="6620" y="19859"/>
                    </a:lnTo>
                    <a:cubicBezTo>
                      <a:pt x="6666" y="19836"/>
                      <a:pt x="6711" y="19836"/>
                      <a:pt x="6757" y="19813"/>
                    </a:cubicBezTo>
                    <a:cubicBezTo>
                      <a:pt x="6803" y="19790"/>
                      <a:pt x="6825" y="19790"/>
                      <a:pt x="6871" y="19767"/>
                    </a:cubicBezTo>
                    <a:cubicBezTo>
                      <a:pt x="6894" y="19767"/>
                      <a:pt x="6940" y="19767"/>
                      <a:pt x="6962" y="19745"/>
                    </a:cubicBezTo>
                    <a:cubicBezTo>
                      <a:pt x="6985" y="19745"/>
                      <a:pt x="7008" y="19745"/>
                      <a:pt x="7031" y="19722"/>
                    </a:cubicBezTo>
                    <a:cubicBezTo>
                      <a:pt x="7076" y="19722"/>
                      <a:pt x="7122" y="19699"/>
                      <a:pt x="7145" y="19676"/>
                    </a:cubicBezTo>
                    <a:lnTo>
                      <a:pt x="7168" y="19676"/>
                    </a:lnTo>
                    <a:cubicBezTo>
                      <a:pt x="8035" y="19402"/>
                      <a:pt x="8880" y="19083"/>
                      <a:pt x="9724" y="18740"/>
                    </a:cubicBezTo>
                    <a:cubicBezTo>
                      <a:pt x="11231" y="18124"/>
                      <a:pt x="12737" y="17439"/>
                      <a:pt x="14198" y="16709"/>
                    </a:cubicBezTo>
                    <a:cubicBezTo>
                      <a:pt x="14244" y="16686"/>
                      <a:pt x="14266" y="16686"/>
                      <a:pt x="14312" y="16663"/>
                    </a:cubicBezTo>
                    <a:lnTo>
                      <a:pt x="14335" y="16640"/>
                    </a:lnTo>
                    <a:cubicBezTo>
                      <a:pt x="14677" y="16481"/>
                      <a:pt x="14997" y="16321"/>
                      <a:pt x="15339" y="16138"/>
                    </a:cubicBezTo>
                    <a:cubicBezTo>
                      <a:pt x="15339" y="16138"/>
                      <a:pt x="15362" y="16138"/>
                      <a:pt x="15362" y="16115"/>
                    </a:cubicBezTo>
                    <a:cubicBezTo>
                      <a:pt x="15385" y="16115"/>
                      <a:pt x="15408" y="16115"/>
                      <a:pt x="15408" y="16093"/>
                    </a:cubicBezTo>
                    <a:lnTo>
                      <a:pt x="15453" y="16093"/>
                    </a:lnTo>
                    <a:cubicBezTo>
                      <a:pt x="16298" y="15636"/>
                      <a:pt x="17142" y="15180"/>
                      <a:pt x="17964" y="14700"/>
                    </a:cubicBezTo>
                    <a:cubicBezTo>
                      <a:pt x="19083" y="14084"/>
                      <a:pt x="20155" y="13422"/>
                      <a:pt x="21251" y="12737"/>
                    </a:cubicBezTo>
                    <a:cubicBezTo>
                      <a:pt x="22164" y="12144"/>
                      <a:pt x="23077" y="11550"/>
                      <a:pt x="23967" y="10911"/>
                    </a:cubicBezTo>
                    <a:lnTo>
                      <a:pt x="23990" y="10911"/>
                    </a:lnTo>
                    <a:cubicBezTo>
                      <a:pt x="24013" y="10888"/>
                      <a:pt x="24059" y="10866"/>
                      <a:pt x="24081" y="10843"/>
                    </a:cubicBezTo>
                    <a:cubicBezTo>
                      <a:pt x="24835" y="10318"/>
                      <a:pt x="25588" y="9770"/>
                      <a:pt x="26318" y="9222"/>
                    </a:cubicBezTo>
                    <a:cubicBezTo>
                      <a:pt x="26935" y="8743"/>
                      <a:pt x="27528" y="8263"/>
                      <a:pt x="28121" y="7761"/>
                    </a:cubicBezTo>
                    <a:cubicBezTo>
                      <a:pt x="28144" y="7739"/>
                      <a:pt x="28144" y="7739"/>
                      <a:pt x="28167" y="7716"/>
                    </a:cubicBezTo>
                    <a:cubicBezTo>
                      <a:pt x="28920" y="7077"/>
                      <a:pt x="29674" y="6392"/>
                      <a:pt x="30381" y="5684"/>
                    </a:cubicBezTo>
                    <a:cubicBezTo>
                      <a:pt x="31066" y="4977"/>
                      <a:pt x="31728" y="4223"/>
                      <a:pt x="32276" y="3402"/>
                    </a:cubicBezTo>
                    <a:cubicBezTo>
                      <a:pt x="32527" y="3037"/>
                      <a:pt x="32732" y="2626"/>
                      <a:pt x="32892" y="2169"/>
                    </a:cubicBezTo>
                    <a:cubicBezTo>
                      <a:pt x="32960" y="1964"/>
                      <a:pt x="33006" y="1735"/>
                      <a:pt x="33029" y="1507"/>
                    </a:cubicBezTo>
                    <a:cubicBezTo>
                      <a:pt x="33029" y="1393"/>
                      <a:pt x="33006" y="1279"/>
                      <a:pt x="32983" y="1188"/>
                    </a:cubicBezTo>
                    <a:cubicBezTo>
                      <a:pt x="32983" y="1119"/>
                      <a:pt x="32960" y="1074"/>
                      <a:pt x="32960" y="1028"/>
                    </a:cubicBezTo>
                    <a:cubicBezTo>
                      <a:pt x="32938" y="959"/>
                      <a:pt x="32892" y="891"/>
                      <a:pt x="32869" y="822"/>
                    </a:cubicBezTo>
                    <a:cubicBezTo>
                      <a:pt x="32823" y="731"/>
                      <a:pt x="32755" y="640"/>
                      <a:pt x="32686" y="571"/>
                    </a:cubicBezTo>
                    <a:cubicBezTo>
                      <a:pt x="32618" y="480"/>
                      <a:pt x="32527" y="412"/>
                      <a:pt x="32435" y="366"/>
                    </a:cubicBezTo>
                    <a:cubicBezTo>
                      <a:pt x="32230" y="229"/>
                      <a:pt x="32002" y="161"/>
                      <a:pt x="31796" y="92"/>
                    </a:cubicBezTo>
                    <a:cubicBezTo>
                      <a:pt x="31591" y="46"/>
                      <a:pt x="31385" y="24"/>
                      <a:pt x="31180" y="1"/>
                    </a:cubicBezTo>
                    <a:close/>
                  </a:path>
                </a:pathLst>
              </a:custGeom>
              <a:solidFill>
                <a:srgbClr val="6B6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1" name="Google Shape;5421;p41"/>
              <p:cNvSpPr/>
              <p:nvPr/>
            </p:nvSpPr>
            <p:spPr>
              <a:xfrm>
                <a:off x="4108210" y="4752525"/>
                <a:ext cx="649" cy="27"/>
              </a:xfrm>
              <a:custGeom>
                <a:avLst/>
                <a:gdLst/>
                <a:ahLst/>
                <a:cxnLst/>
                <a:rect l="l" t="t" r="r" b="b"/>
                <a:pathLst>
                  <a:path w="24" h="1" extrusionOk="0">
                    <a:moveTo>
                      <a:pt x="1" y="0"/>
                    </a:moveTo>
                    <a:cubicBezTo>
                      <a:pt x="1" y="0"/>
                      <a:pt x="1" y="0"/>
                      <a:pt x="23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2" name="Google Shape;5422;p41"/>
              <p:cNvSpPr/>
              <p:nvPr/>
            </p:nvSpPr>
            <p:spPr>
              <a:xfrm>
                <a:off x="4827587" y="4493388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3" name="Google Shape;5423;p41"/>
              <p:cNvSpPr/>
              <p:nvPr/>
            </p:nvSpPr>
            <p:spPr>
              <a:xfrm>
                <a:off x="4827587" y="4493388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4" name="Google Shape;5424;p41"/>
              <p:cNvSpPr/>
              <p:nvPr/>
            </p:nvSpPr>
            <p:spPr>
              <a:xfrm>
                <a:off x="4108832" y="4751903"/>
                <a:ext cx="27" cy="649"/>
              </a:xfrm>
              <a:custGeom>
                <a:avLst/>
                <a:gdLst/>
                <a:ahLst/>
                <a:cxnLst/>
                <a:rect l="l" t="t" r="r" b="b"/>
                <a:pathLst>
                  <a:path w="1" h="24" extrusionOk="0">
                    <a:moveTo>
                      <a:pt x="0" y="23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23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5" name="Google Shape;5425;p41"/>
              <p:cNvSpPr/>
              <p:nvPr/>
            </p:nvSpPr>
            <p:spPr>
              <a:xfrm>
                <a:off x="4155108" y="4345940"/>
                <a:ext cx="704591" cy="441265"/>
              </a:xfrm>
              <a:custGeom>
                <a:avLst/>
                <a:gdLst/>
                <a:ahLst/>
                <a:cxnLst/>
                <a:rect l="l" t="t" r="r" b="b"/>
                <a:pathLst>
                  <a:path w="26067" h="16325" extrusionOk="0">
                    <a:moveTo>
                      <a:pt x="25642" y="1658"/>
                    </a:moveTo>
                    <a:cubicBezTo>
                      <a:pt x="25633" y="1668"/>
                      <a:pt x="25633" y="1673"/>
                      <a:pt x="25633" y="1689"/>
                    </a:cubicBezTo>
                    <a:cubicBezTo>
                      <a:pt x="25636" y="1679"/>
                      <a:pt x="25639" y="1668"/>
                      <a:pt x="25642" y="1658"/>
                    </a:cubicBezTo>
                    <a:close/>
                    <a:moveTo>
                      <a:pt x="24309" y="0"/>
                    </a:moveTo>
                    <a:cubicBezTo>
                      <a:pt x="24104" y="0"/>
                      <a:pt x="23898" y="0"/>
                      <a:pt x="23693" y="23"/>
                    </a:cubicBezTo>
                    <a:cubicBezTo>
                      <a:pt x="23214" y="69"/>
                      <a:pt x="22734" y="160"/>
                      <a:pt x="22278" y="274"/>
                    </a:cubicBezTo>
                    <a:cubicBezTo>
                      <a:pt x="22095" y="320"/>
                      <a:pt x="21913" y="366"/>
                      <a:pt x="21730" y="411"/>
                    </a:cubicBezTo>
                    <a:cubicBezTo>
                      <a:pt x="21798" y="480"/>
                      <a:pt x="21867" y="548"/>
                      <a:pt x="21913" y="617"/>
                    </a:cubicBezTo>
                    <a:cubicBezTo>
                      <a:pt x="21935" y="639"/>
                      <a:pt x="21958" y="662"/>
                      <a:pt x="21981" y="685"/>
                    </a:cubicBezTo>
                    <a:cubicBezTo>
                      <a:pt x="22346" y="594"/>
                      <a:pt x="22734" y="502"/>
                      <a:pt x="23099" y="434"/>
                    </a:cubicBezTo>
                    <a:lnTo>
                      <a:pt x="23099" y="434"/>
                    </a:lnTo>
                    <a:lnTo>
                      <a:pt x="23077" y="457"/>
                    </a:lnTo>
                    <a:cubicBezTo>
                      <a:pt x="23487" y="386"/>
                      <a:pt x="23896" y="328"/>
                      <a:pt x="24317" y="328"/>
                    </a:cubicBezTo>
                    <a:cubicBezTo>
                      <a:pt x="24435" y="328"/>
                      <a:pt x="24554" y="333"/>
                      <a:pt x="24674" y="343"/>
                    </a:cubicBezTo>
                    <a:cubicBezTo>
                      <a:pt x="24857" y="366"/>
                      <a:pt x="25040" y="388"/>
                      <a:pt x="25222" y="457"/>
                    </a:cubicBezTo>
                    <a:cubicBezTo>
                      <a:pt x="25291" y="480"/>
                      <a:pt x="25382" y="525"/>
                      <a:pt x="25450" y="571"/>
                    </a:cubicBezTo>
                    <a:cubicBezTo>
                      <a:pt x="25496" y="617"/>
                      <a:pt x="25542" y="662"/>
                      <a:pt x="25587" y="708"/>
                    </a:cubicBezTo>
                    <a:cubicBezTo>
                      <a:pt x="25633" y="754"/>
                      <a:pt x="25656" y="799"/>
                      <a:pt x="25679" y="822"/>
                    </a:cubicBezTo>
                    <a:cubicBezTo>
                      <a:pt x="25702" y="891"/>
                      <a:pt x="25724" y="936"/>
                      <a:pt x="25724" y="982"/>
                    </a:cubicBezTo>
                    <a:cubicBezTo>
                      <a:pt x="25747" y="1073"/>
                      <a:pt x="25747" y="1164"/>
                      <a:pt x="25747" y="1233"/>
                    </a:cubicBezTo>
                    <a:cubicBezTo>
                      <a:pt x="25726" y="1382"/>
                      <a:pt x="25685" y="1511"/>
                      <a:pt x="25642" y="1658"/>
                    </a:cubicBezTo>
                    <a:lnTo>
                      <a:pt x="25642" y="1658"/>
                    </a:lnTo>
                    <a:cubicBezTo>
                      <a:pt x="25645" y="1654"/>
                      <a:pt x="25650" y="1650"/>
                      <a:pt x="25656" y="1644"/>
                    </a:cubicBezTo>
                    <a:lnTo>
                      <a:pt x="25656" y="1644"/>
                    </a:lnTo>
                    <a:cubicBezTo>
                      <a:pt x="25519" y="2009"/>
                      <a:pt x="25314" y="2351"/>
                      <a:pt x="25085" y="2671"/>
                    </a:cubicBezTo>
                    <a:cubicBezTo>
                      <a:pt x="24674" y="3242"/>
                      <a:pt x="24195" y="3766"/>
                      <a:pt x="23693" y="4269"/>
                    </a:cubicBezTo>
                    <a:cubicBezTo>
                      <a:pt x="23145" y="4816"/>
                      <a:pt x="22575" y="5341"/>
                      <a:pt x="21981" y="5844"/>
                    </a:cubicBezTo>
                    <a:cubicBezTo>
                      <a:pt x="20383" y="7167"/>
                      <a:pt x="18694" y="8377"/>
                      <a:pt x="16959" y="9496"/>
                    </a:cubicBezTo>
                    <a:cubicBezTo>
                      <a:pt x="15225" y="10614"/>
                      <a:pt x="13444" y="11641"/>
                      <a:pt x="11618" y="12577"/>
                    </a:cubicBezTo>
                    <a:cubicBezTo>
                      <a:pt x="11048" y="12874"/>
                      <a:pt x="10477" y="13148"/>
                      <a:pt x="9884" y="13422"/>
                    </a:cubicBezTo>
                    <a:cubicBezTo>
                      <a:pt x="8788" y="13947"/>
                      <a:pt x="7647" y="14426"/>
                      <a:pt x="6505" y="14860"/>
                    </a:cubicBezTo>
                    <a:cubicBezTo>
                      <a:pt x="5935" y="15065"/>
                      <a:pt x="5341" y="15270"/>
                      <a:pt x="4748" y="15453"/>
                    </a:cubicBezTo>
                    <a:cubicBezTo>
                      <a:pt x="4177" y="15613"/>
                      <a:pt x="3607" y="15750"/>
                      <a:pt x="3013" y="15864"/>
                    </a:cubicBezTo>
                    <a:lnTo>
                      <a:pt x="2990" y="15864"/>
                    </a:lnTo>
                    <a:cubicBezTo>
                      <a:pt x="2581" y="15935"/>
                      <a:pt x="2171" y="15993"/>
                      <a:pt x="1761" y="15993"/>
                    </a:cubicBezTo>
                    <a:cubicBezTo>
                      <a:pt x="1646" y="15993"/>
                      <a:pt x="1531" y="15988"/>
                      <a:pt x="1415" y="15978"/>
                    </a:cubicBezTo>
                    <a:cubicBezTo>
                      <a:pt x="1233" y="15955"/>
                      <a:pt x="1050" y="15932"/>
                      <a:pt x="868" y="15864"/>
                    </a:cubicBezTo>
                    <a:cubicBezTo>
                      <a:pt x="776" y="15841"/>
                      <a:pt x="708" y="15795"/>
                      <a:pt x="617" y="15750"/>
                    </a:cubicBezTo>
                    <a:cubicBezTo>
                      <a:pt x="571" y="15704"/>
                      <a:pt x="525" y="15658"/>
                      <a:pt x="502" y="15636"/>
                    </a:cubicBezTo>
                    <a:cubicBezTo>
                      <a:pt x="457" y="15590"/>
                      <a:pt x="434" y="15521"/>
                      <a:pt x="388" y="15476"/>
                    </a:cubicBezTo>
                    <a:cubicBezTo>
                      <a:pt x="365" y="15430"/>
                      <a:pt x="365" y="15362"/>
                      <a:pt x="343" y="15316"/>
                    </a:cubicBezTo>
                    <a:cubicBezTo>
                      <a:pt x="343" y="15225"/>
                      <a:pt x="343" y="15156"/>
                      <a:pt x="343" y="15088"/>
                    </a:cubicBezTo>
                    <a:cubicBezTo>
                      <a:pt x="365" y="14905"/>
                      <a:pt x="411" y="14745"/>
                      <a:pt x="457" y="14586"/>
                    </a:cubicBezTo>
                    <a:cubicBezTo>
                      <a:pt x="594" y="14243"/>
                      <a:pt x="799" y="13901"/>
                      <a:pt x="1027" y="13604"/>
                    </a:cubicBezTo>
                    <a:cubicBezTo>
                      <a:pt x="1324" y="13170"/>
                      <a:pt x="1667" y="12782"/>
                      <a:pt x="2032" y="12394"/>
                    </a:cubicBezTo>
                    <a:cubicBezTo>
                      <a:pt x="2055" y="12372"/>
                      <a:pt x="2100" y="12326"/>
                      <a:pt x="2123" y="12303"/>
                    </a:cubicBezTo>
                    <a:cubicBezTo>
                      <a:pt x="2123" y="12303"/>
                      <a:pt x="2146" y="12280"/>
                      <a:pt x="2169" y="12257"/>
                    </a:cubicBezTo>
                    <a:cubicBezTo>
                      <a:pt x="2192" y="12235"/>
                      <a:pt x="2214" y="12212"/>
                      <a:pt x="2237" y="12166"/>
                    </a:cubicBezTo>
                    <a:lnTo>
                      <a:pt x="2283" y="12143"/>
                    </a:lnTo>
                    <a:cubicBezTo>
                      <a:pt x="2306" y="12098"/>
                      <a:pt x="2351" y="12075"/>
                      <a:pt x="2374" y="12029"/>
                    </a:cubicBezTo>
                    <a:lnTo>
                      <a:pt x="2397" y="12029"/>
                    </a:lnTo>
                    <a:cubicBezTo>
                      <a:pt x="2488" y="11938"/>
                      <a:pt x="2557" y="11847"/>
                      <a:pt x="2648" y="11755"/>
                    </a:cubicBezTo>
                    <a:cubicBezTo>
                      <a:pt x="2625" y="11664"/>
                      <a:pt x="2580" y="11527"/>
                      <a:pt x="2534" y="11413"/>
                    </a:cubicBezTo>
                    <a:cubicBezTo>
                      <a:pt x="2420" y="11550"/>
                      <a:pt x="2283" y="11664"/>
                      <a:pt x="2169" y="11801"/>
                    </a:cubicBezTo>
                    <a:cubicBezTo>
                      <a:pt x="2123" y="11824"/>
                      <a:pt x="2100" y="11869"/>
                      <a:pt x="2077" y="11892"/>
                    </a:cubicBezTo>
                    <a:cubicBezTo>
                      <a:pt x="1735" y="12235"/>
                      <a:pt x="1415" y="12577"/>
                      <a:pt x="1096" y="12965"/>
                    </a:cubicBezTo>
                    <a:cubicBezTo>
                      <a:pt x="822" y="13285"/>
                      <a:pt x="571" y="13650"/>
                      <a:pt x="365" y="14038"/>
                    </a:cubicBezTo>
                    <a:cubicBezTo>
                      <a:pt x="251" y="14220"/>
                      <a:pt x="160" y="14449"/>
                      <a:pt x="92" y="14654"/>
                    </a:cubicBezTo>
                    <a:cubicBezTo>
                      <a:pt x="23" y="14837"/>
                      <a:pt x="0" y="15042"/>
                      <a:pt x="23" y="15248"/>
                    </a:cubicBezTo>
                    <a:cubicBezTo>
                      <a:pt x="23" y="15407"/>
                      <a:pt x="69" y="15567"/>
                      <a:pt x="137" y="15704"/>
                    </a:cubicBezTo>
                    <a:cubicBezTo>
                      <a:pt x="183" y="15773"/>
                      <a:pt x="229" y="15818"/>
                      <a:pt x="274" y="15887"/>
                    </a:cubicBezTo>
                    <a:cubicBezTo>
                      <a:pt x="343" y="15955"/>
                      <a:pt x="411" y="16001"/>
                      <a:pt x="502" y="16046"/>
                    </a:cubicBezTo>
                    <a:cubicBezTo>
                      <a:pt x="639" y="16138"/>
                      <a:pt x="822" y="16206"/>
                      <a:pt x="982" y="16229"/>
                    </a:cubicBezTo>
                    <a:cubicBezTo>
                      <a:pt x="1164" y="16298"/>
                      <a:pt x="1370" y="16298"/>
                      <a:pt x="1552" y="16320"/>
                    </a:cubicBezTo>
                    <a:cubicBezTo>
                      <a:pt x="1614" y="16323"/>
                      <a:pt x="1675" y="16325"/>
                      <a:pt x="1736" y="16325"/>
                    </a:cubicBezTo>
                    <a:cubicBezTo>
                      <a:pt x="2131" y="16325"/>
                      <a:pt x="2524" y="16266"/>
                      <a:pt x="2899" y="16206"/>
                    </a:cubicBezTo>
                    <a:cubicBezTo>
                      <a:pt x="3881" y="16069"/>
                      <a:pt x="4816" y="15795"/>
                      <a:pt x="5729" y="15476"/>
                    </a:cubicBezTo>
                    <a:cubicBezTo>
                      <a:pt x="6688" y="15156"/>
                      <a:pt x="7647" y="14768"/>
                      <a:pt x="8583" y="14380"/>
                    </a:cubicBezTo>
                    <a:cubicBezTo>
                      <a:pt x="10477" y="13559"/>
                      <a:pt x="12303" y="12623"/>
                      <a:pt x="14083" y="11618"/>
                    </a:cubicBezTo>
                    <a:cubicBezTo>
                      <a:pt x="15864" y="10591"/>
                      <a:pt x="17599" y="9518"/>
                      <a:pt x="19265" y="8332"/>
                    </a:cubicBezTo>
                    <a:cubicBezTo>
                      <a:pt x="20132" y="7715"/>
                      <a:pt x="20977" y="7099"/>
                      <a:pt x="21776" y="6437"/>
                    </a:cubicBezTo>
                    <a:cubicBezTo>
                      <a:pt x="22575" y="5775"/>
                      <a:pt x="23351" y="5090"/>
                      <a:pt x="24081" y="4360"/>
                    </a:cubicBezTo>
                    <a:cubicBezTo>
                      <a:pt x="24401" y="4018"/>
                      <a:pt x="24720" y="3652"/>
                      <a:pt x="25040" y="3287"/>
                    </a:cubicBezTo>
                    <a:cubicBezTo>
                      <a:pt x="25314" y="2922"/>
                      <a:pt x="25587" y="2534"/>
                      <a:pt x="25793" y="2123"/>
                    </a:cubicBezTo>
                    <a:cubicBezTo>
                      <a:pt x="25907" y="1918"/>
                      <a:pt x="25975" y="1689"/>
                      <a:pt x="26044" y="1461"/>
                    </a:cubicBezTo>
                    <a:cubicBezTo>
                      <a:pt x="26044" y="1370"/>
                      <a:pt x="26067" y="1279"/>
                      <a:pt x="26067" y="1187"/>
                    </a:cubicBezTo>
                    <a:cubicBezTo>
                      <a:pt x="26067" y="1073"/>
                      <a:pt x="26067" y="982"/>
                      <a:pt x="26044" y="868"/>
                    </a:cubicBezTo>
                    <a:cubicBezTo>
                      <a:pt x="25998" y="685"/>
                      <a:pt x="25861" y="502"/>
                      <a:pt x="25724" y="366"/>
                    </a:cubicBezTo>
                    <a:cubicBezTo>
                      <a:pt x="25656" y="297"/>
                      <a:pt x="25542" y="251"/>
                      <a:pt x="25450" y="206"/>
                    </a:cubicBezTo>
                    <a:cubicBezTo>
                      <a:pt x="25359" y="137"/>
                      <a:pt x="25245" y="114"/>
                      <a:pt x="25131" y="92"/>
                    </a:cubicBezTo>
                    <a:cubicBezTo>
                      <a:pt x="24903" y="23"/>
                      <a:pt x="24674" y="0"/>
                      <a:pt x="24446" y="0"/>
                    </a:cubicBezTo>
                    <a:close/>
                  </a:path>
                </a:pathLst>
              </a:custGeom>
              <a:solidFill>
                <a:srgbClr val="6B66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6" name="Google Shape;5426;p41"/>
              <p:cNvSpPr/>
              <p:nvPr/>
            </p:nvSpPr>
            <p:spPr>
              <a:xfrm>
                <a:off x="4832533" y="4418110"/>
                <a:ext cx="649" cy="649"/>
              </a:xfrm>
              <a:custGeom>
                <a:avLst/>
                <a:gdLst/>
                <a:ahLst/>
                <a:cxnLst/>
                <a:rect l="l" t="t" r="r" b="b"/>
                <a:pathLst>
                  <a:path w="24" h="24" extrusionOk="0">
                    <a:moveTo>
                      <a:pt x="23" y="1"/>
                    </a:moveTo>
                    <a:cubicBezTo>
                      <a:pt x="0" y="1"/>
                      <a:pt x="0" y="24"/>
                      <a:pt x="0" y="24"/>
                    </a:cubicBezTo>
                    <a:cubicBezTo>
                      <a:pt x="0" y="24"/>
                      <a:pt x="23" y="1"/>
                      <a:pt x="23" y="1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7" name="Google Shape;5427;p41"/>
              <p:cNvSpPr/>
              <p:nvPr/>
            </p:nvSpPr>
            <p:spPr>
              <a:xfrm>
                <a:off x="4422245" y="4708709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5754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428" name="Google Shape;5428;p41"/>
            <p:cNvSpPr/>
            <p:nvPr/>
          </p:nvSpPr>
          <p:spPr>
            <a:xfrm>
              <a:off x="1833455" y="2424261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5429;p41"/>
            <p:cNvSpPr/>
            <p:nvPr/>
          </p:nvSpPr>
          <p:spPr>
            <a:xfrm>
              <a:off x="112276" y="3522121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5430;p41"/>
            <p:cNvSpPr/>
            <p:nvPr/>
          </p:nvSpPr>
          <p:spPr>
            <a:xfrm>
              <a:off x="947647" y="1161294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1" name="Google Shape;5431;p41"/>
            <p:cNvSpPr/>
            <p:nvPr/>
          </p:nvSpPr>
          <p:spPr>
            <a:xfrm>
              <a:off x="2276072" y="2803306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2" name="Google Shape;5432;p41"/>
            <p:cNvSpPr/>
            <p:nvPr/>
          </p:nvSpPr>
          <p:spPr>
            <a:xfrm>
              <a:off x="2566576" y="1286833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3" name="Google Shape;5433;p41"/>
            <p:cNvSpPr/>
            <p:nvPr/>
          </p:nvSpPr>
          <p:spPr>
            <a:xfrm>
              <a:off x="2035035" y="3521381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4" name="Google Shape;5434;p41"/>
            <p:cNvSpPr/>
            <p:nvPr/>
          </p:nvSpPr>
          <p:spPr>
            <a:xfrm>
              <a:off x="3036647" y="1568981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35" name="Google Shape;5435;p41"/>
            <p:cNvGrpSpPr/>
            <p:nvPr/>
          </p:nvGrpSpPr>
          <p:grpSpPr>
            <a:xfrm>
              <a:off x="1987181" y="221528"/>
              <a:ext cx="763841" cy="767544"/>
              <a:chOff x="7881969" y="1962328"/>
              <a:chExt cx="763841" cy="767544"/>
            </a:xfrm>
          </p:grpSpPr>
          <p:sp>
            <p:nvSpPr>
              <p:cNvPr id="5436" name="Google Shape;5436;p41"/>
              <p:cNvSpPr/>
              <p:nvPr/>
            </p:nvSpPr>
            <p:spPr>
              <a:xfrm>
                <a:off x="8286094" y="2133861"/>
                <a:ext cx="37031" cy="68764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2544" extrusionOk="0">
                    <a:moveTo>
                      <a:pt x="1278" y="0"/>
                    </a:moveTo>
                    <a:cubicBezTo>
                      <a:pt x="1233" y="0"/>
                      <a:pt x="1210" y="23"/>
                      <a:pt x="1187" y="46"/>
                    </a:cubicBezTo>
                    <a:cubicBezTo>
                      <a:pt x="1096" y="229"/>
                      <a:pt x="959" y="411"/>
                      <a:pt x="845" y="594"/>
                    </a:cubicBezTo>
                    <a:cubicBezTo>
                      <a:pt x="730" y="776"/>
                      <a:pt x="616" y="936"/>
                      <a:pt x="525" y="1119"/>
                    </a:cubicBezTo>
                    <a:cubicBezTo>
                      <a:pt x="411" y="1301"/>
                      <a:pt x="320" y="1484"/>
                      <a:pt x="228" y="1689"/>
                    </a:cubicBezTo>
                    <a:cubicBezTo>
                      <a:pt x="183" y="1781"/>
                      <a:pt x="137" y="1895"/>
                      <a:pt x="69" y="2009"/>
                    </a:cubicBezTo>
                    <a:cubicBezTo>
                      <a:pt x="69" y="2055"/>
                      <a:pt x="46" y="2100"/>
                      <a:pt x="23" y="2123"/>
                    </a:cubicBezTo>
                    <a:cubicBezTo>
                      <a:pt x="23" y="2192"/>
                      <a:pt x="0" y="2260"/>
                      <a:pt x="0" y="2306"/>
                    </a:cubicBezTo>
                    <a:cubicBezTo>
                      <a:pt x="0" y="2351"/>
                      <a:pt x="0" y="2374"/>
                      <a:pt x="23" y="2420"/>
                    </a:cubicBezTo>
                    <a:cubicBezTo>
                      <a:pt x="46" y="2465"/>
                      <a:pt x="91" y="2511"/>
                      <a:pt x="160" y="2534"/>
                    </a:cubicBezTo>
                    <a:cubicBezTo>
                      <a:pt x="173" y="2541"/>
                      <a:pt x="189" y="2543"/>
                      <a:pt x="205" y="2543"/>
                    </a:cubicBezTo>
                    <a:cubicBezTo>
                      <a:pt x="244" y="2543"/>
                      <a:pt x="287" y="2527"/>
                      <a:pt x="320" y="2511"/>
                    </a:cubicBezTo>
                    <a:cubicBezTo>
                      <a:pt x="365" y="2488"/>
                      <a:pt x="411" y="2443"/>
                      <a:pt x="434" y="2374"/>
                    </a:cubicBezTo>
                    <a:cubicBezTo>
                      <a:pt x="457" y="2283"/>
                      <a:pt x="479" y="2192"/>
                      <a:pt x="502" y="2100"/>
                    </a:cubicBezTo>
                    <a:cubicBezTo>
                      <a:pt x="548" y="1963"/>
                      <a:pt x="571" y="1849"/>
                      <a:pt x="616" y="1735"/>
                    </a:cubicBezTo>
                    <a:cubicBezTo>
                      <a:pt x="685" y="1507"/>
                      <a:pt x="776" y="1279"/>
                      <a:pt x="867" y="1073"/>
                    </a:cubicBezTo>
                    <a:cubicBezTo>
                      <a:pt x="890" y="1027"/>
                      <a:pt x="913" y="959"/>
                      <a:pt x="936" y="913"/>
                    </a:cubicBezTo>
                    <a:cubicBezTo>
                      <a:pt x="936" y="913"/>
                      <a:pt x="936" y="936"/>
                      <a:pt x="936" y="936"/>
                    </a:cubicBezTo>
                    <a:cubicBezTo>
                      <a:pt x="982" y="799"/>
                      <a:pt x="1050" y="685"/>
                      <a:pt x="1119" y="548"/>
                    </a:cubicBezTo>
                    <a:cubicBezTo>
                      <a:pt x="1187" y="411"/>
                      <a:pt x="1278" y="274"/>
                      <a:pt x="1347" y="137"/>
                    </a:cubicBezTo>
                    <a:cubicBezTo>
                      <a:pt x="1370" y="92"/>
                      <a:pt x="1370" y="46"/>
                      <a:pt x="1324" y="23"/>
                    </a:cubicBezTo>
                    <a:cubicBezTo>
                      <a:pt x="1301" y="0"/>
                      <a:pt x="1301" y="0"/>
                      <a:pt x="1278" y="0"/>
                    </a:cubicBezTo>
                    <a:close/>
                  </a:path>
                </a:pathLst>
              </a:custGeom>
              <a:solidFill>
                <a:srgbClr val="FDA2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7" name="Google Shape;5437;p41"/>
              <p:cNvSpPr/>
              <p:nvPr/>
            </p:nvSpPr>
            <p:spPr>
              <a:xfrm>
                <a:off x="7915297" y="2182596"/>
                <a:ext cx="33950" cy="88875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3288" extrusionOk="0">
                    <a:moveTo>
                      <a:pt x="1004" y="1233"/>
                    </a:moveTo>
                    <a:cubicBezTo>
                      <a:pt x="1001" y="1252"/>
                      <a:pt x="996" y="1271"/>
                      <a:pt x="991" y="1290"/>
                    </a:cubicBezTo>
                    <a:lnTo>
                      <a:pt x="991" y="1290"/>
                    </a:lnTo>
                    <a:cubicBezTo>
                      <a:pt x="1004" y="1271"/>
                      <a:pt x="1004" y="1252"/>
                      <a:pt x="1004" y="1233"/>
                    </a:cubicBezTo>
                    <a:close/>
                    <a:moveTo>
                      <a:pt x="936" y="1507"/>
                    </a:moveTo>
                    <a:cubicBezTo>
                      <a:pt x="930" y="1519"/>
                      <a:pt x="924" y="1532"/>
                      <a:pt x="918" y="1547"/>
                    </a:cubicBezTo>
                    <a:lnTo>
                      <a:pt x="918" y="1547"/>
                    </a:lnTo>
                    <a:cubicBezTo>
                      <a:pt x="925" y="1538"/>
                      <a:pt x="936" y="1523"/>
                      <a:pt x="936" y="1507"/>
                    </a:cubicBezTo>
                    <a:close/>
                    <a:moveTo>
                      <a:pt x="890" y="1667"/>
                    </a:moveTo>
                    <a:lnTo>
                      <a:pt x="890" y="1667"/>
                    </a:lnTo>
                    <a:cubicBezTo>
                      <a:pt x="890" y="1674"/>
                      <a:pt x="888" y="1682"/>
                      <a:pt x="884" y="1688"/>
                    </a:cubicBezTo>
                    <a:lnTo>
                      <a:pt x="884" y="1688"/>
                    </a:lnTo>
                    <a:cubicBezTo>
                      <a:pt x="890" y="1686"/>
                      <a:pt x="890" y="1681"/>
                      <a:pt x="890" y="1667"/>
                    </a:cubicBezTo>
                    <a:close/>
                    <a:moveTo>
                      <a:pt x="1073" y="0"/>
                    </a:moveTo>
                    <a:cubicBezTo>
                      <a:pt x="1004" y="0"/>
                      <a:pt x="913" y="46"/>
                      <a:pt x="913" y="137"/>
                    </a:cubicBezTo>
                    <a:cubicBezTo>
                      <a:pt x="913" y="183"/>
                      <a:pt x="890" y="206"/>
                      <a:pt x="890" y="252"/>
                    </a:cubicBezTo>
                    <a:cubicBezTo>
                      <a:pt x="845" y="411"/>
                      <a:pt x="776" y="571"/>
                      <a:pt x="708" y="731"/>
                    </a:cubicBezTo>
                    <a:cubicBezTo>
                      <a:pt x="639" y="891"/>
                      <a:pt x="571" y="1050"/>
                      <a:pt x="502" y="1210"/>
                    </a:cubicBezTo>
                    <a:cubicBezTo>
                      <a:pt x="365" y="1575"/>
                      <a:pt x="274" y="1941"/>
                      <a:pt x="160" y="2306"/>
                    </a:cubicBezTo>
                    <a:cubicBezTo>
                      <a:pt x="160" y="2314"/>
                      <a:pt x="160" y="2322"/>
                      <a:pt x="160" y="2329"/>
                    </a:cubicBezTo>
                    <a:cubicBezTo>
                      <a:pt x="160" y="2374"/>
                      <a:pt x="137" y="2420"/>
                      <a:pt x="137" y="2466"/>
                    </a:cubicBezTo>
                    <a:cubicBezTo>
                      <a:pt x="137" y="2443"/>
                      <a:pt x="137" y="2443"/>
                      <a:pt x="137" y="2443"/>
                    </a:cubicBezTo>
                    <a:cubicBezTo>
                      <a:pt x="137" y="2443"/>
                      <a:pt x="137" y="2466"/>
                      <a:pt x="114" y="2466"/>
                    </a:cubicBezTo>
                    <a:lnTo>
                      <a:pt x="114" y="2488"/>
                    </a:lnTo>
                    <a:cubicBezTo>
                      <a:pt x="114" y="2557"/>
                      <a:pt x="91" y="2603"/>
                      <a:pt x="69" y="2671"/>
                    </a:cubicBezTo>
                    <a:cubicBezTo>
                      <a:pt x="46" y="2717"/>
                      <a:pt x="46" y="2762"/>
                      <a:pt x="23" y="2808"/>
                    </a:cubicBezTo>
                    <a:cubicBezTo>
                      <a:pt x="23" y="2831"/>
                      <a:pt x="0" y="2876"/>
                      <a:pt x="0" y="2922"/>
                    </a:cubicBezTo>
                    <a:cubicBezTo>
                      <a:pt x="0" y="2945"/>
                      <a:pt x="0" y="2991"/>
                      <a:pt x="0" y="3036"/>
                    </a:cubicBezTo>
                    <a:cubicBezTo>
                      <a:pt x="0" y="3082"/>
                      <a:pt x="0" y="3128"/>
                      <a:pt x="23" y="3196"/>
                    </a:cubicBezTo>
                    <a:cubicBezTo>
                      <a:pt x="69" y="3242"/>
                      <a:pt x="114" y="3265"/>
                      <a:pt x="183" y="3287"/>
                    </a:cubicBezTo>
                    <a:cubicBezTo>
                      <a:pt x="297" y="3287"/>
                      <a:pt x="411" y="3219"/>
                      <a:pt x="434" y="3082"/>
                    </a:cubicBezTo>
                    <a:cubicBezTo>
                      <a:pt x="457" y="2991"/>
                      <a:pt x="502" y="2922"/>
                      <a:pt x="525" y="2831"/>
                    </a:cubicBezTo>
                    <a:cubicBezTo>
                      <a:pt x="548" y="2762"/>
                      <a:pt x="594" y="2671"/>
                      <a:pt x="616" y="2580"/>
                    </a:cubicBezTo>
                    <a:cubicBezTo>
                      <a:pt x="685" y="2374"/>
                      <a:pt x="753" y="2146"/>
                      <a:pt x="822" y="1941"/>
                    </a:cubicBezTo>
                    <a:lnTo>
                      <a:pt x="799" y="1941"/>
                    </a:lnTo>
                    <a:lnTo>
                      <a:pt x="822" y="1918"/>
                    </a:lnTo>
                    <a:cubicBezTo>
                      <a:pt x="822" y="1903"/>
                      <a:pt x="822" y="1887"/>
                      <a:pt x="822" y="1872"/>
                    </a:cubicBezTo>
                    <a:cubicBezTo>
                      <a:pt x="822" y="1849"/>
                      <a:pt x="845" y="1849"/>
                      <a:pt x="845" y="1827"/>
                    </a:cubicBezTo>
                    <a:cubicBezTo>
                      <a:pt x="845" y="1827"/>
                      <a:pt x="845" y="1849"/>
                      <a:pt x="845" y="1849"/>
                    </a:cubicBezTo>
                    <a:cubicBezTo>
                      <a:pt x="845" y="1804"/>
                      <a:pt x="867" y="1758"/>
                      <a:pt x="867" y="1712"/>
                    </a:cubicBezTo>
                    <a:cubicBezTo>
                      <a:pt x="867" y="1712"/>
                      <a:pt x="878" y="1702"/>
                      <a:pt x="884" y="1688"/>
                    </a:cubicBezTo>
                    <a:lnTo>
                      <a:pt x="884" y="1688"/>
                    </a:lnTo>
                    <a:cubicBezTo>
                      <a:pt x="881" y="1690"/>
                      <a:pt x="876" y="1690"/>
                      <a:pt x="867" y="1690"/>
                    </a:cubicBezTo>
                    <a:lnTo>
                      <a:pt x="890" y="1667"/>
                    </a:lnTo>
                    <a:lnTo>
                      <a:pt x="890" y="1667"/>
                    </a:lnTo>
                    <a:cubicBezTo>
                      <a:pt x="890" y="1667"/>
                      <a:pt x="890" y="1667"/>
                      <a:pt x="890" y="1667"/>
                    </a:cubicBezTo>
                    <a:cubicBezTo>
                      <a:pt x="890" y="1633"/>
                      <a:pt x="903" y="1587"/>
                      <a:pt x="918" y="1547"/>
                    </a:cubicBezTo>
                    <a:lnTo>
                      <a:pt x="918" y="1547"/>
                    </a:lnTo>
                    <a:cubicBezTo>
                      <a:pt x="915" y="1550"/>
                      <a:pt x="913" y="1553"/>
                      <a:pt x="913" y="1553"/>
                    </a:cubicBezTo>
                    <a:cubicBezTo>
                      <a:pt x="932" y="1477"/>
                      <a:pt x="967" y="1385"/>
                      <a:pt x="991" y="1290"/>
                    </a:cubicBezTo>
                    <a:lnTo>
                      <a:pt x="991" y="1290"/>
                    </a:lnTo>
                    <a:cubicBezTo>
                      <a:pt x="989" y="1294"/>
                      <a:pt x="985" y="1298"/>
                      <a:pt x="982" y="1302"/>
                    </a:cubicBezTo>
                    <a:cubicBezTo>
                      <a:pt x="1050" y="1096"/>
                      <a:pt x="1073" y="914"/>
                      <a:pt x="1141" y="731"/>
                    </a:cubicBezTo>
                    <a:cubicBezTo>
                      <a:pt x="1164" y="640"/>
                      <a:pt x="1187" y="525"/>
                      <a:pt x="1210" y="434"/>
                    </a:cubicBezTo>
                    <a:cubicBezTo>
                      <a:pt x="1210" y="343"/>
                      <a:pt x="1233" y="274"/>
                      <a:pt x="1255" y="183"/>
                    </a:cubicBezTo>
                    <a:cubicBezTo>
                      <a:pt x="1255" y="92"/>
                      <a:pt x="1187" y="0"/>
                      <a:pt x="1096" y="0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8" name="Google Shape;5438;p41"/>
              <p:cNvSpPr/>
              <p:nvPr/>
            </p:nvSpPr>
            <p:spPr>
              <a:xfrm>
                <a:off x="7889375" y="2186299"/>
                <a:ext cx="60493" cy="176722"/>
              </a:xfrm>
              <a:custGeom>
                <a:avLst/>
                <a:gdLst/>
                <a:ahLst/>
                <a:cxnLst/>
                <a:rect l="l" t="t" r="r" b="b"/>
                <a:pathLst>
                  <a:path w="2238" h="6538" extrusionOk="0">
                    <a:moveTo>
                      <a:pt x="948" y="2750"/>
                    </a:moveTo>
                    <a:lnTo>
                      <a:pt x="948" y="2750"/>
                    </a:lnTo>
                    <a:cubicBezTo>
                      <a:pt x="942" y="2762"/>
                      <a:pt x="936" y="2774"/>
                      <a:pt x="936" y="2785"/>
                    </a:cubicBezTo>
                    <a:cubicBezTo>
                      <a:pt x="940" y="2774"/>
                      <a:pt x="944" y="2762"/>
                      <a:pt x="948" y="2750"/>
                    </a:cubicBezTo>
                    <a:close/>
                    <a:moveTo>
                      <a:pt x="2055" y="0"/>
                    </a:moveTo>
                    <a:cubicBezTo>
                      <a:pt x="1986" y="0"/>
                      <a:pt x="1918" y="46"/>
                      <a:pt x="1918" y="115"/>
                    </a:cubicBezTo>
                    <a:cubicBezTo>
                      <a:pt x="1895" y="160"/>
                      <a:pt x="1895" y="183"/>
                      <a:pt x="1895" y="229"/>
                    </a:cubicBezTo>
                    <a:cubicBezTo>
                      <a:pt x="1872" y="229"/>
                      <a:pt x="1872" y="229"/>
                      <a:pt x="1872" y="252"/>
                    </a:cubicBezTo>
                    <a:cubicBezTo>
                      <a:pt x="1872" y="229"/>
                      <a:pt x="1872" y="229"/>
                      <a:pt x="1872" y="229"/>
                    </a:cubicBezTo>
                    <a:cubicBezTo>
                      <a:pt x="1804" y="480"/>
                      <a:pt x="1712" y="708"/>
                      <a:pt x="1621" y="959"/>
                    </a:cubicBezTo>
                    <a:cubicBezTo>
                      <a:pt x="1575" y="1073"/>
                      <a:pt x="1530" y="1187"/>
                      <a:pt x="1484" y="1301"/>
                    </a:cubicBezTo>
                    <a:cubicBezTo>
                      <a:pt x="1438" y="1416"/>
                      <a:pt x="1393" y="1553"/>
                      <a:pt x="1347" y="1667"/>
                    </a:cubicBezTo>
                    <a:cubicBezTo>
                      <a:pt x="1279" y="1849"/>
                      <a:pt x="1187" y="2032"/>
                      <a:pt x="1142" y="2192"/>
                    </a:cubicBezTo>
                    <a:cubicBezTo>
                      <a:pt x="1081" y="2374"/>
                      <a:pt x="1020" y="2539"/>
                      <a:pt x="959" y="2717"/>
                    </a:cubicBezTo>
                    <a:lnTo>
                      <a:pt x="959" y="2717"/>
                    </a:lnTo>
                    <a:cubicBezTo>
                      <a:pt x="959" y="2717"/>
                      <a:pt x="959" y="2717"/>
                      <a:pt x="959" y="2717"/>
                    </a:cubicBezTo>
                    <a:lnTo>
                      <a:pt x="959" y="2717"/>
                    </a:lnTo>
                    <a:lnTo>
                      <a:pt x="957" y="2723"/>
                    </a:lnTo>
                    <a:lnTo>
                      <a:pt x="957" y="2723"/>
                    </a:lnTo>
                    <a:cubicBezTo>
                      <a:pt x="954" y="2732"/>
                      <a:pt x="951" y="2741"/>
                      <a:pt x="948" y="2750"/>
                    </a:cubicBezTo>
                    <a:lnTo>
                      <a:pt x="948" y="2750"/>
                    </a:lnTo>
                    <a:cubicBezTo>
                      <a:pt x="949" y="2749"/>
                      <a:pt x="950" y="2747"/>
                      <a:pt x="951" y="2745"/>
                    </a:cubicBezTo>
                    <a:lnTo>
                      <a:pt x="951" y="2745"/>
                    </a:lnTo>
                    <a:lnTo>
                      <a:pt x="891" y="2945"/>
                    </a:lnTo>
                    <a:cubicBezTo>
                      <a:pt x="799" y="3310"/>
                      <a:pt x="662" y="3652"/>
                      <a:pt x="571" y="4018"/>
                    </a:cubicBezTo>
                    <a:cubicBezTo>
                      <a:pt x="503" y="4200"/>
                      <a:pt x="457" y="4406"/>
                      <a:pt x="411" y="4588"/>
                    </a:cubicBezTo>
                    <a:cubicBezTo>
                      <a:pt x="366" y="4794"/>
                      <a:pt x="320" y="4976"/>
                      <a:pt x="251" y="5159"/>
                    </a:cubicBezTo>
                    <a:cubicBezTo>
                      <a:pt x="251" y="5182"/>
                      <a:pt x="251" y="5227"/>
                      <a:pt x="229" y="5250"/>
                    </a:cubicBezTo>
                    <a:cubicBezTo>
                      <a:pt x="183" y="5410"/>
                      <a:pt x="137" y="5593"/>
                      <a:pt x="115" y="5752"/>
                    </a:cubicBezTo>
                    <a:cubicBezTo>
                      <a:pt x="92" y="5821"/>
                      <a:pt x="69" y="5912"/>
                      <a:pt x="46" y="5981"/>
                    </a:cubicBezTo>
                    <a:cubicBezTo>
                      <a:pt x="23" y="6095"/>
                      <a:pt x="0" y="6209"/>
                      <a:pt x="46" y="6346"/>
                    </a:cubicBezTo>
                    <a:cubicBezTo>
                      <a:pt x="92" y="6437"/>
                      <a:pt x="183" y="6528"/>
                      <a:pt x="274" y="6528"/>
                    </a:cubicBezTo>
                    <a:cubicBezTo>
                      <a:pt x="294" y="6535"/>
                      <a:pt x="312" y="6538"/>
                      <a:pt x="329" y="6538"/>
                    </a:cubicBezTo>
                    <a:cubicBezTo>
                      <a:pt x="370" y="6538"/>
                      <a:pt x="402" y="6522"/>
                      <a:pt x="434" y="6506"/>
                    </a:cubicBezTo>
                    <a:cubicBezTo>
                      <a:pt x="480" y="6506"/>
                      <a:pt x="525" y="6460"/>
                      <a:pt x="571" y="6414"/>
                    </a:cubicBezTo>
                    <a:cubicBezTo>
                      <a:pt x="617" y="6369"/>
                      <a:pt x="640" y="6323"/>
                      <a:pt x="640" y="6277"/>
                    </a:cubicBezTo>
                    <a:cubicBezTo>
                      <a:pt x="662" y="6209"/>
                      <a:pt x="685" y="6140"/>
                      <a:pt x="685" y="6095"/>
                    </a:cubicBezTo>
                    <a:cubicBezTo>
                      <a:pt x="708" y="6026"/>
                      <a:pt x="731" y="5958"/>
                      <a:pt x="731" y="5889"/>
                    </a:cubicBezTo>
                    <a:cubicBezTo>
                      <a:pt x="776" y="5752"/>
                      <a:pt x="799" y="5615"/>
                      <a:pt x="845" y="5479"/>
                    </a:cubicBezTo>
                    <a:cubicBezTo>
                      <a:pt x="845" y="5473"/>
                      <a:pt x="845" y="5467"/>
                      <a:pt x="845" y="5456"/>
                    </a:cubicBezTo>
                    <a:cubicBezTo>
                      <a:pt x="868" y="5433"/>
                      <a:pt x="868" y="5387"/>
                      <a:pt x="868" y="5364"/>
                    </a:cubicBezTo>
                    <a:cubicBezTo>
                      <a:pt x="959" y="5022"/>
                      <a:pt x="1050" y="4680"/>
                      <a:pt x="1142" y="4337"/>
                    </a:cubicBezTo>
                    <a:cubicBezTo>
                      <a:pt x="1210" y="4086"/>
                      <a:pt x="1301" y="3812"/>
                      <a:pt x="1393" y="3561"/>
                    </a:cubicBezTo>
                    <a:cubicBezTo>
                      <a:pt x="1416" y="3401"/>
                      <a:pt x="1461" y="3264"/>
                      <a:pt x="1507" y="3128"/>
                    </a:cubicBezTo>
                    <a:cubicBezTo>
                      <a:pt x="1530" y="3036"/>
                      <a:pt x="1553" y="2968"/>
                      <a:pt x="1575" y="2876"/>
                    </a:cubicBezTo>
                    <a:cubicBezTo>
                      <a:pt x="1598" y="2785"/>
                      <a:pt x="1621" y="2671"/>
                      <a:pt x="1667" y="2580"/>
                    </a:cubicBezTo>
                    <a:cubicBezTo>
                      <a:pt x="1689" y="2511"/>
                      <a:pt x="1689" y="2420"/>
                      <a:pt x="1712" y="2351"/>
                    </a:cubicBezTo>
                    <a:cubicBezTo>
                      <a:pt x="1712" y="2351"/>
                      <a:pt x="1712" y="2351"/>
                      <a:pt x="1712" y="2374"/>
                    </a:cubicBezTo>
                    <a:cubicBezTo>
                      <a:pt x="1758" y="2214"/>
                      <a:pt x="1804" y="2055"/>
                      <a:pt x="1849" y="1895"/>
                    </a:cubicBezTo>
                    <a:cubicBezTo>
                      <a:pt x="1895" y="1712"/>
                      <a:pt x="1918" y="1507"/>
                      <a:pt x="1941" y="1324"/>
                    </a:cubicBezTo>
                    <a:cubicBezTo>
                      <a:pt x="2009" y="936"/>
                      <a:pt x="2123" y="548"/>
                      <a:pt x="2214" y="160"/>
                    </a:cubicBezTo>
                    <a:cubicBezTo>
                      <a:pt x="2237" y="92"/>
                      <a:pt x="2169" y="0"/>
                      <a:pt x="2078" y="0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9" name="Google Shape;5439;p41"/>
              <p:cNvSpPr/>
              <p:nvPr/>
            </p:nvSpPr>
            <p:spPr>
              <a:xfrm>
                <a:off x="7930082" y="2184434"/>
                <a:ext cx="22246" cy="64818"/>
              </a:xfrm>
              <a:custGeom>
                <a:avLst/>
                <a:gdLst/>
                <a:ahLst/>
                <a:cxnLst/>
                <a:rect l="l" t="t" r="r" b="b"/>
                <a:pathLst>
                  <a:path w="823" h="2398" extrusionOk="0">
                    <a:moveTo>
                      <a:pt x="708" y="1"/>
                    </a:moveTo>
                    <a:cubicBezTo>
                      <a:pt x="686" y="1"/>
                      <a:pt x="663" y="24"/>
                      <a:pt x="663" y="47"/>
                    </a:cubicBezTo>
                    <a:cubicBezTo>
                      <a:pt x="640" y="115"/>
                      <a:pt x="617" y="184"/>
                      <a:pt x="594" y="252"/>
                    </a:cubicBezTo>
                    <a:cubicBezTo>
                      <a:pt x="594" y="321"/>
                      <a:pt x="572" y="389"/>
                      <a:pt x="549" y="457"/>
                    </a:cubicBezTo>
                    <a:cubicBezTo>
                      <a:pt x="549" y="435"/>
                      <a:pt x="549" y="435"/>
                      <a:pt x="549" y="435"/>
                    </a:cubicBezTo>
                    <a:cubicBezTo>
                      <a:pt x="526" y="503"/>
                      <a:pt x="503" y="594"/>
                      <a:pt x="480" y="686"/>
                    </a:cubicBezTo>
                    <a:cubicBezTo>
                      <a:pt x="457" y="777"/>
                      <a:pt x="412" y="868"/>
                      <a:pt x="389" y="960"/>
                    </a:cubicBezTo>
                    <a:cubicBezTo>
                      <a:pt x="343" y="1142"/>
                      <a:pt x="298" y="1325"/>
                      <a:pt x="252" y="1507"/>
                    </a:cubicBezTo>
                    <a:cubicBezTo>
                      <a:pt x="252" y="1507"/>
                      <a:pt x="252" y="1507"/>
                      <a:pt x="252" y="1485"/>
                    </a:cubicBezTo>
                    <a:cubicBezTo>
                      <a:pt x="183" y="1759"/>
                      <a:pt x="92" y="2010"/>
                      <a:pt x="1" y="2283"/>
                    </a:cubicBezTo>
                    <a:cubicBezTo>
                      <a:pt x="1" y="2306"/>
                      <a:pt x="1" y="2329"/>
                      <a:pt x="1" y="2352"/>
                    </a:cubicBezTo>
                    <a:cubicBezTo>
                      <a:pt x="24" y="2375"/>
                      <a:pt x="24" y="2375"/>
                      <a:pt x="47" y="2398"/>
                    </a:cubicBezTo>
                    <a:lnTo>
                      <a:pt x="115" y="2398"/>
                    </a:lnTo>
                    <a:cubicBezTo>
                      <a:pt x="138" y="2375"/>
                      <a:pt x="161" y="2375"/>
                      <a:pt x="161" y="2352"/>
                    </a:cubicBezTo>
                    <a:cubicBezTo>
                      <a:pt x="206" y="2238"/>
                      <a:pt x="229" y="2124"/>
                      <a:pt x="275" y="2010"/>
                    </a:cubicBezTo>
                    <a:cubicBezTo>
                      <a:pt x="298" y="1918"/>
                      <a:pt x="320" y="1804"/>
                      <a:pt x="343" y="1713"/>
                    </a:cubicBezTo>
                    <a:cubicBezTo>
                      <a:pt x="412" y="1530"/>
                      <a:pt x="457" y="1325"/>
                      <a:pt x="503" y="1142"/>
                    </a:cubicBezTo>
                    <a:cubicBezTo>
                      <a:pt x="503" y="1142"/>
                      <a:pt x="503" y="1165"/>
                      <a:pt x="503" y="1165"/>
                    </a:cubicBezTo>
                    <a:cubicBezTo>
                      <a:pt x="526" y="1074"/>
                      <a:pt x="549" y="1005"/>
                      <a:pt x="572" y="914"/>
                    </a:cubicBezTo>
                    <a:cubicBezTo>
                      <a:pt x="594" y="823"/>
                      <a:pt x="640" y="754"/>
                      <a:pt x="663" y="663"/>
                    </a:cubicBezTo>
                    <a:cubicBezTo>
                      <a:pt x="686" y="572"/>
                      <a:pt x="708" y="480"/>
                      <a:pt x="731" y="366"/>
                    </a:cubicBezTo>
                    <a:cubicBezTo>
                      <a:pt x="754" y="298"/>
                      <a:pt x="777" y="206"/>
                      <a:pt x="800" y="138"/>
                    </a:cubicBezTo>
                    <a:cubicBezTo>
                      <a:pt x="800" y="115"/>
                      <a:pt x="800" y="115"/>
                      <a:pt x="800" y="115"/>
                    </a:cubicBezTo>
                    <a:cubicBezTo>
                      <a:pt x="800" y="92"/>
                      <a:pt x="823" y="69"/>
                      <a:pt x="800" y="47"/>
                    </a:cubicBezTo>
                    <a:cubicBezTo>
                      <a:pt x="800" y="24"/>
                      <a:pt x="777" y="1"/>
                      <a:pt x="754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0" name="Google Shape;5440;p41"/>
              <p:cNvSpPr/>
              <p:nvPr/>
            </p:nvSpPr>
            <p:spPr>
              <a:xfrm>
                <a:off x="7928244" y="2184434"/>
                <a:ext cx="25327" cy="69386"/>
              </a:xfrm>
              <a:custGeom>
                <a:avLst/>
                <a:gdLst/>
                <a:ahLst/>
                <a:cxnLst/>
                <a:rect l="l" t="t" r="r" b="b"/>
                <a:pathLst>
                  <a:path w="937" h="2567" extrusionOk="0">
                    <a:moveTo>
                      <a:pt x="845" y="1"/>
                    </a:moveTo>
                    <a:cubicBezTo>
                      <a:pt x="822" y="1"/>
                      <a:pt x="799" y="24"/>
                      <a:pt x="776" y="69"/>
                    </a:cubicBezTo>
                    <a:cubicBezTo>
                      <a:pt x="708" y="252"/>
                      <a:pt x="662" y="435"/>
                      <a:pt x="594" y="617"/>
                    </a:cubicBezTo>
                    <a:cubicBezTo>
                      <a:pt x="525" y="823"/>
                      <a:pt x="480" y="1028"/>
                      <a:pt x="434" y="1234"/>
                    </a:cubicBezTo>
                    <a:cubicBezTo>
                      <a:pt x="434" y="1211"/>
                      <a:pt x="434" y="1211"/>
                      <a:pt x="434" y="1211"/>
                    </a:cubicBezTo>
                    <a:cubicBezTo>
                      <a:pt x="366" y="1393"/>
                      <a:pt x="320" y="1599"/>
                      <a:pt x="251" y="1781"/>
                    </a:cubicBezTo>
                    <a:cubicBezTo>
                      <a:pt x="183" y="2010"/>
                      <a:pt x="115" y="2215"/>
                      <a:pt x="23" y="2443"/>
                    </a:cubicBezTo>
                    <a:cubicBezTo>
                      <a:pt x="0" y="2489"/>
                      <a:pt x="23" y="2535"/>
                      <a:pt x="69" y="2557"/>
                    </a:cubicBezTo>
                    <a:cubicBezTo>
                      <a:pt x="81" y="2564"/>
                      <a:pt x="95" y="2566"/>
                      <a:pt x="109" y="2566"/>
                    </a:cubicBezTo>
                    <a:cubicBezTo>
                      <a:pt x="146" y="2566"/>
                      <a:pt x="183" y="2545"/>
                      <a:pt x="183" y="2512"/>
                    </a:cubicBezTo>
                    <a:cubicBezTo>
                      <a:pt x="229" y="2375"/>
                      <a:pt x="274" y="2238"/>
                      <a:pt x="320" y="2101"/>
                    </a:cubicBezTo>
                    <a:cubicBezTo>
                      <a:pt x="343" y="2055"/>
                      <a:pt x="366" y="1987"/>
                      <a:pt x="366" y="1941"/>
                    </a:cubicBezTo>
                    <a:cubicBezTo>
                      <a:pt x="388" y="1895"/>
                      <a:pt x="411" y="1827"/>
                      <a:pt x="434" y="1781"/>
                    </a:cubicBezTo>
                    <a:cubicBezTo>
                      <a:pt x="503" y="1530"/>
                      <a:pt x="571" y="1279"/>
                      <a:pt x="640" y="1051"/>
                    </a:cubicBezTo>
                    <a:cubicBezTo>
                      <a:pt x="685" y="891"/>
                      <a:pt x="731" y="754"/>
                      <a:pt x="776" y="594"/>
                    </a:cubicBezTo>
                    <a:cubicBezTo>
                      <a:pt x="822" y="435"/>
                      <a:pt x="868" y="275"/>
                      <a:pt x="936" y="115"/>
                    </a:cubicBezTo>
                    <a:cubicBezTo>
                      <a:pt x="936" y="92"/>
                      <a:pt x="936" y="92"/>
                      <a:pt x="936" y="69"/>
                    </a:cubicBezTo>
                    <a:cubicBezTo>
                      <a:pt x="913" y="47"/>
                      <a:pt x="913" y="24"/>
                      <a:pt x="891" y="24"/>
                    </a:cubicBezTo>
                    <a:cubicBezTo>
                      <a:pt x="868" y="24"/>
                      <a:pt x="868" y="1"/>
                      <a:pt x="845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1" name="Google Shape;5441;p41"/>
              <p:cNvSpPr/>
              <p:nvPr/>
            </p:nvSpPr>
            <p:spPr>
              <a:xfrm>
                <a:off x="7925162" y="2187542"/>
                <a:ext cx="29625" cy="80063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2962" extrusionOk="0">
                    <a:moveTo>
                      <a:pt x="1005" y="0"/>
                    </a:moveTo>
                    <a:cubicBezTo>
                      <a:pt x="959" y="0"/>
                      <a:pt x="936" y="0"/>
                      <a:pt x="913" y="46"/>
                    </a:cubicBezTo>
                    <a:cubicBezTo>
                      <a:pt x="822" y="251"/>
                      <a:pt x="754" y="502"/>
                      <a:pt x="685" y="731"/>
                    </a:cubicBezTo>
                    <a:cubicBezTo>
                      <a:pt x="662" y="845"/>
                      <a:pt x="617" y="959"/>
                      <a:pt x="594" y="1073"/>
                    </a:cubicBezTo>
                    <a:cubicBezTo>
                      <a:pt x="548" y="1187"/>
                      <a:pt x="525" y="1301"/>
                      <a:pt x="480" y="1392"/>
                    </a:cubicBezTo>
                    <a:cubicBezTo>
                      <a:pt x="434" y="1529"/>
                      <a:pt x="411" y="1644"/>
                      <a:pt x="365" y="1758"/>
                    </a:cubicBezTo>
                    <a:cubicBezTo>
                      <a:pt x="320" y="1872"/>
                      <a:pt x="274" y="1986"/>
                      <a:pt x="229" y="2100"/>
                    </a:cubicBezTo>
                    <a:cubicBezTo>
                      <a:pt x="160" y="2328"/>
                      <a:pt x="92" y="2579"/>
                      <a:pt x="0" y="2808"/>
                    </a:cubicBezTo>
                    <a:cubicBezTo>
                      <a:pt x="0" y="2830"/>
                      <a:pt x="0" y="2853"/>
                      <a:pt x="0" y="2899"/>
                    </a:cubicBezTo>
                    <a:cubicBezTo>
                      <a:pt x="23" y="2922"/>
                      <a:pt x="46" y="2945"/>
                      <a:pt x="69" y="2945"/>
                    </a:cubicBezTo>
                    <a:cubicBezTo>
                      <a:pt x="80" y="2956"/>
                      <a:pt x="92" y="2962"/>
                      <a:pt x="103" y="2962"/>
                    </a:cubicBezTo>
                    <a:cubicBezTo>
                      <a:pt x="114" y="2962"/>
                      <a:pt x="126" y="2956"/>
                      <a:pt x="137" y="2945"/>
                    </a:cubicBezTo>
                    <a:cubicBezTo>
                      <a:pt x="160" y="2945"/>
                      <a:pt x="183" y="2922"/>
                      <a:pt x="206" y="2899"/>
                    </a:cubicBezTo>
                    <a:cubicBezTo>
                      <a:pt x="274" y="2648"/>
                      <a:pt x="343" y="2420"/>
                      <a:pt x="411" y="2168"/>
                    </a:cubicBezTo>
                    <a:cubicBezTo>
                      <a:pt x="480" y="1940"/>
                      <a:pt x="571" y="1712"/>
                      <a:pt x="639" y="1484"/>
                    </a:cubicBezTo>
                    <a:cubicBezTo>
                      <a:pt x="662" y="1392"/>
                      <a:pt x="685" y="1278"/>
                      <a:pt x="731" y="1187"/>
                    </a:cubicBezTo>
                    <a:cubicBezTo>
                      <a:pt x="754" y="1050"/>
                      <a:pt x="799" y="913"/>
                      <a:pt x="845" y="799"/>
                    </a:cubicBezTo>
                    <a:cubicBezTo>
                      <a:pt x="868" y="685"/>
                      <a:pt x="913" y="571"/>
                      <a:pt x="936" y="479"/>
                    </a:cubicBezTo>
                    <a:cubicBezTo>
                      <a:pt x="982" y="342"/>
                      <a:pt x="1027" y="228"/>
                      <a:pt x="1073" y="114"/>
                    </a:cubicBezTo>
                    <a:cubicBezTo>
                      <a:pt x="1096" y="69"/>
                      <a:pt x="1073" y="23"/>
                      <a:pt x="1027" y="0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2" name="Google Shape;5442;p41"/>
              <p:cNvSpPr/>
              <p:nvPr/>
            </p:nvSpPr>
            <p:spPr>
              <a:xfrm>
                <a:off x="7949219" y="2199868"/>
                <a:ext cx="58628" cy="17942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6638" extrusionOk="0">
                    <a:moveTo>
                      <a:pt x="1507" y="2694"/>
                    </a:moveTo>
                    <a:lnTo>
                      <a:pt x="1507" y="2694"/>
                    </a:lnTo>
                    <a:cubicBezTo>
                      <a:pt x="1507" y="2694"/>
                      <a:pt x="1507" y="2717"/>
                      <a:pt x="1484" y="2717"/>
                    </a:cubicBezTo>
                    <a:cubicBezTo>
                      <a:pt x="1484" y="2740"/>
                      <a:pt x="1484" y="2762"/>
                      <a:pt x="1484" y="2762"/>
                    </a:cubicBezTo>
                    <a:cubicBezTo>
                      <a:pt x="1484" y="2740"/>
                      <a:pt x="1507" y="2717"/>
                      <a:pt x="1507" y="2694"/>
                    </a:cubicBezTo>
                    <a:close/>
                    <a:moveTo>
                      <a:pt x="1096" y="4292"/>
                    </a:moveTo>
                    <a:lnTo>
                      <a:pt x="1096" y="4292"/>
                    </a:lnTo>
                    <a:lnTo>
                      <a:pt x="1096" y="4292"/>
                    </a:lnTo>
                    <a:cubicBezTo>
                      <a:pt x="1096" y="4292"/>
                      <a:pt x="1096" y="4292"/>
                      <a:pt x="1096" y="4292"/>
                    </a:cubicBezTo>
                    <a:close/>
                    <a:moveTo>
                      <a:pt x="1096" y="4292"/>
                    </a:moveTo>
                    <a:lnTo>
                      <a:pt x="1096" y="4292"/>
                    </a:lnTo>
                    <a:cubicBezTo>
                      <a:pt x="1094" y="4297"/>
                      <a:pt x="1093" y="4302"/>
                      <a:pt x="1091" y="4307"/>
                    </a:cubicBezTo>
                    <a:lnTo>
                      <a:pt x="1091" y="4307"/>
                    </a:lnTo>
                    <a:cubicBezTo>
                      <a:pt x="1096" y="4300"/>
                      <a:pt x="1096" y="4292"/>
                      <a:pt x="1096" y="4292"/>
                    </a:cubicBezTo>
                    <a:close/>
                    <a:moveTo>
                      <a:pt x="2009" y="1"/>
                    </a:moveTo>
                    <a:cubicBezTo>
                      <a:pt x="1941" y="1"/>
                      <a:pt x="1895" y="46"/>
                      <a:pt x="1872" y="92"/>
                    </a:cubicBezTo>
                    <a:cubicBezTo>
                      <a:pt x="1826" y="183"/>
                      <a:pt x="1781" y="252"/>
                      <a:pt x="1735" y="343"/>
                    </a:cubicBezTo>
                    <a:cubicBezTo>
                      <a:pt x="1690" y="434"/>
                      <a:pt x="1644" y="548"/>
                      <a:pt x="1621" y="663"/>
                    </a:cubicBezTo>
                    <a:cubicBezTo>
                      <a:pt x="1530" y="868"/>
                      <a:pt x="1461" y="1073"/>
                      <a:pt x="1370" y="1279"/>
                    </a:cubicBezTo>
                    <a:cubicBezTo>
                      <a:pt x="1302" y="1439"/>
                      <a:pt x="1256" y="1598"/>
                      <a:pt x="1187" y="1758"/>
                    </a:cubicBezTo>
                    <a:cubicBezTo>
                      <a:pt x="1119" y="1941"/>
                      <a:pt x="1050" y="2123"/>
                      <a:pt x="1005" y="2329"/>
                    </a:cubicBezTo>
                    <a:cubicBezTo>
                      <a:pt x="1005" y="2340"/>
                      <a:pt x="1005" y="2346"/>
                      <a:pt x="1005" y="2352"/>
                    </a:cubicBezTo>
                    <a:cubicBezTo>
                      <a:pt x="1005" y="2374"/>
                      <a:pt x="982" y="2420"/>
                      <a:pt x="982" y="2443"/>
                    </a:cubicBezTo>
                    <a:cubicBezTo>
                      <a:pt x="982" y="2443"/>
                      <a:pt x="982" y="2420"/>
                      <a:pt x="982" y="2397"/>
                    </a:cubicBezTo>
                    <a:cubicBezTo>
                      <a:pt x="936" y="2557"/>
                      <a:pt x="891" y="2694"/>
                      <a:pt x="868" y="2854"/>
                    </a:cubicBezTo>
                    <a:cubicBezTo>
                      <a:pt x="845" y="2968"/>
                      <a:pt x="799" y="3105"/>
                      <a:pt x="777" y="3219"/>
                    </a:cubicBezTo>
                    <a:cubicBezTo>
                      <a:pt x="731" y="3356"/>
                      <a:pt x="708" y="3470"/>
                      <a:pt x="685" y="3607"/>
                    </a:cubicBezTo>
                    <a:cubicBezTo>
                      <a:pt x="662" y="3721"/>
                      <a:pt x="640" y="3835"/>
                      <a:pt x="594" y="3927"/>
                    </a:cubicBezTo>
                    <a:cubicBezTo>
                      <a:pt x="597" y="3927"/>
                      <a:pt x="600" y="3926"/>
                      <a:pt x="602" y="3925"/>
                    </a:cubicBezTo>
                    <a:lnTo>
                      <a:pt x="602" y="3925"/>
                    </a:lnTo>
                    <a:cubicBezTo>
                      <a:pt x="585" y="3979"/>
                      <a:pt x="571" y="4033"/>
                      <a:pt x="571" y="4086"/>
                    </a:cubicBezTo>
                    <a:cubicBezTo>
                      <a:pt x="548" y="4109"/>
                      <a:pt x="548" y="4109"/>
                      <a:pt x="548" y="4132"/>
                    </a:cubicBezTo>
                    <a:cubicBezTo>
                      <a:pt x="548" y="4132"/>
                      <a:pt x="548" y="4109"/>
                      <a:pt x="548" y="4109"/>
                    </a:cubicBezTo>
                    <a:cubicBezTo>
                      <a:pt x="525" y="4200"/>
                      <a:pt x="503" y="4269"/>
                      <a:pt x="480" y="4337"/>
                    </a:cubicBezTo>
                    <a:cubicBezTo>
                      <a:pt x="457" y="4474"/>
                      <a:pt x="411" y="4634"/>
                      <a:pt x="366" y="4771"/>
                    </a:cubicBezTo>
                    <a:cubicBezTo>
                      <a:pt x="343" y="4931"/>
                      <a:pt x="297" y="5091"/>
                      <a:pt x="252" y="5250"/>
                    </a:cubicBezTo>
                    <a:cubicBezTo>
                      <a:pt x="183" y="5456"/>
                      <a:pt x="137" y="5684"/>
                      <a:pt x="92" y="5890"/>
                    </a:cubicBezTo>
                    <a:cubicBezTo>
                      <a:pt x="46" y="5981"/>
                      <a:pt x="46" y="6095"/>
                      <a:pt x="23" y="6186"/>
                    </a:cubicBezTo>
                    <a:cubicBezTo>
                      <a:pt x="0" y="6232"/>
                      <a:pt x="0" y="6255"/>
                      <a:pt x="0" y="6278"/>
                    </a:cubicBezTo>
                    <a:cubicBezTo>
                      <a:pt x="0" y="6300"/>
                      <a:pt x="0" y="6300"/>
                      <a:pt x="0" y="6323"/>
                    </a:cubicBezTo>
                    <a:cubicBezTo>
                      <a:pt x="0" y="6369"/>
                      <a:pt x="0" y="6414"/>
                      <a:pt x="0" y="6460"/>
                    </a:cubicBezTo>
                    <a:cubicBezTo>
                      <a:pt x="23" y="6460"/>
                      <a:pt x="23" y="6483"/>
                      <a:pt x="23" y="6483"/>
                    </a:cubicBezTo>
                    <a:cubicBezTo>
                      <a:pt x="46" y="6551"/>
                      <a:pt x="115" y="6620"/>
                      <a:pt x="206" y="6620"/>
                    </a:cubicBezTo>
                    <a:cubicBezTo>
                      <a:pt x="229" y="6631"/>
                      <a:pt x="252" y="6637"/>
                      <a:pt x="272" y="6637"/>
                    </a:cubicBezTo>
                    <a:cubicBezTo>
                      <a:pt x="291" y="6637"/>
                      <a:pt x="309" y="6631"/>
                      <a:pt x="320" y="6620"/>
                    </a:cubicBezTo>
                    <a:cubicBezTo>
                      <a:pt x="343" y="6597"/>
                      <a:pt x="366" y="6597"/>
                      <a:pt x="388" y="6574"/>
                    </a:cubicBezTo>
                    <a:cubicBezTo>
                      <a:pt x="480" y="6506"/>
                      <a:pt x="503" y="6392"/>
                      <a:pt x="525" y="6278"/>
                    </a:cubicBezTo>
                    <a:cubicBezTo>
                      <a:pt x="548" y="6209"/>
                      <a:pt x="571" y="6118"/>
                      <a:pt x="594" y="6026"/>
                    </a:cubicBezTo>
                    <a:cubicBezTo>
                      <a:pt x="640" y="5890"/>
                      <a:pt x="685" y="5753"/>
                      <a:pt x="731" y="5638"/>
                    </a:cubicBezTo>
                    <a:cubicBezTo>
                      <a:pt x="777" y="5433"/>
                      <a:pt x="822" y="5250"/>
                      <a:pt x="868" y="5068"/>
                    </a:cubicBezTo>
                    <a:cubicBezTo>
                      <a:pt x="913" y="4931"/>
                      <a:pt x="936" y="4817"/>
                      <a:pt x="982" y="4703"/>
                    </a:cubicBezTo>
                    <a:cubicBezTo>
                      <a:pt x="1004" y="4571"/>
                      <a:pt x="1047" y="4439"/>
                      <a:pt x="1091" y="4307"/>
                    </a:cubicBezTo>
                    <a:lnTo>
                      <a:pt x="1091" y="4307"/>
                    </a:lnTo>
                    <a:cubicBezTo>
                      <a:pt x="1089" y="4310"/>
                      <a:pt x="1085" y="4313"/>
                      <a:pt x="1080" y="4314"/>
                    </a:cubicBezTo>
                    <a:lnTo>
                      <a:pt x="1080" y="4314"/>
                    </a:lnTo>
                    <a:cubicBezTo>
                      <a:pt x="1087" y="4301"/>
                      <a:pt x="1096" y="4292"/>
                      <a:pt x="1096" y="4292"/>
                    </a:cubicBezTo>
                    <a:lnTo>
                      <a:pt x="1096" y="4292"/>
                    </a:lnTo>
                    <a:lnTo>
                      <a:pt x="1073" y="4315"/>
                    </a:lnTo>
                    <a:cubicBezTo>
                      <a:pt x="1096" y="4292"/>
                      <a:pt x="1096" y="4269"/>
                      <a:pt x="1096" y="4269"/>
                    </a:cubicBezTo>
                    <a:cubicBezTo>
                      <a:pt x="1142" y="4109"/>
                      <a:pt x="1187" y="3972"/>
                      <a:pt x="1210" y="3812"/>
                    </a:cubicBezTo>
                    <a:cubicBezTo>
                      <a:pt x="1279" y="3607"/>
                      <a:pt x="1324" y="3379"/>
                      <a:pt x="1370" y="3150"/>
                    </a:cubicBezTo>
                    <a:cubicBezTo>
                      <a:pt x="1370" y="3150"/>
                      <a:pt x="1370" y="3173"/>
                      <a:pt x="1370" y="3173"/>
                    </a:cubicBezTo>
                    <a:cubicBezTo>
                      <a:pt x="1416" y="3014"/>
                      <a:pt x="1461" y="2877"/>
                      <a:pt x="1484" y="2717"/>
                    </a:cubicBezTo>
                    <a:cubicBezTo>
                      <a:pt x="1553" y="2511"/>
                      <a:pt x="1598" y="2283"/>
                      <a:pt x="1667" y="2055"/>
                    </a:cubicBezTo>
                    <a:cubicBezTo>
                      <a:pt x="1712" y="1849"/>
                      <a:pt x="1781" y="1644"/>
                      <a:pt x="1826" y="1439"/>
                    </a:cubicBezTo>
                    <a:cubicBezTo>
                      <a:pt x="1872" y="1142"/>
                      <a:pt x="1941" y="845"/>
                      <a:pt x="2009" y="548"/>
                    </a:cubicBezTo>
                    <a:cubicBezTo>
                      <a:pt x="2032" y="503"/>
                      <a:pt x="2055" y="434"/>
                      <a:pt x="2055" y="389"/>
                    </a:cubicBezTo>
                    <a:cubicBezTo>
                      <a:pt x="2078" y="320"/>
                      <a:pt x="2100" y="252"/>
                      <a:pt x="2146" y="206"/>
                    </a:cubicBezTo>
                    <a:cubicBezTo>
                      <a:pt x="2169" y="138"/>
                      <a:pt x="2123" y="46"/>
                      <a:pt x="2055" y="23"/>
                    </a:cubicBezTo>
                    <a:cubicBezTo>
                      <a:pt x="2032" y="1"/>
                      <a:pt x="2032" y="1"/>
                      <a:pt x="2009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3" name="Google Shape;5443;p41"/>
              <p:cNvSpPr/>
              <p:nvPr/>
            </p:nvSpPr>
            <p:spPr>
              <a:xfrm>
                <a:off x="7984385" y="2202328"/>
                <a:ext cx="23462" cy="67899"/>
              </a:xfrm>
              <a:custGeom>
                <a:avLst/>
                <a:gdLst/>
                <a:ahLst/>
                <a:cxnLst/>
                <a:rect l="l" t="t" r="r" b="b"/>
                <a:pathLst>
                  <a:path w="868" h="2512" extrusionOk="0">
                    <a:moveTo>
                      <a:pt x="799" y="1"/>
                    </a:moveTo>
                    <a:cubicBezTo>
                      <a:pt x="754" y="1"/>
                      <a:pt x="731" y="1"/>
                      <a:pt x="708" y="47"/>
                    </a:cubicBezTo>
                    <a:cubicBezTo>
                      <a:pt x="662" y="229"/>
                      <a:pt x="594" y="412"/>
                      <a:pt x="548" y="617"/>
                    </a:cubicBezTo>
                    <a:cubicBezTo>
                      <a:pt x="480" y="823"/>
                      <a:pt x="411" y="1028"/>
                      <a:pt x="343" y="1256"/>
                    </a:cubicBezTo>
                    <a:cubicBezTo>
                      <a:pt x="297" y="1439"/>
                      <a:pt x="229" y="1621"/>
                      <a:pt x="183" y="1804"/>
                    </a:cubicBezTo>
                    <a:cubicBezTo>
                      <a:pt x="115" y="1987"/>
                      <a:pt x="46" y="2192"/>
                      <a:pt x="1" y="2375"/>
                    </a:cubicBezTo>
                    <a:cubicBezTo>
                      <a:pt x="1" y="2398"/>
                      <a:pt x="1" y="2420"/>
                      <a:pt x="1" y="2443"/>
                    </a:cubicBezTo>
                    <a:cubicBezTo>
                      <a:pt x="1" y="2466"/>
                      <a:pt x="23" y="2489"/>
                      <a:pt x="46" y="2512"/>
                    </a:cubicBezTo>
                    <a:lnTo>
                      <a:pt x="115" y="2512"/>
                    </a:lnTo>
                    <a:cubicBezTo>
                      <a:pt x="137" y="2489"/>
                      <a:pt x="160" y="2466"/>
                      <a:pt x="160" y="2443"/>
                    </a:cubicBezTo>
                    <a:cubicBezTo>
                      <a:pt x="229" y="2261"/>
                      <a:pt x="297" y="2078"/>
                      <a:pt x="343" y="1873"/>
                    </a:cubicBezTo>
                    <a:cubicBezTo>
                      <a:pt x="389" y="1690"/>
                      <a:pt x="457" y="1507"/>
                      <a:pt x="503" y="1302"/>
                    </a:cubicBezTo>
                    <a:cubicBezTo>
                      <a:pt x="571" y="1097"/>
                      <a:pt x="617" y="891"/>
                      <a:pt x="685" y="686"/>
                    </a:cubicBezTo>
                    <a:cubicBezTo>
                      <a:pt x="708" y="594"/>
                      <a:pt x="731" y="526"/>
                      <a:pt x="777" y="435"/>
                    </a:cubicBezTo>
                    <a:cubicBezTo>
                      <a:pt x="799" y="320"/>
                      <a:pt x="822" y="206"/>
                      <a:pt x="868" y="115"/>
                    </a:cubicBezTo>
                    <a:cubicBezTo>
                      <a:pt x="868" y="92"/>
                      <a:pt x="868" y="69"/>
                      <a:pt x="868" y="47"/>
                    </a:cubicBezTo>
                    <a:cubicBezTo>
                      <a:pt x="868" y="24"/>
                      <a:pt x="845" y="1"/>
                      <a:pt x="822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4" name="Google Shape;5444;p41"/>
              <p:cNvSpPr/>
              <p:nvPr/>
            </p:nvSpPr>
            <p:spPr>
              <a:xfrm>
                <a:off x="7981304" y="2206031"/>
                <a:ext cx="25327" cy="76549"/>
              </a:xfrm>
              <a:custGeom>
                <a:avLst/>
                <a:gdLst/>
                <a:ahLst/>
                <a:cxnLst/>
                <a:rect l="l" t="t" r="r" b="b"/>
                <a:pathLst>
                  <a:path w="937" h="2832" extrusionOk="0">
                    <a:moveTo>
                      <a:pt x="868" y="1"/>
                    </a:moveTo>
                    <a:cubicBezTo>
                      <a:pt x="845" y="1"/>
                      <a:pt x="822" y="1"/>
                      <a:pt x="822" y="24"/>
                    </a:cubicBezTo>
                    <a:cubicBezTo>
                      <a:pt x="799" y="24"/>
                      <a:pt x="776" y="47"/>
                      <a:pt x="776" y="69"/>
                    </a:cubicBezTo>
                    <a:cubicBezTo>
                      <a:pt x="754" y="183"/>
                      <a:pt x="731" y="275"/>
                      <a:pt x="685" y="389"/>
                    </a:cubicBezTo>
                    <a:cubicBezTo>
                      <a:pt x="685" y="389"/>
                      <a:pt x="685" y="389"/>
                      <a:pt x="708" y="366"/>
                    </a:cubicBezTo>
                    <a:lnTo>
                      <a:pt x="708" y="366"/>
                    </a:lnTo>
                    <a:cubicBezTo>
                      <a:pt x="662" y="503"/>
                      <a:pt x="617" y="640"/>
                      <a:pt x="571" y="777"/>
                    </a:cubicBezTo>
                    <a:cubicBezTo>
                      <a:pt x="548" y="891"/>
                      <a:pt x="503" y="1028"/>
                      <a:pt x="480" y="1142"/>
                    </a:cubicBezTo>
                    <a:cubicBezTo>
                      <a:pt x="388" y="1416"/>
                      <a:pt x="320" y="1713"/>
                      <a:pt x="229" y="2009"/>
                    </a:cubicBezTo>
                    <a:cubicBezTo>
                      <a:pt x="229" y="2009"/>
                      <a:pt x="229" y="1987"/>
                      <a:pt x="229" y="1987"/>
                    </a:cubicBezTo>
                    <a:cubicBezTo>
                      <a:pt x="206" y="2101"/>
                      <a:pt x="183" y="2215"/>
                      <a:pt x="137" y="2329"/>
                    </a:cubicBezTo>
                    <a:cubicBezTo>
                      <a:pt x="115" y="2466"/>
                      <a:pt x="46" y="2580"/>
                      <a:pt x="0" y="2717"/>
                    </a:cubicBezTo>
                    <a:cubicBezTo>
                      <a:pt x="0" y="2763"/>
                      <a:pt x="0" y="2808"/>
                      <a:pt x="46" y="2831"/>
                    </a:cubicBezTo>
                    <a:cubicBezTo>
                      <a:pt x="92" y="2831"/>
                      <a:pt x="137" y="2831"/>
                      <a:pt x="160" y="2786"/>
                    </a:cubicBezTo>
                    <a:cubicBezTo>
                      <a:pt x="183" y="2694"/>
                      <a:pt x="229" y="2626"/>
                      <a:pt x="251" y="2557"/>
                    </a:cubicBezTo>
                    <a:cubicBezTo>
                      <a:pt x="251" y="2512"/>
                      <a:pt x="274" y="2466"/>
                      <a:pt x="274" y="2443"/>
                    </a:cubicBezTo>
                    <a:cubicBezTo>
                      <a:pt x="297" y="2398"/>
                      <a:pt x="297" y="2375"/>
                      <a:pt x="320" y="2352"/>
                    </a:cubicBezTo>
                    <a:cubicBezTo>
                      <a:pt x="343" y="2215"/>
                      <a:pt x="366" y="2101"/>
                      <a:pt x="411" y="1987"/>
                    </a:cubicBezTo>
                    <a:cubicBezTo>
                      <a:pt x="480" y="1690"/>
                      <a:pt x="571" y="1393"/>
                      <a:pt x="639" y="1096"/>
                    </a:cubicBezTo>
                    <a:cubicBezTo>
                      <a:pt x="639" y="1096"/>
                      <a:pt x="639" y="1119"/>
                      <a:pt x="639" y="1119"/>
                    </a:cubicBezTo>
                    <a:cubicBezTo>
                      <a:pt x="685" y="960"/>
                      <a:pt x="754" y="800"/>
                      <a:pt x="799" y="640"/>
                    </a:cubicBezTo>
                    <a:cubicBezTo>
                      <a:pt x="845" y="457"/>
                      <a:pt x="891" y="275"/>
                      <a:pt x="936" y="92"/>
                    </a:cubicBezTo>
                    <a:cubicBezTo>
                      <a:pt x="936" y="69"/>
                      <a:pt x="936" y="47"/>
                      <a:pt x="936" y="24"/>
                    </a:cubicBezTo>
                    <a:cubicBezTo>
                      <a:pt x="913" y="24"/>
                      <a:pt x="891" y="1"/>
                      <a:pt x="868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5" name="Google Shape;5445;p41"/>
              <p:cNvSpPr/>
              <p:nvPr/>
            </p:nvSpPr>
            <p:spPr>
              <a:xfrm>
                <a:off x="7981304" y="2207896"/>
                <a:ext cx="25949" cy="77144"/>
              </a:xfrm>
              <a:custGeom>
                <a:avLst/>
                <a:gdLst/>
                <a:ahLst/>
                <a:cxnLst/>
                <a:rect l="l" t="t" r="r" b="b"/>
                <a:pathLst>
                  <a:path w="960" h="2854" extrusionOk="0">
                    <a:moveTo>
                      <a:pt x="868" y="0"/>
                    </a:moveTo>
                    <a:cubicBezTo>
                      <a:pt x="822" y="0"/>
                      <a:pt x="799" y="23"/>
                      <a:pt x="776" y="69"/>
                    </a:cubicBezTo>
                    <a:cubicBezTo>
                      <a:pt x="776" y="114"/>
                      <a:pt x="754" y="183"/>
                      <a:pt x="754" y="251"/>
                    </a:cubicBezTo>
                    <a:cubicBezTo>
                      <a:pt x="754" y="274"/>
                      <a:pt x="731" y="297"/>
                      <a:pt x="731" y="320"/>
                    </a:cubicBezTo>
                    <a:cubicBezTo>
                      <a:pt x="708" y="366"/>
                      <a:pt x="708" y="388"/>
                      <a:pt x="708" y="434"/>
                    </a:cubicBezTo>
                    <a:cubicBezTo>
                      <a:pt x="708" y="434"/>
                      <a:pt x="708" y="411"/>
                      <a:pt x="708" y="411"/>
                    </a:cubicBezTo>
                    <a:cubicBezTo>
                      <a:pt x="639" y="639"/>
                      <a:pt x="571" y="868"/>
                      <a:pt x="503" y="1096"/>
                    </a:cubicBezTo>
                    <a:cubicBezTo>
                      <a:pt x="411" y="1324"/>
                      <a:pt x="366" y="1552"/>
                      <a:pt x="297" y="1758"/>
                    </a:cubicBezTo>
                    <a:cubicBezTo>
                      <a:pt x="297" y="1758"/>
                      <a:pt x="297" y="1758"/>
                      <a:pt x="297" y="1735"/>
                    </a:cubicBezTo>
                    <a:cubicBezTo>
                      <a:pt x="274" y="1826"/>
                      <a:pt x="274" y="1895"/>
                      <a:pt x="251" y="1963"/>
                    </a:cubicBezTo>
                    <a:cubicBezTo>
                      <a:pt x="206" y="2032"/>
                      <a:pt x="183" y="2123"/>
                      <a:pt x="160" y="2192"/>
                    </a:cubicBezTo>
                    <a:cubicBezTo>
                      <a:pt x="115" y="2374"/>
                      <a:pt x="69" y="2557"/>
                      <a:pt x="0" y="2739"/>
                    </a:cubicBezTo>
                    <a:cubicBezTo>
                      <a:pt x="0" y="2762"/>
                      <a:pt x="0" y="2785"/>
                      <a:pt x="0" y="2808"/>
                    </a:cubicBezTo>
                    <a:cubicBezTo>
                      <a:pt x="23" y="2808"/>
                      <a:pt x="23" y="2831"/>
                      <a:pt x="46" y="2853"/>
                    </a:cubicBezTo>
                    <a:lnTo>
                      <a:pt x="115" y="2853"/>
                    </a:lnTo>
                    <a:cubicBezTo>
                      <a:pt x="137" y="2831"/>
                      <a:pt x="160" y="2831"/>
                      <a:pt x="160" y="2808"/>
                    </a:cubicBezTo>
                    <a:cubicBezTo>
                      <a:pt x="229" y="2580"/>
                      <a:pt x="274" y="2374"/>
                      <a:pt x="343" y="2169"/>
                    </a:cubicBezTo>
                    <a:cubicBezTo>
                      <a:pt x="388" y="2077"/>
                      <a:pt x="411" y="1963"/>
                      <a:pt x="434" y="1872"/>
                    </a:cubicBezTo>
                    <a:cubicBezTo>
                      <a:pt x="457" y="1781"/>
                      <a:pt x="480" y="1689"/>
                      <a:pt x="525" y="1598"/>
                    </a:cubicBezTo>
                    <a:cubicBezTo>
                      <a:pt x="516" y="1598"/>
                      <a:pt x="511" y="1602"/>
                      <a:pt x="508" y="1606"/>
                    </a:cubicBezTo>
                    <a:lnTo>
                      <a:pt x="508" y="1606"/>
                    </a:lnTo>
                    <a:cubicBezTo>
                      <a:pt x="551" y="1476"/>
                      <a:pt x="595" y="1365"/>
                      <a:pt x="617" y="1233"/>
                    </a:cubicBezTo>
                    <a:cubicBezTo>
                      <a:pt x="662" y="1119"/>
                      <a:pt x="685" y="1005"/>
                      <a:pt x="731" y="891"/>
                    </a:cubicBezTo>
                    <a:cubicBezTo>
                      <a:pt x="776" y="754"/>
                      <a:pt x="822" y="617"/>
                      <a:pt x="845" y="480"/>
                    </a:cubicBezTo>
                    <a:cubicBezTo>
                      <a:pt x="868" y="411"/>
                      <a:pt x="891" y="366"/>
                      <a:pt x="913" y="297"/>
                    </a:cubicBezTo>
                    <a:cubicBezTo>
                      <a:pt x="913" y="229"/>
                      <a:pt x="936" y="160"/>
                      <a:pt x="959" y="92"/>
                    </a:cubicBezTo>
                    <a:cubicBezTo>
                      <a:pt x="959" y="46"/>
                      <a:pt x="913" y="0"/>
                      <a:pt x="891" y="0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6" name="Google Shape;5446;p41"/>
              <p:cNvSpPr/>
              <p:nvPr/>
            </p:nvSpPr>
            <p:spPr>
              <a:xfrm>
                <a:off x="8005361" y="2216518"/>
                <a:ext cx="58628" cy="178101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6589" extrusionOk="0">
                    <a:moveTo>
                      <a:pt x="617" y="5913"/>
                    </a:moveTo>
                    <a:lnTo>
                      <a:pt x="617" y="5913"/>
                    </a:lnTo>
                    <a:cubicBezTo>
                      <a:pt x="612" y="5925"/>
                      <a:pt x="607" y="5937"/>
                      <a:pt x="603" y="5949"/>
                    </a:cubicBezTo>
                    <a:lnTo>
                      <a:pt x="603" y="5949"/>
                    </a:lnTo>
                    <a:cubicBezTo>
                      <a:pt x="617" y="5935"/>
                      <a:pt x="617" y="5932"/>
                      <a:pt x="617" y="5913"/>
                    </a:cubicBezTo>
                    <a:close/>
                    <a:moveTo>
                      <a:pt x="2009" y="1"/>
                    </a:moveTo>
                    <a:cubicBezTo>
                      <a:pt x="1941" y="1"/>
                      <a:pt x="1872" y="47"/>
                      <a:pt x="1849" y="92"/>
                    </a:cubicBezTo>
                    <a:cubicBezTo>
                      <a:pt x="1849" y="183"/>
                      <a:pt x="1827" y="252"/>
                      <a:pt x="1804" y="320"/>
                    </a:cubicBezTo>
                    <a:lnTo>
                      <a:pt x="1804" y="275"/>
                    </a:lnTo>
                    <a:cubicBezTo>
                      <a:pt x="1758" y="412"/>
                      <a:pt x="1735" y="549"/>
                      <a:pt x="1690" y="663"/>
                    </a:cubicBezTo>
                    <a:cubicBezTo>
                      <a:pt x="1644" y="800"/>
                      <a:pt x="1598" y="914"/>
                      <a:pt x="1553" y="1051"/>
                    </a:cubicBezTo>
                    <a:cubicBezTo>
                      <a:pt x="1461" y="1302"/>
                      <a:pt x="1347" y="1530"/>
                      <a:pt x="1256" y="1781"/>
                    </a:cubicBezTo>
                    <a:cubicBezTo>
                      <a:pt x="1210" y="1895"/>
                      <a:pt x="1165" y="2010"/>
                      <a:pt x="1119" y="2124"/>
                    </a:cubicBezTo>
                    <a:cubicBezTo>
                      <a:pt x="1073" y="2261"/>
                      <a:pt x="1028" y="2398"/>
                      <a:pt x="982" y="2512"/>
                    </a:cubicBezTo>
                    <a:cubicBezTo>
                      <a:pt x="914" y="2786"/>
                      <a:pt x="845" y="3059"/>
                      <a:pt x="777" y="3333"/>
                    </a:cubicBezTo>
                    <a:cubicBezTo>
                      <a:pt x="708" y="3493"/>
                      <a:pt x="663" y="3653"/>
                      <a:pt x="617" y="3836"/>
                    </a:cubicBezTo>
                    <a:cubicBezTo>
                      <a:pt x="594" y="3950"/>
                      <a:pt x="571" y="4064"/>
                      <a:pt x="526" y="4201"/>
                    </a:cubicBezTo>
                    <a:cubicBezTo>
                      <a:pt x="503" y="4292"/>
                      <a:pt x="480" y="4361"/>
                      <a:pt x="457" y="4452"/>
                    </a:cubicBezTo>
                    <a:cubicBezTo>
                      <a:pt x="457" y="4497"/>
                      <a:pt x="434" y="4566"/>
                      <a:pt x="411" y="4612"/>
                    </a:cubicBezTo>
                    <a:cubicBezTo>
                      <a:pt x="416" y="4607"/>
                      <a:pt x="420" y="4603"/>
                      <a:pt x="423" y="4600"/>
                    </a:cubicBezTo>
                    <a:lnTo>
                      <a:pt x="423" y="4600"/>
                    </a:lnTo>
                    <a:cubicBezTo>
                      <a:pt x="417" y="4611"/>
                      <a:pt x="411" y="4623"/>
                      <a:pt x="411" y="4634"/>
                    </a:cubicBezTo>
                    <a:cubicBezTo>
                      <a:pt x="411" y="4680"/>
                      <a:pt x="389" y="4726"/>
                      <a:pt x="366" y="4771"/>
                    </a:cubicBezTo>
                    <a:cubicBezTo>
                      <a:pt x="388" y="4749"/>
                      <a:pt x="389" y="4749"/>
                      <a:pt x="389" y="4749"/>
                    </a:cubicBezTo>
                    <a:lnTo>
                      <a:pt x="389" y="4749"/>
                    </a:lnTo>
                    <a:cubicBezTo>
                      <a:pt x="389" y="4771"/>
                      <a:pt x="366" y="4771"/>
                      <a:pt x="366" y="4794"/>
                    </a:cubicBezTo>
                    <a:cubicBezTo>
                      <a:pt x="343" y="4908"/>
                      <a:pt x="297" y="5022"/>
                      <a:pt x="274" y="5159"/>
                    </a:cubicBezTo>
                    <a:cubicBezTo>
                      <a:pt x="252" y="5251"/>
                      <a:pt x="229" y="5342"/>
                      <a:pt x="206" y="5433"/>
                    </a:cubicBezTo>
                    <a:cubicBezTo>
                      <a:pt x="160" y="5593"/>
                      <a:pt x="115" y="5776"/>
                      <a:pt x="69" y="5935"/>
                    </a:cubicBezTo>
                    <a:cubicBezTo>
                      <a:pt x="69" y="6004"/>
                      <a:pt x="46" y="6095"/>
                      <a:pt x="23" y="6164"/>
                    </a:cubicBezTo>
                    <a:cubicBezTo>
                      <a:pt x="23" y="6187"/>
                      <a:pt x="1" y="6232"/>
                      <a:pt x="1" y="6255"/>
                    </a:cubicBezTo>
                    <a:cubicBezTo>
                      <a:pt x="1" y="6301"/>
                      <a:pt x="1" y="6346"/>
                      <a:pt x="23" y="6415"/>
                    </a:cubicBezTo>
                    <a:lnTo>
                      <a:pt x="1" y="6392"/>
                    </a:lnTo>
                    <a:lnTo>
                      <a:pt x="1" y="6392"/>
                    </a:lnTo>
                    <a:cubicBezTo>
                      <a:pt x="23" y="6415"/>
                      <a:pt x="23" y="6460"/>
                      <a:pt x="46" y="6483"/>
                    </a:cubicBezTo>
                    <a:cubicBezTo>
                      <a:pt x="69" y="6529"/>
                      <a:pt x="115" y="6552"/>
                      <a:pt x="138" y="6575"/>
                    </a:cubicBezTo>
                    <a:cubicBezTo>
                      <a:pt x="163" y="6583"/>
                      <a:pt x="191" y="6588"/>
                      <a:pt x="220" y="6588"/>
                    </a:cubicBezTo>
                    <a:cubicBezTo>
                      <a:pt x="270" y="6588"/>
                      <a:pt x="322" y="6572"/>
                      <a:pt x="366" y="6529"/>
                    </a:cubicBezTo>
                    <a:cubicBezTo>
                      <a:pt x="411" y="6483"/>
                      <a:pt x="457" y="6438"/>
                      <a:pt x="480" y="6369"/>
                    </a:cubicBezTo>
                    <a:cubicBezTo>
                      <a:pt x="503" y="6346"/>
                      <a:pt x="503" y="6301"/>
                      <a:pt x="503" y="6255"/>
                    </a:cubicBezTo>
                    <a:cubicBezTo>
                      <a:pt x="543" y="6153"/>
                      <a:pt x="566" y="6051"/>
                      <a:pt x="603" y="5949"/>
                    </a:cubicBezTo>
                    <a:lnTo>
                      <a:pt x="603" y="5949"/>
                    </a:lnTo>
                    <a:cubicBezTo>
                      <a:pt x="600" y="5952"/>
                      <a:pt x="597" y="5955"/>
                      <a:pt x="594" y="5958"/>
                    </a:cubicBezTo>
                    <a:cubicBezTo>
                      <a:pt x="640" y="5821"/>
                      <a:pt x="685" y="5684"/>
                      <a:pt x="708" y="5547"/>
                    </a:cubicBezTo>
                    <a:cubicBezTo>
                      <a:pt x="708" y="5570"/>
                      <a:pt x="708" y="5593"/>
                      <a:pt x="708" y="5616"/>
                    </a:cubicBezTo>
                    <a:cubicBezTo>
                      <a:pt x="708" y="5547"/>
                      <a:pt x="731" y="5479"/>
                      <a:pt x="754" y="5410"/>
                    </a:cubicBezTo>
                    <a:cubicBezTo>
                      <a:pt x="754" y="5388"/>
                      <a:pt x="777" y="5365"/>
                      <a:pt x="777" y="5342"/>
                    </a:cubicBezTo>
                    <a:lnTo>
                      <a:pt x="777" y="5342"/>
                    </a:lnTo>
                    <a:cubicBezTo>
                      <a:pt x="777" y="5342"/>
                      <a:pt x="776" y="5365"/>
                      <a:pt x="754" y="5388"/>
                    </a:cubicBezTo>
                    <a:cubicBezTo>
                      <a:pt x="845" y="5137"/>
                      <a:pt x="914" y="4885"/>
                      <a:pt x="982" y="4634"/>
                    </a:cubicBezTo>
                    <a:cubicBezTo>
                      <a:pt x="982" y="4634"/>
                      <a:pt x="982" y="4634"/>
                      <a:pt x="982" y="4657"/>
                    </a:cubicBezTo>
                    <a:cubicBezTo>
                      <a:pt x="982" y="4612"/>
                      <a:pt x="1005" y="4589"/>
                      <a:pt x="1005" y="4566"/>
                    </a:cubicBezTo>
                    <a:cubicBezTo>
                      <a:pt x="1005" y="4589"/>
                      <a:pt x="1005" y="4589"/>
                      <a:pt x="1005" y="4612"/>
                    </a:cubicBezTo>
                    <a:cubicBezTo>
                      <a:pt x="1051" y="4406"/>
                      <a:pt x="1119" y="4224"/>
                      <a:pt x="1165" y="4018"/>
                    </a:cubicBezTo>
                    <a:cubicBezTo>
                      <a:pt x="1210" y="3858"/>
                      <a:pt x="1256" y="3721"/>
                      <a:pt x="1302" y="3562"/>
                    </a:cubicBezTo>
                    <a:cubicBezTo>
                      <a:pt x="1370" y="3402"/>
                      <a:pt x="1393" y="3242"/>
                      <a:pt x="1439" y="3082"/>
                    </a:cubicBezTo>
                    <a:cubicBezTo>
                      <a:pt x="1461" y="2991"/>
                      <a:pt x="1507" y="2900"/>
                      <a:pt x="1530" y="2831"/>
                    </a:cubicBezTo>
                    <a:cubicBezTo>
                      <a:pt x="1525" y="2831"/>
                      <a:pt x="1521" y="2831"/>
                      <a:pt x="1518" y="2831"/>
                    </a:cubicBezTo>
                    <a:lnTo>
                      <a:pt x="1518" y="2831"/>
                    </a:lnTo>
                    <a:cubicBezTo>
                      <a:pt x="1524" y="2826"/>
                      <a:pt x="1530" y="2820"/>
                      <a:pt x="1530" y="2808"/>
                    </a:cubicBezTo>
                    <a:cubicBezTo>
                      <a:pt x="1530" y="2808"/>
                      <a:pt x="1530" y="2786"/>
                      <a:pt x="1530" y="2786"/>
                    </a:cubicBezTo>
                    <a:cubicBezTo>
                      <a:pt x="1553" y="2694"/>
                      <a:pt x="1576" y="2603"/>
                      <a:pt x="1621" y="2512"/>
                    </a:cubicBezTo>
                    <a:cubicBezTo>
                      <a:pt x="1644" y="2398"/>
                      <a:pt x="1690" y="2306"/>
                      <a:pt x="1712" y="2192"/>
                    </a:cubicBezTo>
                    <a:cubicBezTo>
                      <a:pt x="1781" y="1964"/>
                      <a:pt x="1849" y="1736"/>
                      <a:pt x="1895" y="1507"/>
                    </a:cubicBezTo>
                    <a:cubicBezTo>
                      <a:pt x="1918" y="1416"/>
                      <a:pt x="1918" y="1302"/>
                      <a:pt x="1941" y="1211"/>
                    </a:cubicBezTo>
                    <a:cubicBezTo>
                      <a:pt x="1964" y="1096"/>
                      <a:pt x="1986" y="1005"/>
                      <a:pt x="2009" y="891"/>
                    </a:cubicBezTo>
                    <a:cubicBezTo>
                      <a:pt x="2055" y="686"/>
                      <a:pt x="2100" y="480"/>
                      <a:pt x="2146" y="252"/>
                    </a:cubicBezTo>
                    <a:cubicBezTo>
                      <a:pt x="2146" y="252"/>
                      <a:pt x="2146" y="252"/>
                      <a:pt x="2169" y="229"/>
                    </a:cubicBezTo>
                    <a:cubicBezTo>
                      <a:pt x="2169" y="183"/>
                      <a:pt x="2169" y="161"/>
                      <a:pt x="2169" y="115"/>
                    </a:cubicBezTo>
                    <a:cubicBezTo>
                      <a:pt x="2146" y="69"/>
                      <a:pt x="2123" y="24"/>
                      <a:pt x="2078" y="24"/>
                    </a:cubicBezTo>
                    <a:cubicBezTo>
                      <a:pt x="2055" y="1"/>
                      <a:pt x="2032" y="1"/>
                      <a:pt x="2009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7" name="Google Shape;5447;p41"/>
              <p:cNvSpPr/>
              <p:nvPr/>
            </p:nvSpPr>
            <p:spPr>
              <a:xfrm>
                <a:off x="8047933" y="2220843"/>
                <a:ext cx="17921" cy="5087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1882" extrusionOk="0">
                    <a:moveTo>
                      <a:pt x="571" y="1"/>
                    </a:moveTo>
                    <a:cubicBezTo>
                      <a:pt x="525" y="1"/>
                      <a:pt x="503" y="23"/>
                      <a:pt x="480" y="69"/>
                    </a:cubicBezTo>
                    <a:cubicBezTo>
                      <a:pt x="480" y="92"/>
                      <a:pt x="480" y="138"/>
                      <a:pt x="457" y="183"/>
                    </a:cubicBezTo>
                    <a:cubicBezTo>
                      <a:pt x="411" y="343"/>
                      <a:pt x="366" y="480"/>
                      <a:pt x="320" y="640"/>
                    </a:cubicBezTo>
                    <a:cubicBezTo>
                      <a:pt x="274" y="822"/>
                      <a:pt x="229" y="982"/>
                      <a:pt x="183" y="1165"/>
                    </a:cubicBezTo>
                    <a:cubicBezTo>
                      <a:pt x="206" y="1142"/>
                      <a:pt x="206" y="1142"/>
                      <a:pt x="206" y="1142"/>
                    </a:cubicBezTo>
                    <a:lnTo>
                      <a:pt x="206" y="1142"/>
                    </a:lnTo>
                    <a:cubicBezTo>
                      <a:pt x="137" y="1347"/>
                      <a:pt x="69" y="1553"/>
                      <a:pt x="1" y="1758"/>
                    </a:cubicBezTo>
                    <a:cubicBezTo>
                      <a:pt x="1" y="1781"/>
                      <a:pt x="1" y="1804"/>
                      <a:pt x="1" y="1827"/>
                    </a:cubicBezTo>
                    <a:cubicBezTo>
                      <a:pt x="23" y="1850"/>
                      <a:pt x="23" y="1872"/>
                      <a:pt x="46" y="1872"/>
                    </a:cubicBezTo>
                    <a:cubicBezTo>
                      <a:pt x="58" y="1878"/>
                      <a:pt x="72" y="1881"/>
                      <a:pt x="86" y="1881"/>
                    </a:cubicBezTo>
                    <a:cubicBezTo>
                      <a:pt x="125" y="1881"/>
                      <a:pt x="166" y="1860"/>
                      <a:pt x="183" y="1827"/>
                    </a:cubicBezTo>
                    <a:cubicBezTo>
                      <a:pt x="206" y="1713"/>
                      <a:pt x="252" y="1598"/>
                      <a:pt x="274" y="1507"/>
                    </a:cubicBezTo>
                    <a:cubicBezTo>
                      <a:pt x="297" y="1393"/>
                      <a:pt x="320" y="1279"/>
                      <a:pt x="366" y="1165"/>
                    </a:cubicBezTo>
                    <a:cubicBezTo>
                      <a:pt x="411" y="959"/>
                      <a:pt x="480" y="731"/>
                      <a:pt x="548" y="503"/>
                    </a:cubicBezTo>
                    <a:lnTo>
                      <a:pt x="548" y="503"/>
                    </a:lnTo>
                    <a:cubicBezTo>
                      <a:pt x="548" y="503"/>
                      <a:pt x="536" y="503"/>
                      <a:pt x="529" y="512"/>
                    </a:cubicBezTo>
                    <a:lnTo>
                      <a:pt x="529" y="512"/>
                    </a:lnTo>
                    <a:cubicBezTo>
                      <a:pt x="574" y="358"/>
                      <a:pt x="617" y="225"/>
                      <a:pt x="640" y="92"/>
                    </a:cubicBezTo>
                    <a:cubicBezTo>
                      <a:pt x="662" y="46"/>
                      <a:pt x="617" y="1"/>
                      <a:pt x="571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8" name="Google Shape;5448;p41"/>
              <p:cNvSpPr/>
              <p:nvPr/>
            </p:nvSpPr>
            <p:spPr>
              <a:xfrm>
                <a:off x="8044851" y="2222087"/>
                <a:ext cx="21624" cy="5862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2169" extrusionOk="0">
                    <a:moveTo>
                      <a:pt x="662" y="480"/>
                    </a:moveTo>
                    <a:lnTo>
                      <a:pt x="662" y="480"/>
                    </a:lnTo>
                    <a:cubicBezTo>
                      <a:pt x="661" y="485"/>
                      <a:pt x="659" y="489"/>
                      <a:pt x="657" y="494"/>
                    </a:cubicBezTo>
                    <a:lnTo>
                      <a:pt x="657" y="494"/>
                    </a:lnTo>
                    <a:cubicBezTo>
                      <a:pt x="662" y="488"/>
                      <a:pt x="662" y="480"/>
                      <a:pt x="662" y="480"/>
                    </a:cubicBezTo>
                    <a:close/>
                    <a:moveTo>
                      <a:pt x="708" y="0"/>
                    </a:moveTo>
                    <a:cubicBezTo>
                      <a:pt x="662" y="0"/>
                      <a:pt x="639" y="23"/>
                      <a:pt x="617" y="69"/>
                    </a:cubicBezTo>
                    <a:cubicBezTo>
                      <a:pt x="548" y="229"/>
                      <a:pt x="503" y="411"/>
                      <a:pt x="457" y="594"/>
                    </a:cubicBezTo>
                    <a:cubicBezTo>
                      <a:pt x="411" y="754"/>
                      <a:pt x="366" y="913"/>
                      <a:pt x="320" y="1096"/>
                    </a:cubicBezTo>
                    <a:cubicBezTo>
                      <a:pt x="320" y="1073"/>
                      <a:pt x="320" y="1073"/>
                      <a:pt x="320" y="1073"/>
                    </a:cubicBezTo>
                    <a:cubicBezTo>
                      <a:pt x="274" y="1233"/>
                      <a:pt x="229" y="1370"/>
                      <a:pt x="183" y="1530"/>
                    </a:cubicBezTo>
                    <a:cubicBezTo>
                      <a:pt x="137" y="1712"/>
                      <a:pt x="69" y="1872"/>
                      <a:pt x="23" y="2055"/>
                    </a:cubicBezTo>
                    <a:cubicBezTo>
                      <a:pt x="0" y="2100"/>
                      <a:pt x="23" y="2146"/>
                      <a:pt x="46" y="2169"/>
                    </a:cubicBezTo>
                    <a:cubicBezTo>
                      <a:pt x="92" y="2169"/>
                      <a:pt x="160" y="2169"/>
                      <a:pt x="160" y="2123"/>
                    </a:cubicBezTo>
                    <a:cubicBezTo>
                      <a:pt x="251" y="1849"/>
                      <a:pt x="343" y="1575"/>
                      <a:pt x="434" y="1301"/>
                    </a:cubicBezTo>
                    <a:cubicBezTo>
                      <a:pt x="501" y="1032"/>
                      <a:pt x="569" y="763"/>
                      <a:pt x="657" y="494"/>
                    </a:cubicBezTo>
                    <a:lnTo>
                      <a:pt x="657" y="494"/>
                    </a:lnTo>
                    <a:cubicBezTo>
                      <a:pt x="654" y="499"/>
                      <a:pt x="649" y="502"/>
                      <a:pt x="639" y="502"/>
                    </a:cubicBezTo>
                    <a:cubicBezTo>
                      <a:pt x="685" y="366"/>
                      <a:pt x="731" y="251"/>
                      <a:pt x="776" y="114"/>
                    </a:cubicBezTo>
                    <a:cubicBezTo>
                      <a:pt x="799" y="92"/>
                      <a:pt x="776" y="23"/>
                      <a:pt x="731" y="23"/>
                    </a:cubicBezTo>
                    <a:cubicBezTo>
                      <a:pt x="731" y="0"/>
                      <a:pt x="708" y="0"/>
                      <a:pt x="708" y="0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9" name="Google Shape;5449;p41"/>
              <p:cNvSpPr/>
              <p:nvPr/>
            </p:nvSpPr>
            <p:spPr>
              <a:xfrm>
                <a:off x="7944894" y="2206031"/>
                <a:ext cx="17921" cy="4154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1537" extrusionOk="0">
                    <a:moveTo>
                      <a:pt x="526" y="1"/>
                    </a:moveTo>
                    <a:cubicBezTo>
                      <a:pt x="457" y="1"/>
                      <a:pt x="412" y="47"/>
                      <a:pt x="389" y="92"/>
                    </a:cubicBezTo>
                    <a:cubicBezTo>
                      <a:pt x="320" y="320"/>
                      <a:pt x="275" y="526"/>
                      <a:pt x="206" y="754"/>
                    </a:cubicBezTo>
                    <a:cubicBezTo>
                      <a:pt x="183" y="845"/>
                      <a:pt x="160" y="937"/>
                      <a:pt x="115" y="1028"/>
                    </a:cubicBezTo>
                    <a:cubicBezTo>
                      <a:pt x="92" y="1142"/>
                      <a:pt x="46" y="1256"/>
                      <a:pt x="24" y="1348"/>
                    </a:cubicBezTo>
                    <a:cubicBezTo>
                      <a:pt x="1" y="1439"/>
                      <a:pt x="46" y="1507"/>
                      <a:pt x="115" y="1530"/>
                    </a:cubicBezTo>
                    <a:cubicBezTo>
                      <a:pt x="131" y="1534"/>
                      <a:pt x="146" y="1536"/>
                      <a:pt x="161" y="1536"/>
                    </a:cubicBezTo>
                    <a:cubicBezTo>
                      <a:pt x="229" y="1536"/>
                      <a:pt x="279" y="1495"/>
                      <a:pt x="297" y="1439"/>
                    </a:cubicBezTo>
                    <a:cubicBezTo>
                      <a:pt x="320" y="1370"/>
                      <a:pt x="343" y="1325"/>
                      <a:pt x="343" y="1279"/>
                    </a:cubicBezTo>
                    <a:cubicBezTo>
                      <a:pt x="366" y="1233"/>
                      <a:pt x="366" y="1188"/>
                      <a:pt x="389" y="1142"/>
                    </a:cubicBezTo>
                    <a:cubicBezTo>
                      <a:pt x="412" y="1051"/>
                      <a:pt x="434" y="937"/>
                      <a:pt x="457" y="845"/>
                    </a:cubicBezTo>
                    <a:cubicBezTo>
                      <a:pt x="526" y="617"/>
                      <a:pt x="571" y="389"/>
                      <a:pt x="640" y="161"/>
                    </a:cubicBezTo>
                    <a:cubicBezTo>
                      <a:pt x="663" y="92"/>
                      <a:pt x="617" y="24"/>
                      <a:pt x="548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0" name="Google Shape;5450;p41"/>
              <p:cNvSpPr/>
              <p:nvPr/>
            </p:nvSpPr>
            <p:spPr>
              <a:xfrm>
                <a:off x="7999198" y="2221465"/>
                <a:ext cx="17299" cy="43843"/>
              </a:xfrm>
              <a:custGeom>
                <a:avLst/>
                <a:gdLst/>
                <a:ahLst/>
                <a:cxnLst/>
                <a:rect l="l" t="t" r="r" b="b"/>
                <a:pathLst>
                  <a:path w="640" h="1622" extrusionOk="0">
                    <a:moveTo>
                      <a:pt x="525" y="0"/>
                    </a:moveTo>
                    <a:cubicBezTo>
                      <a:pt x="480" y="0"/>
                      <a:pt x="434" y="23"/>
                      <a:pt x="411" y="69"/>
                    </a:cubicBezTo>
                    <a:cubicBezTo>
                      <a:pt x="388" y="183"/>
                      <a:pt x="343" y="320"/>
                      <a:pt x="320" y="434"/>
                    </a:cubicBezTo>
                    <a:cubicBezTo>
                      <a:pt x="274" y="548"/>
                      <a:pt x="251" y="640"/>
                      <a:pt x="206" y="754"/>
                    </a:cubicBezTo>
                    <a:cubicBezTo>
                      <a:pt x="183" y="868"/>
                      <a:pt x="137" y="982"/>
                      <a:pt x="92" y="1096"/>
                    </a:cubicBezTo>
                    <a:cubicBezTo>
                      <a:pt x="92" y="1165"/>
                      <a:pt x="69" y="1210"/>
                      <a:pt x="46" y="1279"/>
                    </a:cubicBezTo>
                    <a:cubicBezTo>
                      <a:pt x="23" y="1302"/>
                      <a:pt x="23" y="1324"/>
                      <a:pt x="23" y="1370"/>
                    </a:cubicBezTo>
                    <a:cubicBezTo>
                      <a:pt x="0" y="1416"/>
                      <a:pt x="0" y="1438"/>
                      <a:pt x="0" y="1484"/>
                    </a:cubicBezTo>
                    <a:cubicBezTo>
                      <a:pt x="0" y="1507"/>
                      <a:pt x="0" y="1530"/>
                      <a:pt x="0" y="1553"/>
                    </a:cubicBezTo>
                    <a:cubicBezTo>
                      <a:pt x="23" y="1575"/>
                      <a:pt x="46" y="1598"/>
                      <a:pt x="92" y="1621"/>
                    </a:cubicBezTo>
                    <a:cubicBezTo>
                      <a:pt x="114" y="1621"/>
                      <a:pt x="160" y="1621"/>
                      <a:pt x="183" y="1598"/>
                    </a:cubicBezTo>
                    <a:cubicBezTo>
                      <a:pt x="229" y="1598"/>
                      <a:pt x="251" y="1553"/>
                      <a:pt x="251" y="1530"/>
                    </a:cubicBezTo>
                    <a:cubicBezTo>
                      <a:pt x="274" y="1461"/>
                      <a:pt x="297" y="1416"/>
                      <a:pt x="297" y="1347"/>
                    </a:cubicBezTo>
                    <a:cubicBezTo>
                      <a:pt x="320" y="1302"/>
                      <a:pt x="320" y="1233"/>
                      <a:pt x="343" y="1165"/>
                    </a:cubicBezTo>
                    <a:cubicBezTo>
                      <a:pt x="366" y="1050"/>
                      <a:pt x="411" y="936"/>
                      <a:pt x="434" y="822"/>
                    </a:cubicBezTo>
                    <a:cubicBezTo>
                      <a:pt x="457" y="708"/>
                      <a:pt x="480" y="594"/>
                      <a:pt x="502" y="503"/>
                    </a:cubicBezTo>
                    <a:cubicBezTo>
                      <a:pt x="548" y="366"/>
                      <a:pt x="571" y="252"/>
                      <a:pt x="617" y="115"/>
                    </a:cubicBezTo>
                    <a:cubicBezTo>
                      <a:pt x="639" y="69"/>
                      <a:pt x="594" y="0"/>
                      <a:pt x="548" y="0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1" name="Google Shape;5451;p41"/>
              <p:cNvSpPr/>
              <p:nvPr/>
            </p:nvSpPr>
            <p:spPr>
              <a:xfrm>
                <a:off x="8057799" y="2238737"/>
                <a:ext cx="15461" cy="45059"/>
              </a:xfrm>
              <a:custGeom>
                <a:avLst/>
                <a:gdLst/>
                <a:ahLst/>
                <a:cxnLst/>
                <a:rect l="l" t="t" r="r" b="b"/>
                <a:pathLst>
                  <a:path w="572" h="1667" extrusionOk="0">
                    <a:moveTo>
                      <a:pt x="480" y="1"/>
                    </a:moveTo>
                    <a:cubicBezTo>
                      <a:pt x="434" y="1"/>
                      <a:pt x="389" y="23"/>
                      <a:pt x="389" y="69"/>
                    </a:cubicBezTo>
                    <a:cubicBezTo>
                      <a:pt x="366" y="183"/>
                      <a:pt x="343" y="320"/>
                      <a:pt x="320" y="434"/>
                    </a:cubicBezTo>
                    <a:cubicBezTo>
                      <a:pt x="275" y="548"/>
                      <a:pt x="229" y="685"/>
                      <a:pt x="206" y="799"/>
                    </a:cubicBezTo>
                    <a:cubicBezTo>
                      <a:pt x="160" y="914"/>
                      <a:pt x="138" y="1028"/>
                      <a:pt x="92" y="1165"/>
                    </a:cubicBezTo>
                    <a:cubicBezTo>
                      <a:pt x="46" y="1279"/>
                      <a:pt x="24" y="1416"/>
                      <a:pt x="1" y="1553"/>
                    </a:cubicBezTo>
                    <a:cubicBezTo>
                      <a:pt x="1" y="1576"/>
                      <a:pt x="24" y="1598"/>
                      <a:pt x="46" y="1621"/>
                    </a:cubicBezTo>
                    <a:cubicBezTo>
                      <a:pt x="69" y="1644"/>
                      <a:pt x="92" y="1667"/>
                      <a:pt x="115" y="1667"/>
                    </a:cubicBezTo>
                    <a:cubicBezTo>
                      <a:pt x="160" y="1667"/>
                      <a:pt x="183" y="1644"/>
                      <a:pt x="206" y="1621"/>
                    </a:cubicBezTo>
                    <a:cubicBezTo>
                      <a:pt x="229" y="1598"/>
                      <a:pt x="229" y="1576"/>
                      <a:pt x="229" y="1553"/>
                    </a:cubicBezTo>
                    <a:cubicBezTo>
                      <a:pt x="229" y="1530"/>
                      <a:pt x="229" y="1530"/>
                      <a:pt x="252" y="1507"/>
                    </a:cubicBezTo>
                    <a:cubicBezTo>
                      <a:pt x="275" y="1302"/>
                      <a:pt x="343" y="1073"/>
                      <a:pt x="389" y="868"/>
                    </a:cubicBezTo>
                    <a:cubicBezTo>
                      <a:pt x="434" y="731"/>
                      <a:pt x="457" y="617"/>
                      <a:pt x="503" y="480"/>
                    </a:cubicBezTo>
                    <a:cubicBezTo>
                      <a:pt x="526" y="366"/>
                      <a:pt x="549" y="252"/>
                      <a:pt x="571" y="138"/>
                    </a:cubicBezTo>
                    <a:cubicBezTo>
                      <a:pt x="571" y="69"/>
                      <a:pt x="549" y="23"/>
                      <a:pt x="503" y="1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2" name="Google Shape;5452;p41"/>
              <p:cNvSpPr/>
              <p:nvPr/>
            </p:nvSpPr>
            <p:spPr>
              <a:xfrm>
                <a:off x="7983764" y="2306609"/>
                <a:ext cx="14218" cy="32896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217" extrusionOk="0">
                    <a:moveTo>
                      <a:pt x="412" y="0"/>
                    </a:moveTo>
                    <a:cubicBezTo>
                      <a:pt x="366" y="0"/>
                      <a:pt x="320" y="23"/>
                      <a:pt x="320" y="69"/>
                    </a:cubicBezTo>
                    <a:cubicBezTo>
                      <a:pt x="252" y="229"/>
                      <a:pt x="206" y="411"/>
                      <a:pt x="138" y="571"/>
                    </a:cubicBezTo>
                    <a:cubicBezTo>
                      <a:pt x="92" y="731"/>
                      <a:pt x="24" y="913"/>
                      <a:pt x="1" y="1073"/>
                    </a:cubicBezTo>
                    <a:cubicBezTo>
                      <a:pt x="1" y="1142"/>
                      <a:pt x="46" y="1210"/>
                      <a:pt x="115" y="1210"/>
                    </a:cubicBezTo>
                    <a:cubicBezTo>
                      <a:pt x="127" y="1214"/>
                      <a:pt x="138" y="1216"/>
                      <a:pt x="149" y="1216"/>
                    </a:cubicBezTo>
                    <a:cubicBezTo>
                      <a:pt x="199" y="1216"/>
                      <a:pt x="233" y="1175"/>
                      <a:pt x="252" y="1119"/>
                    </a:cubicBezTo>
                    <a:cubicBezTo>
                      <a:pt x="297" y="868"/>
                      <a:pt x="366" y="617"/>
                      <a:pt x="434" y="366"/>
                    </a:cubicBezTo>
                    <a:cubicBezTo>
                      <a:pt x="457" y="297"/>
                      <a:pt x="503" y="229"/>
                      <a:pt x="526" y="160"/>
                    </a:cubicBezTo>
                    <a:cubicBezTo>
                      <a:pt x="526" y="114"/>
                      <a:pt x="526" y="92"/>
                      <a:pt x="526" y="69"/>
                    </a:cubicBezTo>
                    <a:cubicBezTo>
                      <a:pt x="503" y="46"/>
                      <a:pt x="480" y="23"/>
                      <a:pt x="457" y="0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3" name="Google Shape;5453;p41"/>
              <p:cNvSpPr/>
              <p:nvPr/>
            </p:nvSpPr>
            <p:spPr>
              <a:xfrm>
                <a:off x="8041770" y="2323882"/>
                <a:ext cx="11731" cy="31030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148" extrusionOk="0">
                    <a:moveTo>
                      <a:pt x="320" y="0"/>
                    </a:moveTo>
                    <a:cubicBezTo>
                      <a:pt x="297" y="0"/>
                      <a:pt x="251" y="23"/>
                      <a:pt x="229" y="69"/>
                    </a:cubicBezTo>
                    <a:cubicBezTo>
                      <a:pt x="206" y="137"/>
                      <a:pt x="160" y="206"/>
                      <a:pt x="137" y="297"/>
                    </a:cubicBezTo>
                    <a:cubicBezTo>
                      <a:pt x="114" y="389"/>
                      <a:pt x="92" y="457"/>
                      <a:pt x="69" y="548"/>
                    </a:cubicBezTo>
                    <a:cubicBezTo>
                      <a:pt x="46" y="617"/>
                      <a:pt x="23" y="708"/>
                      <a:pt x="23" y="777"/>
                    </a:cubicBezTo>
                    <a:cubicBezTo>
                      <a:pt x="0" y="868"/>
                      <a:pt x="0" y="959"/>
                      <a:pt x="0" y="1050"/>
                    </a:cubicBezTo>
                    <a:cubicBezTo>
                      <a:pt x="0" y="1096"/>
                      <a:pt x="46" y="1142"/>
                      <a:pt x="92" y="1142"/>
                    </a:cubicBezTo>
                    <a:cubicBezTo>
                      <a:pt x="100" y="1146"/>
                      <a:pt x="108" y="1148"/>
                      <a:pt x="117" y="1148"/>
                    </a:cubicBezTo>
                    <a:cubicBezTo>
                      <a:pt x="159" y="1148"/>
                      <a:pt x="206" y="1107"/>
                      <a:pt x="206" y="1050"/>
                    </a:cubicBezTo>
                    <a:cubicBezTo>
                      <a:pt x="206" y="936"/>
                      <a:pt x="229" y="799"/>
                      <a:pt x="274" y="685"/>
                    </a:cubicBezTo>
                    <a:cubicBezTo>
                      <a:pt x="297" y="571"/>
                      <a:pt x="320" y="434"/>
                      <a:pt x="343" y="320"/>
                    </a:cubicBezTo>
                    <a:cubicBezTo>
                      <a:pt x="365" y="274"/>
                      <a:pt x="388" y="206"/>
                      <a:pt x="411" y="160"/>
                    </a:cubicBezTo>
                    <a:cubicBezTo>
                      <a:pt x="434" y="92"/>
                      <a:pt x="411" y="46"/>
                      <a:pt x="365" y="23"/>
                    </a:cubicBezTo>
                    <a:cubicBezTo>
                      <a:pt x="365" y="0"/>
                      <a:pt x="343" y="0"/>
                      <a:pt x="320" y="0"/>
                    </a:cubicBezTo>
                    <a:close/>
                  </a:path>
                </a:pathLst>
              </a:custGeom>
              <a:solidFill>
                <a:srgbClr val="BEE8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4" name="Google Shape;5454;p41"/>
              <p:cNvSpPr/>
              <p:nvPr/>
            </p:nvSpPr>
            <p:spPr>
              <a:xfrm>
                <a:off x="7972060" y="2581153"/>
                <a:ext cx="117851" cy="148719"/>
              </a:xfrm>
              <a:custGeom>
                <a:avLst/>
                <a:gdLst/>
                <a:ahLst/>
                <a:cxnLst/>
                <a:rect l="l" t="t" r="r" b="b"/>
                <a:pathLst>
                  <a:path w="4360" h="5502" extrusionOk="0">
                    <a:moveTo>
                      <a:pt x="160" y="1"/>
                    </a:moveTo>
                    <a:cubicBezTo>
                      <a:pt x="114" y="1"/>
                      <a:pt x="68" y="23"/>
                      <a:pt x="23" y="46"/>
                    </a:cubicBezTo>
                    <a:cubicBezTo>
                      <a:pt x="0" y="69"/>
                      <a:pt x="0" y="115"/>
                      <a:pt x="0" y="160"/>
                    </a:cubicBezTo>
                    <a:cubicBezTo>
                      <a:pt x="68" y="1439"/>
                      <a:pt x="457" y="2626"/>
                      <a:pt x="1141" y="3584"/>
                    </a:cubicBezTo>
                    <a:cubicBezTo>
                      <a:pt x="1484" y="4064"/>
                      <a:pt x="1917" y="4474"/>
                      <a:pt x="2397" y="4817"/>
                    </a:cubicBezTo>
                    <a:cubicBezTo>
                      <a:pt x="2899" y="5159"/>
                      <a:pt x="3492" y="5387"/>
                      <a:pt x="4131" y="5502"/>
                    </a:cubicBezTo>
                    <a:lnTo>
                      <a:pt x="4200" y="5502"/>
                    </a:lnTo>
                    <a:cubicBezTo>
                      <a:pt x="4223" y="5502"/>
                      <a:pt x="4246" y="5502"/>
                      <a:pt x="4268" y="5479"/>
                    </a:cubicBezTo>
                    <a:cubicBezTo>
                      <a:pt x="4314" y="5479"/>
                      <a:pt x="4337" y="5433"/>
                      <a:pt x="4337" y="5387"/>
                    </a:cubicBezTo>
                    <a:cubicBezTo>
                      <a:pt x="4360" y="5342"/>
                      <a:pt x="4360" y="5296"/>
                      <a:pt x="4337" y="5250"/>
                    </a:cubicBezTo>
                    <a:cubicBezTo>
                      <a:pt x="4314" y="5228"/>
                      <a:pt x="4268" y="5182"/>
                      <a:pt x="4223" y="5182"/>
                    </a:cubicBezTo>
                    <a:cubicBezTo>
                      <a:pt x="3880" y="5113"/>
                      <a:pt x="3561" y="5022"/>
                      <a:pt x="3241" y="4885"/>
                    </a:cubicBezTo>
                    <a:cubicBezTo>
                      <a:pt x="2922" y="4748"/>
                      <a:pt x="2602" y="4566"/>
                      <a:pt x="2328" y="4337"/>
                    </a:cubicBezTo>
                    <a:cubicBezTo>
                      <a:pt x="2009" y="4086"/>
                      <a:pt x="1735" y="3812"/>
                      <a:pt x="1506" y="3493"/>
                    </a:cubicBezTo>
                    <a:cubicBezTo>
                      <a:pt x="1210" y="3105"/>
                      <a:pt x="959" y="2671"/>
                      <a:pt x="776" y="2215"/>
                    </a:cubicBezTo>
                    <a:cubicBezTo>
                      <a:pt x="571" y="1690"/>
                      <a:pt x="434" y="1142"/>
                      <a:pt x="365" y="571"/>
                    </a:cubicBezTo>
                    <a:cubicBezTo>
                      <a:pt x="342" y="411"/>
                      <a:pt x="342" y="297"/>
                      <a:pt x="320" y="160"/>
                    </a:cubicBezTo>
                    <a:cubicBezTo>
                      <a:pt x="320" y="115"/>
                      <a:pt x="320" y="69"/>
                      <a:pt x="274" y="46"/>
                    </a:cubicBezTo>
                    <a:cubicBezTo>
                      <a:pt x="251" y="1"/>
                      <a:pt x="205" y="1"/>
                      <a:pt x="1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5" name="Google Shape;5455;p41"/>
              <p:cNvSpPr/>
              <p:nvPr/>
            </p:nvSpPr>
            <p:spPr>
              <a:xfrm>
                <a:off x="8009064" y="2520687"/>
                <a:ext cx="50627" cy="117256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4338" extrusionOk="0">
                    <a:moveTo>
                      <a:pt x="274" y="1"/>
                    </a:moveTo>
                    <a:cubicBezTo>
                      <a:pt x="229" y="1"/>
                      <a:pt x="183" y="24"/>
                      <a:pt x="137" y="46"/>
                    </a:cubicBezTo>
                    <a:cubicBezTo>
                      <a:pt x="115" y="92"/>
                      <a:pt x="92" y="138"/>
                      <a:pt x="92" y="161"/>
                    </a:cubicBezTo>
                    <a:cubicBezTo>
                      <a:pt x="1" y="914"/>
                      <a:pt x="69" y="1713"/>
                      <a:pt x="320" y="2443"/>
                    </a:cubicBezTo>
                    <a:cubicBezTo>
                      <a:pt x="457" y="2831"/>
                      <a:pt x="617" y="3173"/>
                      <a:pt x="822" y="3493"/>
                    </a:cubicBezTo>
                    <a:cubicBezTo>
                      <a:pt x="936" y="3653"/>
                      <a:pt x="1050" y="3790"/>
                      <a:pt x="1165" y="3927"/>
                    </a:cubicBezTo>
                    <a:cubicBezTo>
                      <a:pt x="1279" y="4064"/>
                      <a:pt x="1439" y="4178"/>
                      <a:pt x="1598" y="4315"/>
                    </a:cubicBezTo>
                    <a:cubicBezTo>
                      <a:pt x="1621" y="4338"/>
                      <a:pt x="1644" y="4338"/>
                      <a:pt x="1690" y="4338"/>
                    </a:cubicBezTo>
                    <a:lnTo>
                      <a:pt x="1735" y="4338"/>
                    </a:lnTo>
                    <a:cubicBezTo>
                      <a:pt x="1781" y="4338"/>
                      <a:pt x="1827" y="4292"/>
                      <a:pt x="1827" y="4269"/>
                    </a:cubicBezTo>
                    <a:cubicBezTo>
                      <a:pt x="1849" y="4223"/>
                      <a:pt x="1872" y="4178"/>
                      <a:pt x="1849" y="4132"/>
                    </a:cubicBezTo>
                    <a:cubicBezTo>
                      <a:pt x="1849" y="4086"/>
                      <a:pt x="1827" y="4064"/>
                      <a:pt x="1781" y="4041"/>
                    </a:cubicBezTo>
                    <a:cubicBezTo>
                      <a:pt x="1575" y="3858"/>
                      <a:pt x="1393" y="3676"/>
                      <a:pt x="1210" y="3447"/>
                    </a:cubicBezTo>
                    <a:cubicBezTo>
                      <a:pt x="1028" y="3196"/>
                      <a:pt x="868" y="2900"/>
                      <a:pt x="731" y="2580"/>
                    </a:cubicBezTo>
                    <a:lnTo>
                      <a:pt x="708" y="2557"/>
                    </a:lnTo>
                    <a:cubicBezTo>
                      <a:pt x="571" y="2169"/>
                      <a:pt x="480" y="1758"/>
                      <a:pt x="411" y="1347"/>
                    </a:cubicBezTo>
                    <a:cubicBezTo>
                      <a:pt x="389" y="937"/>
                      <a:pt x="389" y="549"/>
                      <a:pt x="434" y="183"/>
                    </a:cubicBezTo>
                    <a:cubicBezTo>
                      <a:pt x="434" y="138"/>
                      <a:pt x="411" y="69"/>
                      <a:pt x="389" y="46"/>
                    </a:cubicBezTo>
                    <a:cubicBezTo>
                      <a:pt x="366" y="24"/>
                      <a:pt x="320" y="1"/>
                      <a:pt x="2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6" name="Google Shape;5456;p41"/>
              <p:cNvSpPr/>
              <p:nvPr/>
            </p:nvSpPr>
            <p:spPr>
              <a:xfrm>
                <a:off x="8418109" y="2033282"/>
                <a:ext cx="87631" cy="151800"/>
              </a:xfrm>
              <a:custGeom>
                <a:avLst/>
                <a:gdLst/>
                <a:ahLst/>
                <a:cxnLst/>
                <a:rect l="l" t="t" r="r" b="b"/>
                <a:pathLst>
                  <a:path w="3242" h="5616" extrusionOk="0">
                    <a:moveTo>
                      <a:pt x="138" y="1"/>
                    </a:moveTo>
                    <a:cubicBezTo>
                      <a:pt x="92" y="24"/>
                      <a:pt x="46" y="46"/>
                      <a:pt x="24" y="92"/>
                    </a:cubicBezTo>
                    <a:cubicBezTo>
                      <a:pt x="1" y="115"/>
                      <a:pt x="1" y="183"/>
                      <a:pt x="1" y="229"/>
                    </a:cubicBezTo>
                    <a:cubicBezTo>
                      <a:pt x="24" y="275"/>
                      <a:pt x="46" y="298"/>
                      <a:pt x="92" y="320"/>
                    </a:cubicBezTo>
                    <a:cubicBezTo>
                      <a:pt x="297" y="412"/>
                      <a:pt x="503" y="549"/>
                      <a:pt x="708" y="708"/>
                    </a:cubicBezTo>
                    <a:lnTo>
                      <a:pt x="731" y="731"/>
                    </a:lnTo>
                    <a:cubicBezTo>
                      <a:pt x="1051" y="959"/>
                      <a:pt x="1325" y="1256"/>
                      <a:pt x="1576" y="1599"/>
                    </a:cubicBezTo>
                    <a:cubicBezTo>
                      <a:pt x="1918" y="2055"/>
                      <a:pt x="2192" y="2557"/>
                      <a:pt x="2420" y="3128"/>
                    </a:cubicBezTo>
                    <a:cubicBezTo>
                      <a:pt x="2648" y="3676"/>
                      <a:pt x="2785" y="4223"/>
                      <a:pt x="2854" y="4771"/>
                    </a:cubicBezTo>
                    <a:lnTo>
                      <a:pt x="2877" y="4817"/>
                    </a:lnTo>
                    <a:cubicBezTo>
                      <a:pt x="2900" y="5045"/>
                      <a:pt x="2900" y="5251"/>
                      <a:pt x="2900" y="5433"/>
                    </a:cubicBezTo>
                    <a:cubicBezTo>
                      <a:pt x="2900" y="5479"/>
                      <a:pt x="2900" y="5524"/>
                      <a:pt x="2945" y="5570"/>
                    </a:cubicBezTo>
                    <a:cubicBezTo>
                      <a:pt x="2968" y="5593"/>
                      <a:pt x="3014" y="5616"/>
                      <a:pt x="3059" y="5616"/>
                    </a:cubicBezTo>
                    <a:cubicBezTo>
                      <a:pt x="3151" y="5616"/>
                      <a:pt x="3219" y="5547"/>
                      <a:pt x="3242" y="5456"/>
                    </a:cubicBezTo>
                    <a:cubicBezTo>
                      <a:pt x="3242" y="4977"/>
                      <a:pt x="3173" y="4475"/>
                      <a:pt x="3036" y="3927"/>
                    </a:cubicBezTo>
                    <a:cubicBezTo>
                      <a:pt x="2922" y="3402"/>
                      <a:pt x="2717" y="2877"/>
                      <a:pt x="2443" y="2352"/>
                    </a:cubicBezTo>
                    <a:cubicBezTo>
                      <a:pt x="2192" y="1850"/>
                      <a:pt x="1872" y="1393"/>
                      <a:pt x="1507" y="982"/>
                    </a:cubicBezTo>
                    <a:cubicBezTo>
                      <a:pt x="1142" y="571"/>
                      <a:pt x="708" y="252"/>
                      <a:pt x="252" y="24"/>
                    </a:cubicBezTo>
                    <a:cubicBezTo>
                      <a:pt x="229" y="1"/>
                      <a:pt x="206" y="1"/>
                      <a:pt x="1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7" name="Google Shape;5457;p41"/>
              <p:cNvSpPr/>
              <p:nvPr/>
            </p:nvSpPr>
            <p:spPr>
              <a:xfrm>
                <a:off x="8437868" y="1962328"/>
                <a:ext cx="84550" cy="104930"/>
              </a:xfrm>
              <a:custGeom>
                <a:avLst/>
                <a:gdLst/>
                <a:ahLst/>
                <a:cxnLst/>
                <a:rect l="l" t="t" r="r" b="b"/>
                <a:pathLst>
                  <a:path w="3128" h="3882" extrusionOk="0">
                    <a:moveTo>
                      <a:pt x="183" y="1"/>
                    </a:moveTo>
                    <a:cubicBezTo>
                      <a:pt x="160" y="1"/>
                      <a:pt x="137" y="24"/>
                      <a:pt x="91" y="24"/>
                    </a:cubicBezTo>
                    <a:cubicBezTo>
                      <a:pt x="69" y="47"/>
                      <a:pt x="46" y="92"/>
                      <a:pt x="23" y="138"/>
                    </a:cubicBezTo>
                    <a:cubicBezTo>
                      <a:pt x="0" y="183"/>
                      <a:pt x="23" y="229"/>
                      <a:pt x="46" y="252"/>
                    </a:cubicBezTo>
                    <a:cubicBezTo>
                      <a:pt x="69" y="298"/>
                      <a:pt x="91" y="320"/>
                      <a:pt x="137" y="343"/>
                    </a:cubicBezTo>
                    <a:lnTo>
                      <a:pt x="183" y="343"/>
                    </a:lnTo>
                    <a:cubicBezTo>
                      <a:pt x="434" y="480"/>
                      <a:pt x="662" y="617"/>
                      <a:pt x="913" y="800"/>
                    </a:cubicBezTo>
                    <a:cubicBezTo>
                      <a:pt x="1187" y="1028"/>
                      <a:pt x="1461" y="1302"/>
                      <a:pt x="1712" y="1621"/>
                    </a:cubicBezTo>
                    <a:lnTo>
                      <a:pt x="1735" y="1667"/>
                    </a:lnTo>
                    <a:cubicBezTo>
                      <a:pt x="2077" y="2124"/>
                      <a:pt x="2351" y="2649"/>
                      <a:pt x="2602" y="3219"/>
                    </a:cubicBezTo>
                    <a:lnTo>
                      <a:pt x="2579" y="3174"/>
                    </a:lnTo>
                    <a:lnTo>
                      <a:pt x="2579" y="3174"/>
                    </a:lnTo>
                    <a:cubicBezTo>
                      <a:pt x="2648" y="3379"/>
                      <a:pt x="2716" y="3562"/>
                      <a:pt x="2785" y="3744"/>
                    </a:cubicBezTo>
                    <a:cubicBezTo>
                      <a:pt x="2808" y="3836"/>
                      <a:pt x="2876" y="3881"/>
                      <a:pt x="2945" y="3881"/>
                    </a:cubicBezTo>
                    <a:lnTo>
                      <a:pt x="2990" y="3881"/>
                    </a:lnTo>
                    <a:cubicBezTo>
                      <a:pt x="3036" y="3858"/>
                      <a:pt x="3082" y="3836"/>
                      <a:pt x="3104" y="3790"/>
                    </a:cubicBezTo>
                    <a:cubicBezTo>
                      <a:pt x="3127" y="3744"/>
                      <a:pt x="3127" y="3699"/>
                      <a:pt x="3104" y="3676"/>
                    </a:cubicBezTo>
                    <a:cubicBezTo>
                      <a:pt x="2853" y="2854"/>
                      <a:pt x="2488" y="2146"/>
                      <a:pt x="2054" y="1530"/>
                    </a:cubicBezTo>
                    <a:cubicBezTo>
                      <a:pt x="1826" y="1211"/>
                      <a:pt x="1552" y="914"/>
                      <a:pt x="1256" y="663"/>
                    </a:cubicBezTo>
                    <a:cubicBezTo>
                      <a:pt x="1119" y="526"/>
                      <a:pt x="936" y="412"/>
                      <a:pt x="776" y="298"/>
                    </a:cubicBezTo>
                    <a:cubicBezTo>
                      <a:pt x="616" y="206"/>
                      <a:pt x="457" y="115"/>
                      <a:pt x="228" y="24"/>
                    </a:cubicBezTo>
                    <a:cubicBezTo>
                      <a:pt x="228" y="1"/>
                      <a:pt x="206" y="1"/>
                      <a:pt x="1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458" name="Google Shape;5458;p41"/>
              <p:cNvGrpSpPr/>
              <p:nvPr/>
            </p:nvGrpSpPr>
            <p:grpSpPr>
              <a:xfrm>
                <a:off x="7881969" y="2107317"/>
                <a:ext cx="763841" cy="546655"/>
                <a:chOff x="7881969" y="2107317"/>
                <a:chExt cx="763841" cy="546655"/>
              </a:xfrm>
            </p:grpSpPr>
            <p:sp>
              <p:nvSpPr>
                <p:cNvPr id="5459" name="Google Shape;5459;p41"/>
                <p:cNvSpPr/>
                <p:nvPr/>
              </p:nvSpPr>
              <p:spPr>
                <a:xfrm>
                  <a:off x="8125049" y="2113507"/>
                  <a:ext cx="251136" cy="536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1" h="19859" extrusionOk="0">
                      <a:moveTo>
                        <a:pt x="7716" y="0"/>
                      </a:moveTo>
                      <a:cubicBezTo>
                        <a:pt x="7624" y="0"/>
                        <a:pt x="7556" y="0"/>
                        <a:pt x="7487" y="23"/>
                      </a:cubicBezTo>
                      <a:cubicBezTo>
                        <a:pt x="7282" y="69"/>
                        <a:pt x="7122" y="114"/>
                        <a:pt x="6985" y="183"/>
                      </a:cubicBezTo>
                      <a:cubicBezTo>
                        <a:pt x="6825" y="274"/>
                        <a:pt x="6688" y="365"/>
                        <a:pt x="6529" y="479"/>
                      </a:cubicBezTo>
                      <a:cubicBezTo>
                        <a:pt x="6415" y="594"/>
                        <a:pt x="6300" y="730"/>
                        <a:pt x="6186" y="845"/>
                      </a:cubicBezTo>
                      <a:cubicBezTo>
                        <a:pt x="5981" y="1096"/>
                        <a:pt x="5798" y="1324"/>
                        <a:pt x="5661" y="1552"/>
                      </a:cubicBezTo>
                      <a:cubicBezTo>
                        <a:pt x="5593" y="1643"/>
                        <a:pt x="5547" y="1735"/>
                        <a:pt x="5479" y="1849"/>
                      </a:cubicBezTo>
                      <a:lnTo>
                        <a:pt x="5456" y="1872"/>
                      </a:lnTo>
                      <a:cubicBezTo>
                        <a:pt x="5387" y="2009"/>
                        <a:pt x="5296" y="2146"/>
                        <a:pt x="5205" y="2283"/>
                      </a:cubicBezTo>
                      <a:lnTo>
                        <a:pt x="5068" y="2511"/>
                      </a:lnTo>
                      <a:lnTo>
                        <a:pt x="4977" y="2648"/>
                      </a:lnTo>
                      <a:lnTo>
                        <a:pt x="4931" y="2693"/>
                      </a:lnTo>
                      <a:lnTo>
                        <a:pt x="4885" y="2762"/>
                      </a:lnTo>
                      <a:cubicBezTo>
                        <a:pt x="4862" y="2830"/>
                        <a:pt x="4817" y="2876"/>
                        <a:pt x="4771" y="2945"/>
                      </a:cubicBezTo>
                      <a:cubicBezTo>
                        <a:pt x="4748" y="2990"/>
                        <a:pt x="4726" y="3036"/>
                        <a:pt x="4703" y="3081"/>
                      </a:cubicBezTo>
                      <a:lnTo>
                        <a:pt x="4680" y="3104"/>
                      </a:lnTo>
                      <a:lnTo>
                        <a:pt x="4657" y="3150"/>
                      </a:lnTo>
                      <a:cubicBezTo>
                        <a:pt x="4611" y="3241"/>
                        <a:pt x="4520" y="3401"/>
                        <a:pt x="4429" y="3492"/>
                      </a:cubicBezTo>
                      <a:lnTo>
                        <a:pt x="4406" y="3538"/>
                      </a:lnTo>
                      <a:lnTo>
                        <a:pt x="4360" y="3538"/>
                      </a:lnTo>
                      <a:cubicBezTo>
                        <a:pt x="4315" y="3561"/>
                        <a:pt x="4246" y="3606"/>
                        <a:pt x="4201" y="3629"/>
                      </a:cubicBezTo>
                      <a:cubicBezTo>
                        <a:pt x="4132" y="3675"/>
                        <a:pt x="4086" y="3743"/>
                        <a:pt x="4018" y="3835"/>
                      </a:cubicBezTo>
                      <a:cubicBezTo>
                        <a:pt x="3858" y="4040"/>
                        <a:pt x="3790" y="4314"/>
                        <a:pt x="3744" y="4565"/>
                      </a:cubicBezTo>
                      <a:lnTo>
                        <a:pt x="3744" y="4588"/>
                      </a:lnTo>
                      <a:lnTo>
                        <a:pt x="3721" y="4679"/>
                      </a:lnTo>
                      <a:lnTo>
                        <a:pt x="3698" y="4748"/>
                      </a:lnTo>
                      <a:lnTo>
                        <a:pt x="3698" y="4771"/>
                      </a:lnTo>
                      <a:lnTo>
                        <a:pt x="3676" y="4839"/>
                      </a:lnTo>
                      <a:lnTo>
                        <a:pt x="3653" y="4930"/>
                      </a:lnTo>
                      <a:lnTo>
                        <a:pt x="3653" y="4976"/>
                      </a:lnTo>
                      <a:lnTo>
                        <a:pt x="3630" y="5022"/>
                      </a:lnTo>
                      <a:lnTo>
                        <a:pt x="3607" y="5136"/>
                      </a:lnTo>
                      <a:lnTo>
                        <a:pt x="3584" y="5227"/>
                      </a:lnTo>
                      <a:lnTo>
                        <a:pt x="3584" y="5273"/>
                      </a:lnTo>
                      <a:lnTo>
                        <a:pt x="3561" y="5341"/>
                      </a:lnTo>
                      <a:lnTo>
                        <a:pt x="3539" y="5410"/>
                      </a:lnTo>
                      <a:cubicBezTo>
                        <a:pt x="3516" y="5501"/>
                        <a:pt x="3493" y="5615"/>
                        <a:pt x="3470" y="5706"/>
                      </a:cubicBezTo>
                      <a:cubicBezTo>
                        <a:pt x="3516" y="5798"/>
                        <a:pt x="3516" y="5889"/>
                        <a:pt x="3516" y="5980"/>
                      </a:cubicBezTo>
                      <a:cubicBezTo>
                        <a:pt x="3493" y="6049"/>
                        <a:pt x="3447" y="6117"/>
                        <a:pt x="3424" y="6186"/>
                      </a:cubicBezTo>
                      <a:cubicBezTo>
                        <a:pt x="3402" y="6209"/>
                        <a:pt x="3402" y="6231"/>
                        <a:pt x="3379" y="6254"/>
                      </a:cubicBezTo>
                      <a:cubicBezTo>
                        <a:pt x="3333" y="6391"/>
                        <a:pt x="3265" y="6505"/>
                        <a:pt x="3219" y="6619"/>
                      </a:cubicBezTo>
                      <a:cubicBezTo>
                        <a:pt x="3219" y="6642"/>
                        <a:pt x="3219" y="6642"/>
                        <a:pt x="3196" y="6665"/>
                      </a:cubicBezTo>
                      <a:lnTo>
                        <a:pt x="3105" y="6985"/>
                      </a:lnTo>
                      <a:cubicBezTo>
                        <a:pt x="3014" y="7327"/>
                        <a:pt x="2922" y="7692"/>
                        <a:pt x="2808" y="8035"/>
                      </a:cubicBezTo>
                      <a:lnTo>
                        <a:pt x="2808" y="8057"/>
                      </a:lnTo>
                      <a:lnTo>
                        <a:pt x="2785" y="8126"/>
                      </a:lnTo>
                      <a:cubicBezTo>
                        <a:pt x="2763" y="8217"/>
                        <a:pt x="2763" y="8286"/>
                        <a:pt x="2740" y="8377"/>
                      </a:cubicBezTo>
                      <a:lnTo>
                        <a:pt x="2717" y="8468"/>
                      </a:lnTo>
                      <a:cubicBezTo>
                        <a:pt x="2717" y="8537"/>
                        <a:pt x="2694" y="8605"/>
                        <a:pt x="2694" y="8674"/>
                      </a:cubicBezTo>
                      <a:lnTo>
                        <a:pt x="2694" y="8742"/>
                      </a:lnTo>
                      <a:cubicBezTo>
                        <a:pt x="2671" y="8811"/>
                        <a:pt x="2671" y="8902"/>
                        <a:pt x="2648" y="8970"/>
                      </a:cubicBezTo>
                      <a:cubicBezTo>
                        <a:pt x="2557" y="9267"/>
                        <a:pt x="2466" y="9541"/>
                        <a:pt x="2375" y="9838"/>
                      </a:cubicBezTo>
                      <a:cubicBezTo>
                        <a:pt x="2306" y="9998"/>
                        <a:pt x="2260" y="10134"/>
                        <a:pt x="2238" y="10271"/>
                      </a:cubicBezTo>
                      <a:cubicBezTo>
                        <a:pt x="2192" y="10431"/>
                        <a:pt x="2169" y="10614"/>
                        <a:pt x="2123" y="10774"/>
                      </a:cubicBezTo>
                      <a:cubicBezTo>
                        <a:pt x="2101" y="10911"/>
                        <a:pt x="2055" y="11047"/>
                        <a:pt x="2032" y="11207"/>
                      </a:cubicBezTo>
                      <a:cubicBezTo>
                        <a:pt x="1986" y="11321"/>
                        <a:pt x="1964" y="11436"/>
                        <a:pt x="1941" y="11550"/>
                      </a:cubicBezTo>
                      <a:lnTo>
                        <a:pt x="1918" y="11595"/>
                      </a:lnTo>
                      <a:cubicBezTo>
                        <a:pt x="1918" y="11687"/>
                        <a:pt x="1895" y="11755"/>
                        <a:pt x="1872" y="11824"/>
                      </a:cubicBezTo>
                      <a:cubicBezTo>
                        <a:pt x="1827" y="11915"/>
                        <a:pt x="1804" y="11983"/>
                        <a:pt x="1735" y="12052"/>
                      </a:cubicBezTo>
                      <a:cubicBezTo>
                        <a:pt x="1713" y="12075"/>
                        <a:pt x="1667" y="12097"/>
                        <a:pt x="1644" y="12097"/>
                      </a:cubicBezTo>
                      <a:cubicBezTo>
                        <a:pt x="1598" y="12234"/>
                        <a:pt x="1553" y="12371"/>
                        <a:pt x="1530" y="12508"/>
                      </a:cubicBezTo>
                      <a:lnTo>
                        <a:pt x="1462" y="12668"/>
                      </a:lnTo>
                      <a:lnTo>
                        <a:pt x="1439" y="12759"/>
                      </a:lnTo>
                      <a:lnTo>
                        <a:pt x="1370" y="12942"/>
                      </a:lnTo>
                      <a:lnTo>
                        <a:pt x="1279" y="13307"/>
                      </a:lnTo>
                      <a:lnTo>
                        <a:pt x="1233" y="13444"/>
                      </a:lnTo>
                      <a:lnTo>
                        <a:pt x="1210" y="13490"/>
                      </a:lnTo>
                      <a:cubicBezTo>
                        <a:pt x="1165" y="13604"/>
                        <a:pt x="1142" y="13741"/>
                        <a:pt x="1096" y="13855"/>
                      </a:cubicBezTo>
                      <a:cubicBezTo>
                        <a:pt x="937" y="14357"/>
                        <a:pt x="777" y="14859"/>
                        <a:pt x="640" y="15384"/>
                      </a:cubicBezTo>
                      <a:lnTo>
                        <a:pt x="526" y="15704"/>
                      </a:lnTo>
                      <a:lnTo>
                        <a:pt x="457" y="15955"/>
                      </a:lnTo>
                      <a:lnTo>
                        <a:pt x="434" y="16001"/>
                      </a:lnTo>
                      <a:cubicBezTo>
                        <a:pt x="366" y="16229"/>
                        <a:pt x="320" y="16457"/>
                        <a:pt x="252" y="16663"/>
                      </a:cubicBezTo>
                      <a:cubicBezTo>
                        <a:pt x="206" y="16822"/>
                        <a:pt x="183" y="16982"/>
                        <a:pt x="138" y="17142"/>
                      </a:cubicBezTo>
                      <a:cubicBezTo>
                        <a:pt x="115" y="17210"/>
                        <a:pt x="92" y="17279"/>
                        <a:pt x="92" y="17347"/>
                      </a:cubicBezTo>
                      <a:lnTo>
                        <a:pt x="69" y="17416"/>
                      </a:lnTo>
                      <a:lnTo>
                        <a:pt x="46" y="17507"/>
                      </a:lnTo>
                      <a:lnTo>
                        <a:pt x="46" y="17553"/>
                      </a:lnTo>
                      <a:cubicBezTo>
                        <a:pt x="24" y="17621"/>
                        <a:pt x="1" y="17712"/>
                        <a:pt x="1" y="17781"/>
                      </a:cubicBezTo>
                      <a:cubicBezTo>
                        <a:pt x="1" y="17849"/>
                        <a:pt x="1" y="17941"/>
                        <a:pt x="24" y="18055"/>
                      </a:cubicBezTo>
                      <a:cubicBezTo>
                        <a:pt x="69" y="18237"/>
                        <a:pt x="183" y="18397"/>
                        <a:pt x="297" y="18534"/>
                      </a:cubicBezTo>
                      <a:cubicBezTo>
                        <a:pt x="457" y="18740"/>
                        <a:pt x="685" y="18854"/>
                        <a:pt x="891" y="18968"/>
                      </a:cubicBezTo>
                      <a:cubicBezTo>
                        <a:pt x="1188" y="19150"/>
                        <a:pt x="1507" y="19265"/>
                        <a:pt x="1735" y="19333"/>
                      </a:cubicBezTo>
                      <a:lnTo>
                        <a:pt x="1827" y="19356"/>
                      </a:lnTo>
                      <a:lnTo>
                        <a:pt x="1918" y="19379"/>
                      </a:lnTo>
                      <a:cubicBezTo>
                        <a:pt x="1986" y="19424"/>
                        <a:pt x="2078" y="19447"/>
                        <a:pt x="2146" y="19470"/>
                      </a:cubicBezTo>
                      <a:cubicBezTo>
                        <a:pt x="2283" y="19516"/>
                        <a:pt x="2443" y="19561"/>
                        <a:pt x="2603" y="19584"/>
                      </a:cubicBezTo>
                      <a:lnTo>
                        <a:pt x="2694" y="19607"/>
                      </a:lnTo>
                      <a:lnTo>
                        <a:pt x="2740" y="19607"/>
                      </a:lnTo>
                      <a:lnTo>
                        <a:pt x="2877" y="19653"/>
                      </a:lnTo>
                      <a:lnTo>
                        <a:pt x="3036" y="19698"/>
                      </a:lnTo>
                      <a:cubicBezTo>
                        <a:pt x="3105" y="19698"/>
                        <a:pt x="3173" y="19721"/>
                        <a:pt x="3219" y="19744"/>
                      </a:cubicBezTo>
                      <a:lnTo>
                        <a:pt x="3288" y="19744"/>
                      </a:lnTo>
                      <a:lnTo>
                        <a:pt x="3424" y="19767"/>
                      </a:lnTo>
                      <a:lnTo>
                        <a:pt x="3493" y="19790"/>
                      </a:lnTo>
                      <a:cubicBezTo>
                        <a:pt x="3676" y="19835"/>
                        <a:pt x="3813" y="19858"/>
                        <a:pt x="3972" y="19858"/>
                      </a:cubicBezTo>
                      <a:lnTo>
                        <a:pt x="4269" y="19858"/>
                      </a:lnTo>
                      <a:cubicBezTo>
                        <a:pt x="4315" y="19858"/>
                        <a:pt x="4360" y="19835"/>
                        <a:pt x="4406" y="19835"/>
                      </a:cubicBezTo>
                      <a:lnTo>
                        <a:pt x="4680" y="19835"/>
                      </a:lnTo>
                      <a:cubicBezTo>
                        <a:pt x="4885" y="19812"/>
                        <a:pt x="5091" y="19653"/>
                        <a:pt x="5136" y="19424"/>
                      </a:cubicBezTo>
                      <a:cubicBezTo>
                        <a:pt x="5205" y="19219"/>
                        <a:pt x="5228" y="18991"/>
                        <a:pt x="5273" y="18808"/>
                      </a:cubicBezTo>
                      <a:lnTo>
                        <a:pt x="5273" y="18762"/>
                      </a:lnTo>
                      <a:cubicBezTo>
                        <a:pt x="5296" y="18603"/>
                        <a:pt x="5319" y="18466"/>
                        <a:pt x="5342" y="18329"/>
                      </a:cubicBezTo>
                      <a:lnTo>
                        <a:pt x="5365" y="18283"/>
                      </a:lnTo>
                      <a:lnTo>
                        <a:pt x="5365" y="18283"/>
                      </a:lnTo>
                      <a:lnTo>
                        <a:pt x="5342" y="18306"/>
                      </a:lnTo>
                      <a:cubicBezTo>
                        <a:pt x="5410" y="18078"/>
                        <a:pt x="5456" y="17872"/>
                        <a:pt x="5524" y="17644"/>
                      </a:cubicBezTo>
                      <a:lnTo>
                        <a:pt x="5593" y="17393"/>
                      </a:lnTo>
                      <a:cubicBezTo>
                        <a:pt x="5684" y="17051"/>
                        <a:pt x="5775" y="16754"/>
                        <a:pt x="5867" y="16480"/>
                      </a:cubicBezTo>
                      <a:cubicBezTo>
                        <a:pt x="5912" y="16366"/>
                        <a:pt x="5935" y="16252"/>
                        <a:pt x="5981" y="16138"/>
                      </a:cubicBezTo>
                      <a:lnTo>
                        <a:pt x="6004" y="16069"/>
                      </a:lnTo>
                      <a:cubicBezTo>
                        <a:pt x="6049" y="15909"/>
                        <a:pt x="6095" y="15749"/>
                        <a:pt x="6164" y="15590"/>
                      </a:cubicBezTo>
                      <a:cubicBezTo>
                        <a:pt x="6209" y="15498"/>
                        <a:pt x="6255" y="15384"/>
                        <a:pt x="6278" y="15270"/>
                      </a:cubicBezTo>
                      <a:lnTo>
                        <a:pt x="6300" y="15225"/>
                      </a:lnTo>
                      <a:lnTo>
                        <a:pt x="6323" y="15156"/>
                      </a:lnTo>
                      <a:cubicBezTo>
                        <a:pt x="6369" y="15042"/>
                        <a:pt x="6415" y="14905"/>
                        <a:pt x="6460" y="14791"/>
                      </a:cubicBezTo>
                      <a:lnTo>
                        <a:pt x="6483" y="14722"/>
                      </a:lnTo>
                      <a:cubicBezTo>
                        <a:pt x="6574" y="14403"/>
                        <a:pt x="6666" y="14152"/>
                        <a:pt x="6734" y="13878"/>
                      </a:cubicBezTo>
                      <a:cubicBezTo>
                        <a:pt x="6780" y="13627"/>
                        <a:pt x="6871" y="13376"/>
                        <a:pt x="6940" y="13147"/>
                      </a:cubicBezTo>
                      <a:lnTo>
                        <a:pt x="6962" y="13010"/>
                      </a:lnTo>
                      <a:cubicBezTo>
                        <a:pt x="7054" y="12714"/>
                        <a:pt x="7145" y="12417"/>
                        <a:pt x="7236" y="12143"/>
                      </a:cubicBezTo>
                      <a:cubicBezTo>
                        <a:pt x="7282" y="12006"/>
                        <a:pt x="7328" y="11846"/>
                        <a:pt x="7350" y="11709"/>
                      </a:cubicBezTo>
                      <a:cubicBezTo>
                        <a:pt x="7373" y="11641"/>
                        <a:pt x="7419" y="11550"/>
                        <a:pt x="7442" y="11481"/>
                      </a:cubicBezTo>
                      <a:cubicBezTo>
                        <a:pt x="7465" y="11299"/>
                        <a:pt x="7510" y="11139"/>
                        <a:pt x="7533" y="10979"/>
                      </a:cubicBezTo>
                      <a:lnTo>
                        <a:pt x="7556" y="10933"/>
                      </a:lnTo>
                      <a:cubicBezTo>
                        <a:pt x="7602" y="10728"/>
                        <a:pt x="7670" y="10500"/>
                        <a:pt x="7738" y="10317"/>
                      </a:cubicBezTo>
                      <a:cubicBezTo>
                        <a:pt x="7761" y="10294"/>
                        <a:pt x="7761" y="10271"/>
                        <a:pt x="7761" y="10271"/>
                      </a:cubicBezTo>
                      <a:lnTo>
                        <a:pt x="7784" y="10203"/>
                      </a:lnTo>
                      <a:cubicBezTo>
                        <a:pt x="7875" y="9838"/>
                        <a:pt x="7967" y="9450"/>
                        <a:pt x="8058" y="9062"/>
                      </a:cubicBezTo>
                      <a:lnTo>
                        <a:pt x="8058" y="9062"/>
                      </a:lnTo>
                      <a:lnTo>
                        <a:pt x="8012" y="9130"/>
                      </a:lnTo>
                      <a:cubicBezTo>
                        <a:pt x="8126" y="8742"/>
                        <a:pt x="8218" y="8445"/>
                        <a:pt x="8309" y="8194"/>
                      </a:cubicBezTo>
                      <a:cubicBezTo>
                        <a:pt x="8332" y="8080"/>
                        <a:pt x="8378" y="7989"/>
                        <a:pt x="8423" y="7875"/>
                      </a:cubicBezTo>
                      <a:lnTo>
                        <a:pt x="8446" y="7761"/>
                      </a:lnTo>
                      <a:lnTo>
                        <a:pt x="8515" y="7578"/>
                      </a:lnTo>
                      <a:cubicBezTo>
                        <a:pt x="8537" y="7487"/>
                        <a:pt x="8560" y="7395"/>
                        <a:pt x="8606" y="7304"/>
                      </a:cubicBezTo>
                      <a:cubicBezTo>
                        <a:pt x="8651" y="7167"/>
                        <a:pt x="8697" y="7030"/>
                        <a:pt x="8743" y="6893"/>
                      </a:cubicBezTo>
                      <a:cubicBezTo>
                        <a:pt x="8766" y="6802"/>
                        <a:pt x="8788" y="6711"/>
                        <a:pt x="8811" y="6642"/>
                      </a:cubicBezTo>
                      <a:cubicBezTo>
                        <a:pt x="8834" y="6574"/>
                        <a:pt x="8857" y="6505"/>
                        <a:pt x="8880" y="6437"/>
                      </a:cubicBezTo>
                      <a:lnTo>
                        <a:pt x="8948" y="6277"/>
                      </a:lnTo>
                      <a:cubicBezTo>
                        <a:pt x="9017" y="6072"/>
                        <a:pt x="9062" y="5866"/>
                        <a:pt x="9154" y="5661"/>
                      </a:cubicBezTo>
                      <a:cubicBezTo>
                        <a:pt x="9222" y="5478"/>
                        <a:pt x="9291" y="5296"/>
                        <a:pt x="9222" y="5090"/>
                      </a:cubicBezTo>
                      <a:cubicBezTo>
                        <a:pt x="9199" y="5022"/>
                        <a:pt x="9176" y="4953"/>
                        <a:pt x="9154" y="4885"/>
                      </a:cubicBezTo>
                      <a:cubicBezTo>
                        <a:pt x="9131" y="4839"/>
                        <a:pt x="9108" y="4793"/>
                        <a:pt x="9085" y="4748"/>
                      </a:cubicBezTo>
                      <a:cubicBezTo>
                        <a:pt x="9062" y="4702"/>
                        <a:pt x="9062" y="4634"/>
                        <a:pt x="9062" y="4542"/>
                      </a:cubicBezTo>
                      <a:cubicBezTo>
                        <a:pt x="9062" y="4428"/>
                        <a:pt x="9062" y="4314"/>
                        <a:pt x="9085" y="4177"/>
                      </a:cubicBezTo>
                      <a:lnTo>
                        <a:pt x="9085" y="4040"/>
                      </a:lnTo>
                      <a:cubicBezTo>
                        <a:pt x="9085" y="3972"/>
                        <a:pt x="9085" y="3926"/>
                        <a:pt x="9085" y="3858"/>
                      </a:cubicBezTo>
                      <a:cubicBezTo>
                        <a:pt x="9108" y="3698"/>
                        <a:pt x="9108" y="3561"/>
                        <a:pt x="9108" y="3424"/>
                      </a:cubicBezTo>
                      <a:cubicBezTo>
                        <a:pt x="9108" y="3264"/>
                        <a:pt x="9085" y="3127"/>
                        <a:pt x="9062" y="2967"/>
                      </a:cubicBezTo>
                      <a:lnTo>
                        <a:pt x="9062" y="2922"/>
                      </a:lnTo>
                      <a:cubicBezTo>
                        <a:pt x="9062" y="2808"/>
                        <a:pt x="9040" y="2716"/>
                        <a:pt x="9040" y="2625"/>
                      </a:cubicBezTo>
                      <a:cubicBezTo>
                        <a:pt x="9017" y="2579"/>
                        <a:pt x="8994" y="2511"/>
                        <a:pt x="8994" y="2465"/>
                      </a:cubicBezTo>
                      <a:cubicBezTo>
                        <a:pt x="8971" y="2351"/>
                        <a:pt x="8948" y="2283"/>
                        <a:pt x="8925" y="2214"/>
                      </a:cubicBezTo>
                      <a:cubicBezTo>
                        <a:pt x="8925" y="2146"/>
                        <a:pt x="8903" y="2077"/>
                        <a:pt x="8903" y="1986"/>
                      </a:cubicBezTo>
                      <a:cubicBezTo>
                        <a:pt x="8880" y="1895"/>
                        <a:pt x="8880" y="1826"/>
                        <a:pt x="8880" y="1780"/>
                      </a:cubicBezTo>
                      <a:cubicBezTo>
                        <a:pt x="8834" y="1621"/>
                        <a:pt x="8811" y="1484"/>
                        <a:pt x="8766" y="1347"/>
                      </a:cubicBezTo>
                      <a:cubicBezTo>
                        <a:pt x="8720" y="1210"/>
                        <a:pt x="8674" y="1073"/>
                        <a:pt x="8629" y="936"/>
                      </a:cubicBezTo>
                      <a:cubicBezTo>
                        <a:pt x="8583" y="845"/>
                        <a:pt x="8515" y="730"/>
                        <a:pt x="8469" y="616"/>
                      </a:cubicBezTo>
                      <a:cubicBezTo>
                        <a:pt x="8423" y="548"/>
                        <a:pt x="8378" y="457"/>
                        <a:pt x="8332" y="365"/>
                      </a:cubicBezTo>
                      <a:lnTo>
                        <a:pt x="8309" y="342"/>
                      </a:lnTo>
                      <a:cubicBezTo>
                        <a:pt x="8286" y="297"/>
                        <a:pt x="8286" y="274"/>
                        <a:pt x="8263" y="251"/>
                      </a:cubicBezTo>
                      <a:cubicBezTo>
                        <a:pt x="8241" y="228"/>
                        <a:pt x="8218" y="205"/>
                        <a:pt x="8195" y="183"/>
                      </a:cubicBezTo>
                      <a:cubicBezTo>
                        <a:pt x="8149" y="137"/>
                        <a:pt x="8104" y="114"/>
                        <a:pt x="8058" y="114"/>
                      </a:cubicBezTo>
                      <a:cubicBezTo>
                        <a:pt x="8035" y="91"/>
                        <a:pt x="8012" y="91"/>
                        <a:pt x="7990" y="91"/>
                      </a:cubicBezTo>
                      <a:cubicBezTo>
                        <a:pt x="7921" y="23"/>
                        <a:pt x="7830" y="0"/>
                        <a:pt x="773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0" name="Google Shape;5460;p41"/>
                <p:cNvSpPr/>
                <p:nvPr/>
              </p:nvSpPr>
              <p:spPr>
                <a:xfrm>
                  <a:off x="8217600" y="2260334"/>
                  <a:ext cx="143773" cy="66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19" h="2443" extrusionOk="0">
                      <a:moveTo>
                        <a:pt x="343" y="0"/>
                      </a:moveTo>
                      <a:cubicBezTo>
                        <a:pt x="274" y="0"/>
                        <a:pt x="183" y="46"/>
                        <a:pt x="160" y="115"/>
                      </a:cubicBezTo>
                      <a:cubicBezTo>
                        <a:pt x="115" y="137"/>
                        <a:pt x="92" y="183"/>
                        <a:pt x="69" y="229"/>
                      </a:cubicBezTo>
                      <a:cubicBezTo>
                        <a:pt x="69" y="252"/>
                        <a:pt x="69" y="297"/>
                        <a:pt x="46" y="320"/>
                      </a:cubicBezTo>
                      <a:cubicBezTo>
                        <a:pt x="92" y="389"/>
                        <a:pt x="92" y="480"/>
                        <a:pt x="92" y="548"/>
                      </a:cubicBezTo>
                      <a:cubicBezTo>
                        <a:pt x="69" y="617"/>
                        <a:pt x="23" y="685"/>
                        <a:pt x="0" y="754"/>
                      </a:cubicBezTo>
                      <a:cubicBezTo>
                        <a:pt x="0" y="822"/>
                        <a:pt x="0" y="891"/>
                        <a:pt x="46" y="936"/>
                      </a:cubicBezTo>
                      <a:cubicBezTo>
                        <a:pt x="115" y="1096"/>
                        <a:pt x="274" y="1165"/>
                        <a:pt x="434" y="1233"/>
                      </a:cubicBezTo>
                      <a:cubicBezTo>
                        <a:pt x="503" y="1256"/>
                        <a:pt x="594" y="1302"/>
                        <a:pt x="662" y="1324"/>
                      </a:cubicBezTo>
                      <a:cubicBezTo>
                        <a:pt x="822" y="1393"/>
                        <a:pt x="982" y="1438"/>
                        <a:pt x="1142" y="1507"/>
                      </a:cubicBezTo>
                      <a:lnTo>
                        <a:pt x="1347" y="1598"/>
                      </a:lnTo>
                      <a:cubicBezTo>
                        <a:pt x="1438" y="1621"/>
                        <a:pt x="1507" y="1644"/>
                        <a:pt x="1598" y="1644"/>
                      </a:cubicBezTo>
                      <a:lnTo>
                        <a:pt x="1644" y="1644"/>
                      </a:lnTo>
                      <a:cubicBezTo>
                        <a:pt x="1667" y="1644"/>
                        <a:pt x="1667" y="1644"/>
                        <a:pt x="1690" y="1667"/>
                      </a:cubicBezTo>
                      <a:cubicBezTo>
                        <a:pt x="1827" y="1712"/>
                        <a:pt x="1941" y="1758"/>
                        <a:pt x="2078" y="1804"/>
                      </a:cubicBezTo>
                      <a:cubicBezTo>
                        <a:pt x="2329" y="1918"/>
                        <a:pt x="2603" y="2009"/>
                        <a:pt x="2876" y="2078"/>
                      </a:cubicBezTo>
                      <a:cubicBezTo>
                        <a:pt x="3150" y="2146"/>
                        <a:pt x="3424" y="2215"/>
                        <a:pt x="3721" y="2260"/>
                      </a:cubicBezTo>
                      <a:cubicBezTo>
                        <a:pt x="3812" y="2260"/>
                        <a:pt x="3926" y="2283"/>
                        <a:pt x="4041" y="2306"/>
                      </a:cubicBezTo>
                      <a:cubicBezTo>
                        <a:pt x="4063" y="2306"/>
                        <a:pt x="4109" y="2306"/>
                        <a:pt x="4155" y="2329"/>
                      </a:cubicBezTo>
                      <a:cubicBezTo>
                        <a:pt x="4246" y="2329"/>
                        <a:pt x="4314" y="2351"/>
                        <a:pt x="4383" y="2374"/>
                      </a:cubicBezTo>
                      <a:cubicBezTo>
                        <a:pt x="4429" y="2397"/>
                        <a:pt x="4474" y="2397"/>
                        <a:pt x="4520" y="2420"/>
                      </a:cubicBezTo>
                      <a:cubicBezTo>
                        <a:pt x="4566" y="2420"/>
                        <a:pt x="4634" y="2443"/>
                        <a:pt x="4680" y="2443"/>
                      </a:cubicBezTo>
                      <a:cubicBezTo>
                        <a:pt x="4725" y="2443"/>
                        <a:pt x="4771" y="2443"/>
                        <a:pt x="4817" y="2420"/>
                      </a:cubicBezTo>
                      <a:cubicBezTo>
                        <a:pt x="4885" y="2397"/>
                        <a:pt x="4954" y="2397"/>
                        <a:pt x="4999" y="2351"/>
                      </a:cubicBezTo>
                      <a:cubicBezTo>
                        <a:pt x="5045" y="2329"/>
                        <a:pt x="5068" y="2306"/>
                        <a:pt x="5113" y="2283"/>
                      </a:cubicBezTo>
                      <a:cubicBezTo>
                        <a:pt x="5113" y="2260"/>
                        <a:pt x="5113" y="2237"/>
                        <a:pt x="5113" y="2192"/>
                      </a:cubicBezTo>
                      <a:cubicBezTo>
                        <a:pt x="5113" y="2123"/>
                        <a:pt x="5113" y="2078"/>
                        <a:pt x="5159" y="2009"/>
                      </a:cubicBezTo>
                      <a:cubicBezTo>
                        <a:pt x="5182" y="1941"/>
                        <a:pt x="5205" y="1918"/>
                        <a:pt x="5273" y="1872"/>
                      </a:cubicBezTo>
                      <a:cubicBezTo>
                        <a:pt x="5273" y="1849"/>
                        <a:pt x="5296" y="1804"/>
                        <a:pt x="5296" y="1758"/>
                      </a:cubicBezTo>
                      <a:cubicBezTo>
                        <a:pt x="5319" y="1690"/>
                        <a:pt x="5250" y="1598"/>
                        <a:pt x="5182" y="1553"/>
                      </a:cubicBezTo>
                      <a:cubicBezTo>
                        <a:pt x="5136" y="1507"/>
                        <a:pt x="5068" y="1507"/>
                        <a:pt x="4999" y="1484"/>
                      </a:cubicBezTo>
                      <a:cubicBezTo>
                        <a:pt x="4931" y="1484"/>
                        <a:pt x="4862" y="1461"/>
                        <a:pt x="4794" y="1461"/>
                      </a:cubicBezTo>
                      <a:cubicBezTo>
                        <a:pt x="4543" y="1438"/>
                        <a:pt x="4269" y="1393"/>
                        <a:pt x="3995" y="1347"/>
                      </a:cubicBezTo>
                      <a:cubicBezTo>
                        <a:pt x="3812" y="1302"/>
                        <a:pt x="3630" y="1256"/>
                        <a:pt x="3424" y="1187"/>
                      </a:cubicBezTo>
                      <a:cubicBezTo>
                        <a:pt x="3333" y="1165"/>
                        <a:pt x="3242" y="1119"/>
                        <a:pt x="3128" y="1096"/>
                      </a:cubicBezTo>
                      <a:cubicBezTo>
                        <a:pt x="3013" y="1050"/>
                        <a:pt x="2899" y="1028"/>
                        <a:pt x="2808" y="982"/>
                      </a:cubicBezTo>
                      <a:cubicBezTo>
                        <a:pt x="2603" y="913"/>
                        <a:pt x="2420" y="845"/>
                        <a:pt x="2215" y="754"/>
                      </a:cubicBezTo>
                      <a:cubicBezTo>
                        <a:pt x="2009" y="662"/>
                        <a:pt x="1781" y="548"/>
                        <a:pt x="1553" y="480"/>
                      </a:cubicBezTo>
                      <a:cubicBezTo>
                        <a:pt x="1533" y="461"/>
                        <a:pt x="1510" y="453"/>
                        <a:pt x="1484" y="453"/>
                      </a:cubicBezTo>
                      <a:cubicBezTo>
                        <a:pt x="1449" y="453"/>
                        <a:pt x="1410" y="467"/>
                        <a:pt x="1370" y="480"/>
                      </a:cubicBezTo>
                      <a:cubicBezTo>
                        <a:pt x="1302" y="434"/>
                        <a:pt x="1233" y="411"/>
                        <a:pt x="1187" y="389"/>
                      </a:cubicBezTo>
                      <a:cubicBezTo>
                        <a:pt x="1028" y="320"/>
                        <a:pt x="891" y="252"/>
                        <a:pt x="754" y="206"/>
                      </a:cubicBezTo>
                      <a:cubicBezTo>
                        <a:pt x="719" y="194"/>
                        <a:pt x="685" y="189"/>
                        <a:pt x="654" y="189"/>
                      </a:cubicBezTo>
                      <a:cubicBezTo>
                        <a:pt x="622" y="189"/>
                        <a:pt x="594" y="194"/>
                        <a:pt x="571" y="206"/>
                      </a:cubicBezTo>
                      <a:cubicBezTo>
                        <a:pt x="571" y="137"/>
                        <a:pt x="525" y="92"/>
                        <a:pt x="480" y="46"/>
                      </a:cubicBezTo>
                      <a:cubicBezTo>
                        <a:pt x="434" y="23"/>
                        <a:pt x="389" y="0"/>
                        <a:pt x="34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1" name="Google Shape;5461;p41"/>
                <p:cNvSpPr/>
                <p:nvPr/>
              </p:nvSpPr>
              <p:spPr>
                <a:xfrm>
                  <a:off x="8142322" y="2521930"/>
                  <a:ext cx="140691" cy="66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5" h="2466" extrusionOk="0">
                      <a:moveTo>
                        <a:pt x="298" y="0"/>
                      </a:moveTo>
                      <a:cubicBezTo>
                        <a:pt x="275" y="0"/>
                        <a:pt x="275" y="23"/>
                        <a:pt x="252" y="23"/>
                      </a:cubicBezTo>
                      <a:cubicBezTo>
                        <a:pt x="206" y="23"/>
                        <a:pt x="138" y="46"/>
                        <a:pt x="115" y="115"/>
                      </a:cubicBezTo>
                      <a:cubicBezTo>
                        <a:pt x="69" y="183"/>
                        <a:pt x="46" y="251"/>
                        <a:pt x="24" y="343"/>
                      </a:cubicBezTo>
                      <a:cubicBezTo>
                        <a:pt x="24" y="411"/>
                        <a:pt x="1" y="457"/>
                        <a:pt x="1" y="525"/>
                      </a:cubicBezTo>
                      <a:cubicBezTo>
                        <a:pt x="1" y="594"/>
                        <a:pt x="1" y="708"/>
                        <a:pt x="1" y="776"/>
                      </a:cubicBezTo>
                      <a:cubicBezTo>
                        <a:pt x="1" y="845"/>
                        <a:pt x="24" y="891"/>
                        <a:pt x="69" y="936"/>
                      </a:cubicBezTo>
                      <a:cubicBezTo>
                        <a:pt x="92" y="1005"/>
                        <a:pt x="138" y="1050"/>
                        <a:pt x="206" y="1096"/>
                      </a:cubicBezTo>
                      <a:cubicBezTo>
                        <a:pt x="275" y="1142"/>
                        <a:pt x="343" y="1187"/>
                        <a:pt x="412" y="1233"/>
                      </a:cubicBezTo>
                      <a:cubicBezTo>
                        <a:pt x="526" y="1301"/>
                        <a:pt x="663" y="1347"/>
                        <a:pt x="777" y="1416"/>
                      </a:cubicBezTo>
                      <a:cubicBezTo>
                        <a:pt x="868" y="1461"/>
                        <a:pt x="959" y="1507"/>
                        <a:pt x="1051" y="1530"/>
                      </a:cubicBezTo>
                      <a:cubicBezTo>
                        <a:pt x="1142" y="1575"/>
                        <a:pt x="1256" y="1621"/>
                        <a:pt x="1347" y="1667"/>
                      </a:cubicBezTo>
                      <a:cubicBezTo>
                        <a:pt x="1439" y="1712"/>
                        <a:pt x="1530" y="1735"/>
                        <a:pt x="1621" y="1781"/>
                      </a:cubicBezTo>
                      <a:cubicBezTo>
                        <a:pt x="1667" y="1781"/>
                        <a:pt x="1713" y="1804"/>
                        <a:pt x="1736" y="1804"/>
                      </a:cubicBezTo>
                      <a:cubicBezTo>
                        <a:pt x="1781" y="1826"/>
                        <a:pt x="1804" y="1826"/>
                        <a:pt x="1850" y="1826"/>
                      </a:cubicBezTo>
                      <a:cubicBezTo>
                        <a:pt x="1863" y="1833"/>
                        <a:pt x="1878" y="1836"/>
                        <a:pt x="1894" y="1836"/>
                      </a:cubicBezTo>
                      <a:cubicBezTo>
                        <a:pt x="1933" y="1836"/>
                        <a:pt x="1977" y="1820"/>
                        <a:pt x="2009" y="1804"/>
                      </a:cubicBezTo>
                      <a:cubicBezTo>
                        <a:pt x="2032" y="1804"/>
                        <a:pt x="2078" y="1781"/>
                        <a:pt x="2101" y="1758"/>
                      </a:cubicBezTo>
                      <a:cubicBezTo>
                        <a:pt x="2352" y="1872"/>
                        <a:pt x="2626" y="1963"/>
                        <a:pt x="2900" y="2032"/>
                      </a:cubicBezTo>
                      <a:cubicBezTo>
                        <a:pt x="2922" y="2055"/>
                        <a:pt x="2945" y="2055"/>
                        <a:pt x="2968" y="2055"/>
                      </a:cubicBezTo>
                      <a:cubicBezTo>
                        <a:pt x="2991" y="2077"/>
                        <a:pt x="3037" y="2077"/>
                        <a:pt x="3059" y="2100"/>
                      </a:cubicBezTo>
                      <a:cubicBezTo>
                        <a:pt x="3196" y="2146"/>
                        <a:pt x="3310" y="2192"/>
                        <a:pt x="3447" y="2214"/>
                      </a:cubicBezTo>
                      <a:cubicBezTo>
                        <a:pt x="3698" y="2306"/>
                        <a:pt x="3972" y="2351"/>
                        <a:pt x="4223" y="2397"/>
                      </a:cubicBezTo>
                      <a:cubicBezTo>
                        <a:pt x="4338" y="2397"/>
                        <a:pt x="4452" y="2420"/>
                        <a:pt x="4566" y="2443"/>
                      </a:cubicBezTo>
                      <a:cubicBezTo>
                        <a:pt x="4657" y="2443"/>
                        <a:pt x="4748" y="2466"/>
                        <a:pt x="4840" y="2466"/>
                      </a:cubicBezTo>
                      <a:cubicBezTo>
                        <a:pt x="4908" y="2443"/>
                        <a:pt x="4977" y="2420"/>
                        <a:pt x="5022" y="2374"/>
                      </a:cubicBezTo>
                      <a:cubicBezTo>
                        <a:pt x="5136" y="2306"/>
                        <a:pt x="5159" y="2169"/>
                        <a:pt x="5182" y="2032"/>
                      </a:cubicBezTo>
                      <a:cubicBezTo>
                        <a:pt x="5182" y="1986"/>
                        <a:pt x="5182" y="1963"/>
                        <a:pt x="5182" y="1918"/>
                      </a:cubicBezTo>
                      <a:cubicBezTo>
                        <a:pt x="5205" y="1872"/>
                        <a:pt x="5205" y="1849"/>
                        <a:pt x="5205" y="1826"/>
                      </a:cubicBezTo>
                      <a:cubicBezTo>
                        <a:pt x="5205" y="1781"/>
                        <a:pt x="5205" y="1758"/>
                        <a:pt x="5205" y="1712"/>
                      </a:cubicBezTo>
                      <a:cubicBezTo>
                        <a:pt x="5205" y="1667"/>
                        <a:pt x="5205" y="1598"/>
                        <a:pt x="5182" y="1553"/>
                      </a:cubicBezTo>
                      <a:cubicBezTo>
                        <a:pt x="5136" y="1461"/>
                        <a:pt x="5068" y="1393"/>
                        <a:pt x="5000" y="1370"/>
                      </a:cubicBezTo>
                      <a:cubicBezTo>
                        <a:pt x="4863" y="1347"/>
                        <a:pt x="4748" y="1347"/>
                        <a:pt x="4612" y="1324"/>
                      </a:cubicBezTo>
                      <a:cubicBezTo>
                        <a:pt x="4520" y="1324"/>
                        <a:pt x="4429" y="1301"/>
                        <a:pt x="4338" y="1301"/>
                      </a:cubicBezTo>
                      <a:cubicBezTo>
                        <a:pt x="4292" y="1301"/>
                        <a:pt x="4269" y="1279"/>
                        <a:pt x="4223" y="1279"/>
                      </a:cubicBezTo>
                      <a:cubicBezTo>
                        <a:pt x="4201" y="1279"/>
                        <a:pt x="4155" y="1279"/>
                        <a:pt x="4109" y="1256"/>
                      </a:cubicBezTo>
                      <a:cubicBezTo>
                        <a:pt x="4064" y="1256"/>
                        <a:pt x="4018" y="1233"/>
                        <a:pt x="3972" y="1233"/>
                      </a:cubicBezTo>
                      <a:cubicBezTo>
                        <a:pt x="3904" y="1233"/>
                        <a:pt x="3835" y="1210"/>
                        <a:pt x="3767" y="1210"/>
                      </a:cubicBezTo>
                      <a:cubicBezTo>
                        <a:pt x="3333" y="1096"/>
                        <a:pt x="2900" y="982"/>
                        <a:pt x="2489" y="822"/>
                      </a:cubicBezTo>
                      <a:cubicBezTo>
                        <a:pt x="2055" y="662"/>
                        <a:pt x="1621" y="503"/>
                        <a:pt x="1188" y="343"/>
                      </a:cubicBezTo>
                      <a:cubicBezTo>
                        <a:pt x="1142" y="320"/>
                        <a:pt x="1096" y="320"/>
                        <a:pt x="1051" y="320"/>
                      </a:cubicBezTo>
                      <a:lnTo>
                        <a:pt x="891" y="229"/>
                      </a:lnTo>
                      <a:cubicBezTo>
                        <a:pt x="868" y="229"/>
                        <a:pt x="845" y="206"/>
                        <a:pt x="823" y="206"/>
                      </a:cubicBezTo>
                      <a:lnTo>
                        <a:pt x="845" y="206"/>
                      </a:lnTo>
                      <a:cubicBezTo>
                        <a:pt x="777" y="183"/>
                        <a:pt x="731" y="137"/>
                        <a:pt x="663" y="115"/>
                      </a:cubicBezTo>
                      <a:cubicBezTo>
                        <a:pt x="640" y="92"/>
                        <a:pt x="617" y="92"/>
                        <a:pt x="594" y="69"/>
                      </a:cubicBezTo>
                      <a:cubicBezTo>
                        <a:pt x="571" y="57"/>
                        <a:pt x="543" y="52"/>
                        <a:pt x="514" y="52"/>
                      </a:cubicBezTo>
                      <a:cubicBezTo>
                        <a:pt x="486" y="52"/>
                        <a:pt x="457" y="57"/>
                        <a:pt x="434" y="69"/>
                      </a:cubicBezTo>
                      <a:cubicBezTo>
                        <a:pt x="434" y="69"/>
                        <a:pt x="434" y="46"/>
                        <a:pt x="412" y="46"/>
                      </a:cubicBezTo>
                      <a:cubicBezTo>
                        <a:pt x="389" y="23"/>
                        <a:pt x="343" y="0"/>
                        <a:pt x="29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2" name="Google Shape;5462;p41"/>
                <p:cNvSpPr/>
                <p:nvPr/>
              </p:nvSpPr>
              <p:spPr>
                <a:xfrm>
                  <a:off x="7885672" y="2180136"/>
                  <a:ext cx="334415" cy="26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2" h="9679" extrusionOk="0">
                      <a:moveTo>
                        <a:pt x="2169" y="0"/>
                      </a:moveTo>
                      <a:cubicBezTo>
                        <a:pt x="2078" y="0"/>
                        <a:pt x="1986" y="23"/>
                        <a:pt x="1918" y="91"/>
                      </a:cubicBezTo>
                      <a:cubicBezTo>
                        <a:pt x="1849" y="160"/>
                        <a:pt x="1826" y="228"/>
                        <a:pt x="1781" y="297"/>
                      </a:cubicBezTo>
                      <a:cubicBezTo>
                        <a:pt x="1758" y="388"/>
                        <a:pt x="1735" y="457"/>
                        <a:pt x="1735" y="525"/>
                      </a:cubicBezTo>
                      <a:cubicBezTo>
                        <a:pt x="1712" y="594"/>
                        <a:pt x="1690" y="662"/>
                        <a:pt x="1690" y="731"/>
                      </a:cubicBezTo>
                      <a:cubicBezTo>
                        <a:pt x="1667" y="822"/>
                        <a:pt x="1644" y="890"/>
                        <a:pt x="1644" y="982"/>
                      </a:cubicBezTo>
                      <a:cubicBezTo>
                        <a:pt x="1621" y="1073"/>
                        <a:pt x="1575" y="1187"/>
                        <a:pt x="1553" y="1278"/>
                      </a:cubicBezTo>
                      <a:cubicBezTo>
                        <a:pt x="1530" y="1370"/>
                        <a:pt x="1507" y="1461"/>
                        <a:pt x="1484" y="1529"/>
                      </a:cubicBezTo>
                      <a:cubicBezTo>
                        <a:pt x="1484" y="1598"/>
                        <a:pt x="1461" y="1666"/>
                        <a:pt x="1438" y="1735"/>
                      </a:cubicBezTo>
                      <a:lnTo>
                        <a:pt x="1416" y="1895"/>
                      </a:lnTo>
                      <a:cubicBezTo>
                        <a:pt x="1370" y="1986"/>
                        <a:pt x="1347" y="2077"/>
                        <a:pt x="1324" y="2191"/>
                      </a:cubicBezTo>
                      <a:lnTo>
                        <a:pt x="1324" y="2237"/>
                      </a:lnTo>
                      <a:cubicBezTo>
                        <a:pt x="1279" y="2374"/>
                        <a:pt x="1256" y="2488"/>
                        <a:pt x="1233" y="2625"/>
                      </a:cubicBezTo>
                      <a:cubicBezTo>
                        <a:pt x="1165" y="2876"/>
                        <a:pt x="1073" y="3127"/>
                        <a:pt x="982" y="3378"/>
                      </a:cubicBezTo>
                      <a:lnTo>
                        <a:pt x="959" y="3470"/>
                      </a:lnTo>
                      <a:cubicBezTo>
                        <a:pt x="913" y="3584"/>
                        <a:pt x="891" y="3675"/>
                        <a:pt x="868" y="3789"/>
                      </a:cubicBezTo>
                      <a:lnTo>
                        <a:pt x="822" y="3903"/>
                      </a:lnTo>
                      <a:cubicBezTo>
                        <a:pt x="799" y="3972"/>
                        <a:pt x="777" y="4063"/>
                        <a:pt x="754" y="4132"/>
                      </a:cubicBezTo>
                      <a:cubicBezTo>
                        <a:pt x="731" y="4200"/>
                        <a:pt x="708" y="4291"/>
                        <a:pt x="685" y="4360"/>
                      </a:cubicBezTo>
                      <a:cubicBezTo>
                        <a:pt x="571" y="4679"/>
                        <a:pt x="480" y="5022"/>
                        <a:pt x="388" y="5341"/>
                      </a:cubicBezTo>
                      <a:cubicBezTo>
                        <a:pt x="366" y="5455"/>
                        <a:pt x="343" y="5547"/>
                        <a:pt x="320" y="5661"/>
                      </a:cubicBezTo>
                      <a:cubicBezTo>
                        <a:pt x="297" y="5729"/>
                        <a:pt x="274" y="5798"/>
                        <a:pt x="274" y="5866"/>
                      </a:cubicBezTo>
                      <a:cubicBezTo>
                        <a:pt x="252" y="5958"/>
                        <a:pt x="206" y="6072"/>
                        <a:pt x="160" y="6163"/>
                      </a:cubicBezTo>
                      <a:cubicBezTo>
                        <a:pt x="92" y="6209"/>
                        <a:pt x="23" y="6277"/>
                        <a:pt x="23" y="6346"/>
                      </a:cubicBezTo>
                      <a:cubicBezTo>
                        <a:pt x="0" y="6391"/>
                        <a:pt x="0" y="6460"/>
                        <a:pt x="46" y="6505"/>
                      </a:cubicBezTo>
                      <a:cubicBezTo>
                        <a:pt x="69" y="6551"/>
                        <a:pt x="115" y="6574"/>
                        <a:pt x="160" y="6597"/>
                      </a:cubicBezTo>
                      <a:cubicBezTo>
                        <a:pt x="183" y="6620"/>
                        <a:pt x="206" y="6620"/>
                        <a:pt x="229" y="6620"/>
                      </a:cubicBezTo>
                      <a:cubicBezTo>
                        <a:pt x="252" y="6665"/>
                        <a:pt x="297" y="6688"/>
                        <a:pt x="343" y="6688"/>
                      </a:cubicBezTo>
                      <a:cubicBezTo>
                        <a:pt x="366" y="6711"/>
                        <a:pt x="388" y="6711"/>
                        <a:pt x="388" y="6711"/>
                      </a:cubicBezTo>
                      <a:cubicBezTo>
                        <a:pt x="457" y="6734"/>
                        <a:pt x="503" y="6756"/>
                        <a:pt x="548" y="6756"/>
                      </a:cubicBezTo>
                      <a:cubicBezTo>
                        <a:pt x="685" y="6825"/>
                        <a:pt x="799" y="6871"/>
                        <a:pt x="936" y="6916"/>
                      </a:cubicBezTo>
                      <a:cubicBezTo>
                        <a:pt x="1073" y="6985"/>
                        <a:pt x="1210" y="7053"/>
                        <a:pt x="1370" y="7099"/>
                      </a:cubicBezTo>
                      <a:cubicBezTo>
                        <a:pt x="1461" y="7122"/>
                        <a:pt x="1530" y="7144"/>
                        <a:pt x="1621" y="7190"/>
                      </a:cubicBezTo>
                      <a:lnTo>
                        <a:pt x="1781" y="7236"/>
                      </a:lnTo>
                      <a:cubicBezTo>
                        <a:pt x="1918" y="7281"/>
                        <a:pt x="2078" y="7327"/>
                        <a:pt x="2237" y="7373"/>
                      </a:cubicBezTo>
                      <a:cubicBezTo>
                        <a:pt x="2329" y="7396"/>
                        <a:pt x="2443" y="7441"/>
                        <a:pt x="2557" y="7487"/>
                      </a:cubicBezTo>
                      <a:cubicBezTo>
                        <a:pt x="2808" y="7555"/>
                        <a:pt x="3082" y="7624"/>
                        <a:pt x="3401" y="7715"/>
                      </a:cubicBezTo>
                      <a:lnTo>
                        <a:pt x="3675" y="7784"/>
                      </a:lnTo>
                      <a:cubicBezTo>
                        <a:pt x="3835" y="7829"/>
                        <a:pt x="4018" y="7852"/>
                        <a:pt x="4177" y="7921"/>
                      </a:cubicBezTo>
                      <a:cubicBezTo>
                        <a:pt x="4451" y="7989"/>
                        <a:pt x="4725" y="8080"/>
                        <a:pt x="4999" y="8149"/>
                      </a:cubicBezTo>
                      <a:cubicBezTo>
                        <a:pt x="5159" y="8194"/>
                        <a:pt x="5319" y="8263"/>
                        <a:pt x="5501" y="8309"/>
                      </a:cubicBezTo>
                      <a:cubicBezTo>
                        <a:pt x="5638" y="8354"/>
                        <a:pt x="5775" y="8377"/>
                        <a:pt x="5912" y="8423"/>
                      </a:cubicBezTo>
                      <a:cubicBezTo>
                        <a:pt x="6232" y="8514"/>
                        <a:pt x="6528" y="8628"/>
                        <a:pt x="6825" y="8719"/>
                      </a:cubicBezTo>
                      <a:lnTo>
                        <a:pt x="7213" y="8834"/>
                      </a:lnTo>
                      <a:cubicBezTo>
                        <a:pt x="7396" y="8879"/>
                        <a:pt x="7556" y="8948"/>
                        <a:pt x="7715" y="8993"/>
                      </a:cubicBezTo>
                      <a:cubicBezTo>
                        <a:pt x="7921" y="9062"/>
                        <a:pt x="8103" y="9107"/>
                        <a:pt x="8309" y="9153"/>
                      </a:cubicBezTo>
                      <a:cubicBezTo>
                        <a:pt x="8400" y="9176"/>
                        <a:pt x="8491" y="9199"/>
                        <a:pt x="8583" y="9222"/>
                      </a:cubicBezTo>
                      <a:cubicBezTo>
                        <a:pt x="8697" y="9244"/>
                        <a:pt x="8788" y="9290"/>
                        <a:pt x="8902" y="9313"/>
                      </a:cubicBezTo>
                      <a:cubicBezTo>
                        <a:pt x="9062" y="9359"/>
                        <a:pt x="9222" y="9404"/>
                        <a:pt x="9382" y="9450"/>
                      </a:cubicBezTo>
                      <a:lnTo>
                        <a:pt x="9519" y="9473"/>
                      </a:lnTo>
                      <a:cubicBezTo>
                        <a:pt x="9633" y="9495"/>
                        <a:pt x="9747" y="9541"/>
                        <a:pt x="9861" y="9564"/>
                      </a:cubicBezTo>
                      <a:cubicBezTo>
                        <a:pt x="10021" y="9610"/>
                        <a:pt x="10158" y="9655"/>
                        <a:pt x="10318" y="9678"/>
                      </a:cubicBezTo>
                      <a:lnTo>
                        <a:pt x="10340" y="9678"/>
                      </a:lnTo>
                      <a:cubicBezTo>
                        <a:pt x="10432" y="9678"/>
                        <a:pt x="10523" y="9632"/>
                        <a:pt x="10591" y="9587"/>
                      </a:cubicBezTo>
                      <a:cubicBezTo>
                        <a:pt x="10660" y="9518"/>
                        <a:pt x="10683" y="9450"/>
                        <a:pt x="10728" y="9359"/>
                      </a:cubicBezTo>
                      <a:cubicBezTo>
                        <a:pt x="10751" y="9290"/>
                        <a:pt x="10774" y="9222"/>
                        <a:pt x="10774" y="9130"/>
                      </a:cubicBezTo>
                      <a:lnTo>
                        <a:pt x="10797" y="9085"/>
                      </a:lnTo>
                      <a:cubicBezTo>
                        <a:pt x="10820" y="8971"/>
                        <a:pt x="10842" y="8856"/>
                        <a:pt x="10888" y="8742"/>
                      </a:cubicBezTo>
                      <a:cubicBezTo>
                        <a:pt x="10911" y="8582"/>
                        <a:pt x="10957" y="8446"/>
                        <a:pt x="10979" y="8309"/>
                      </a:cubicBezTo>
                      <a:cubicBezTo>
                        <a:pt x="11025" y="8149"/>
                        <a:pt x="11048" y="7966"/>
                        <a:pt x="11094" y="7806"/>
                      </a:cubicBezTo>
                      <a:cubicBezTo>
                        <a:pt x="11116" y="7669"/>
                        <a:pt x="11162" y="7533"/>
                        <a:pt x="11231" y="7373"/>
                      </a:cubicBezTo>
                      <a:cubicBezTo>
                        <a:pt x="11322" y="7076"/>
                        <a:pt x="11413" y="6802"/>
                        <a:pt x="11504" y="6505"/>
                      </a:cubicBezTo>
                      <a:cubicBezTo>
                        <a:pt x="11527" y="6437"/>
                        <a:pt x="11527" y="6346"/>
                        <a:pt x="11550" y="6277"/>
                      </a:cubicBezTo>
                      <a:lnTo>
                        <a:pt x="11550" y="6209"/>
                      </a:lnTo>
                      <a:cubicBezTo>
                        <a:pt x="11550" y="6140"/>
                        <a:pt x="11573" y="6072"/>
                        <a:pt x="11573" y="6003"/>
                      </a:cubicBezTo>
                      <a:lnTo>
                        <a:pt x="11596" y="5912"/>
                      </a:lnTo>
                      <a:cubicBezTo>
                        <a:pt x="11619" y="5821"/>
                        <a:pt x="11619" y="5752"/>
                        <a:pt x="11641" y="5661"/>
                      </a:cubicBezTo>
                      <a:lnTo>
                        <a:pt x="11664" y="5592"/>
                      </a:lnTo>
                      <a:cubicBezTo>
                        <a:pt x="11687" y="5501"/>
                        <a:pt x="11687" y="5410"/>
                        <a:pt x="11710" y="5296"/>
                      </a:cubicBezTo>
                      <a:cubicBezTo>
                        <a:pt x="11710" y="5227"/>
                        <a:pt x="11733" y="5136"/>
                        <a:pt x="11755" y="5045"/>
                      </a:cubicBezTo>
                      <a:cubicBezTo>
                        <a:pt x="11778" y="4976"/>
                        <a:pt x="11801" y="4908"/>
                        <a:pt x="11824" y="4862"/>
                      </a:cubicBezTo>
                      <a:lnTo>
                        <a:pt x="11824" y="4816"/>
                      </a:lnTo>
                      <a:lnTo>
                        <a:pt x="11847" y="4771"/>
                      </a:lnTo>
                      <a:cubicBezTo>
                        <a:pt x="11870" y="4657"/>
                        <a:pt x="11915" y="4542"/>
                        <a:pt x="11961" y="4428"/>
                      </a:cubicBezTo>
                      <a:lnTo>
                        <a:pt x="12007" y="4314"/>
                      </a:lnTo>
                      <a:cubicBezTo>
                        <a:pt x="12029" y="4269"/>
                        <a:pt x="12052" y="4200"/>
                        <a:pt x="12075" y="4154"/>
                      </a:cubicBezTo>
                      <a:cubicBezTo>
                        <a:pt x="12121" y="4040"/>
                        <a:pt x="12189" y="3926"/>
                        <a:pt x="12235" y="3789"/>
                      </a:cubicBezTo>
                      <a:cubicBezTo>
                        <a:pt x="12258" y="3766"/>
                        <a:pt x="12258" y="3744"/>
                        <a:pt x="12280" y="3721"/>
                      </a:cubicBezTo>
                      <a:cubicBezTo>
                        <a:pt x="12303" y="3652"/>
                        <a:pt x="12349" y="3584"/>
                        <a:pt x="12349" y="3515"/>
                      </a:cubicBezTo>
                      <a:cubicBezTo>
                        <a:pt x="12372" y="3424"/>
                        <a:pt x="12372" y="3333"/>
                        <a:pt x="12326" y="3241"/>
                      </a:cubicBezTo>
                      <a:cubicBezTo>
                        <a:pt x="12280" y="3173"/>
                        <a:pt x="12212" y="3104"/>
                        <a:pt x="12144" y="3059"/>
                      </a:cubicBezTo>
                      <a:cubicBezTo>
                        <a:pt x="12075" y="3013"/>
                        <a:pt x="12007" y="2990"/>
                        <a:pt x="11938" y="2967"/>
                      </a:cubicBezTo>
                      <a:cubicBezTo>
                        <a:pt x="11847" y="2945"/>
                        <a:pt x="11755" y="2922"/>
                        <a:pt x="11664" y="2899"/>
                      </a:cubicBezTo>
                      <a:lnTo>
                        <a:pt x="11596" y="2876"/>
                      </a:lnTo>
                      <a:cubicBezTo>
                        <a:pt x="11527" y="2876"/>
                        <a:pt x="11482" y="2853"/>
                        <a:pt x="11436" y="2853"/>
                      </a:cubicBezTo>
                      <a:cubicBezTo>
                        <a:pt x="11345" y="2831"/>
                        <a:pt x="11276" y="2831"/>
                        <a:pt x="11208" y="2808"/>
                      </a:cubicBezTo>
                      <a:cubicBezTo>
                        <a:pt x="11002" y="2762"/>
                        <a:pt x="10820" y="2716"/>
                        <a:pt x="10614" y="2671"/>
                      </a:cubicBezTo>
                      <a:lnTo>
                        <a:pt x="10432" y="2625"/>
                      </a:lnTo>
                      <a:cubicBezTo>
                        <a:pt x="10272" y="2579"/>
                        <a:pt x="10089" y="2534"/>
                        <a:pt x="9929" y="2488"/>
                      </a:cubicBezTo>
                      <a:lnTo>
                        <a:pt x="9678" y="2442"/>
                      </a:lnTo>
                      <a:cubicBezTo>
                        <a:pt x="9473" y="2397"/>
                        <a:pt x="9268" y="2328"/>
                        <a:pt x="9062" y="2260"/>
                      </a:cubicBezTo>
                      <a:cubicBezTo>
                        <a:pt x="8971" y="2214"/>
                        <a:pt x="8902" y="2191"/>
                        <a:pt x="8811" y="2169"/>
                      </a:cubicBezTo>
                      <a:lnTo>
                        <a:pt x="8697" y="2146"/>
                      </a:lnTo>
                      <a:cubicBezTo>
                        <a:pt x="8606" y="2100"/>
                        <a:pt x="8514" y="2077"/>
                        <a:pt x="8423" y="2054"/>
                      </a:cubicBezTo>
                      <a:cubicBezTo>
                        <a:pt x="8263" y="2009"/>
                        <a:pt x="8126" y="1963"/>
                        <a:pt x="7966" y="1940"/>
                      </a:cubicBezTo>
                      <a:lnTo>
                        <a:pt x="7784" y="1895"/>
                      </a:lnTo>
                      <a:cubicBezTo>
                        <a:pt x="7693" y="1872"/>
                        <a:pt x="7601" y="1849"/>
                        <a:pt x="7510" y="1826"/>
                      </a:cubicBezTo>
                      <a:cubicBezTo>
                        <a:pt x="7419" y="1803"/>
                        <a:pt x="7327" y="1781"/>
                        <a:pt x="7236" y="1758"/>
                      </a:cubicBezTo>
                      <a:cubicBezTo>
                        <a:pt x="7190" y="1735"/>
                        <a:pt x="7145" y="1712"/>
                        <a:pt x="7099" y="1712"/>
                      </a:cubicBezTo>
                      <a:cubicBezTo>
                        <a:pt x="6894" y="1644"/>
                        <a:pt x="6688" y="1552"/>
                        <a:pt x="6483" y="1484"/>
                      </a:cubicBezTo>
                      <a:lnTo>
                        <a:pt x="6232" y="1393"/>
                      </a:lnTo>
                      <a:cubicBezTo>
                        <a:pt x="6049" y="1324"/>
                        <a:pt x="5867" y="1256"/>
                        <a:pt x="5661" y="1187"/>
                      </a:cubicBezTo>
                      <a:lnTo>
                        <a:pt x="5410" y="1119"/>
                      </a:lnTo>
                      <a:lnTo>
                        <a:pt x="5364" y="1096"/>
                      </a:lnTo>
                      <a:cubicBezTo>
                        <a:pt x="5227" y="1050"/>
                        <a:pt x="5113" y="1005"/>
                        <a:pt x="4976" y="959"/>
                      </a:cubicBezTo>
                      <a:cubicBezTo>
                        <a:pt x="4885" y="936"/>
                        <a:pt x="4794" y="913"/>
                        <a:pt x="4725" y="890"/>
                      </a:cubicBezTo>
                      <a:lnTo>
                        <a:pt x="4588" y="845"/>
                      </a:lnTo>
                      <a:lnTo>
                        <a:pt x="4383" y="776"/>
                      </a:lnTo>
                      <a:cubicBezTo>
                        <a:pt x="4177" y="685"/>
                        <a:pt x="3949" y="616"/>
                        <a:pt x="3721" y="525"/>
                      </a:cubicBezTo>
                      <a:lnTo>
                        <a:pt x="3630" y="480"/>
                      </a:lnTo>
                      <a:cubicBezTo>
                        <a:pt x="3493" y="411"/>
                        <a:pt x="3333" y="343"/>
                        <a:pt x="3150" y="320"/>
                      </a:cubicBezTo>
                      <a:cubicBezTo>
                        <a:pt x="3013" y="274"/>
                        <a:pt x="2876" y="251"/>
                        <a:pt x="2739" y="206"/>
                      </a:cubicBezTo>
                      <a:lnTo>
                        <a:pt x="2671" y="160"/>
                      </a:lnTo>
                      <a:cubicBezTo>
                        <a:pt x="2603" y="137"/>
                        <a:pt x="2534" y="91"/>
                        <a:pt x="2443" y="69"/>
                      </a:cubicBezTo>
                      <a:cubicBezTo>
                        <a:pt x="2397" y="46"/>
                        <a:pt x="2329" y="23"/>
                        <a:pt x="22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3" name="Google Shape;5463;p41"/>
                <p:cNvSpPr/>
                <p:nvPr/>
              </p:nvSpPr>
              <p:spPr>
                <a:xfrm>
                  <a:off x="8310151" y="2309691"/>
                  <a:ext cx="328874" cy="259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67" h="9610" extrusionOk="0">
                      <a:moveTo>
                        <a:pt x="1986" y="0"/>
                      </a:moveTo>
                      <a:cubicBezTo>
                        <a:pt x="1872" y="0"/>
                        <a:pt x="1781" y="69"/>
                        <a:pt x="1735" y="183"/>
                      </a:cubicBezTo>
                      <a:cubicBezTo>
                        <a:pt x="1689" y="252"/>
                        <a:pt x="1689" y="297"/>
                        <a:pt x="1689" y="366"/>
                      </a:cubicBezTo>
                      <a:cubicBezTo>
                        <a:pt x="1670" y="464"/>
                        <a:pt x="1667" y="545"/>
                        <a:pt x="1652" y="624"/>
                      </a:cubicBezTo>
                      <a:lnTo>
                        <a:pt x="1652" y="624"/>
                      </a:lnTo>
                      <a:cubicBezTo>
                        <a:pt x="1616" y="701"/>
                        <a:pt x="1596" y="764"/>
                        <a:pt x="1575" y="845"/>
                      </a:cubicBezTo>
                      <a:lnTo>
                        <a:pt x="1552" y="959"/>
                      </a:lnTo>
                      <a:cubicBezTo>
                        <a:pt x="1507" y="1073"/>
                        <a:pt x="1461" y="1210"/>
                        <a:pt x="1438" y="1370"/>
                      </a:cubicBezTo>
                      <a:cubicBezTo>
                        <a:pt x="1415" y="1507"/>
                        <a:pt x="1393" y="1690"/>
                        <a:pt x="1347" y="1872"/>
                      </a:cubicBezTo>
                      <a:cubicBezTo>
                        <a:pt x="1301" y="2055"/>
                        <a:pt x="1233" y="2237"/>
                        <a:pt x="1164" y="2420"/>
                      </a:cubicBezTo>
                      <a:cubicBezTo>
                        <a:pt x="1142" y="2534"/>
                        <a:pt x="1096" y="2625"/>
                        <a:pt x="1050" y="2740"/>
                      </a:cubicBezTo>
                      <a:cubicBezTo>
                        <a:pt x="982" y="2831"/>
                        <a:pt x="936" y="2945"/>
                        <a:pt x="890" y="3059"/>
                      </a:cubicBezTo>
                      <a:cubicBezTo>
                        <a:pt x="822" y="3242"/>
                        <a:pt x="754" y="3470"/>
                        <a:pt x="708" y="3675"/>
                      </a:cubicBezTo>
                      <a:lnTo>
                        <a:pt x="685" y="3721"/>
                      </a:lnTo>
                      <a:cubicBezTo>
                        <a:pt x="617" y="3995"/>
                        <a:pt x="571" y="4292"/>
                        <a:pt x="502" y="4634"/>
                      </a:cubicBezTo>
                      <a:lnTo>
                        <a:pt x="502" y="4702"/>
                      </a:lnTo>
                      <a:cubicBezTo>
                        <a:pt x="480" y="4817"/>
                        <a:pt x="457" y="4908"/>
                        <a:pt x="434" y="4999"/>
                      </a:cubicBezTo>
                      <a:cubicBezTo>
                        <a:pt x="411" y="5113"/>
                        <a:pt x="365" y="5205"/>
                        <a:pt x="343" y="5319"/>
                      </a:cubicBezTo>
                      <a:cubicBezTo>
                        <a:pt x="297" y="5433"/>
                        <a:pt x="229" y="5570"/>
                        <a:pt x="160" y="5707"/>
                      </a:cubicBezTo>
                      <a:cubicBezTo>
                        <a:pt x="137" y="5775"/>
                        <a:pt x="92" y="5867"/>
                        <a:pt x="69" y="5935"/>
                      </a:cubicBezTo>
                      <a:cubicBezTo>
                        <a:pt x="69" y="5958"/>
                        <a:pt x="69" y="5981"/>
                        <a:pt x="46" y="6004"/>
                      </a:cubicBezTo>
                      <a:cubicBezTo>
                        <a:pt x="46" y="6072"/>
                        <a:pt x="46" y="6140"/>
                        <a:pt x="46" y="6186"/>
                      </a:cubicBezTo>
                      <a:cubicBezTo>
                        <a:pt x="46" y="6209"/>
                        <a:pt x="23" y="6232"/>
                        <a:pt x="23" y="6232"/>
                      </a:cubicBezTo>
                      <a:cubicBezTo>
                        <a:pt x="0" y="6300"/>
                        <a:pt x="0" y="6369"/>
                        <a:pt x="23" y="6414"/>
                      </a:cubicBezTo>
                      <a:cubicBezTo>
                        <a:pt x="23" y="6460"/>
                        <a:pt x="69" y="6506"/>
                        <a:pt x="114" y="6529"/>
                      </a:cubicBezTo>
                      <a:lnTo>
                        <a:pt x="183" y="6551"/>
                      </a:lnTo>
                      <a:cubicBezTo>
                        <a:pt x="274" y="6597"/>
                        <a:pt x="388" y="6643"/>
                        <a:pt x="480" y="6665"/>
                      </a:cubicBezTo>
                      <a:lnTo>
                        <a:pt x="525" y="6688"/>
                      </a:lnTo>
                      <a:lnTo>
                        <a:pt x="594" y="6711"/>
                      </a:lnTo>
                      <a:cubicBezTo>
                        <a:pt x="754" y="6780"/>
                        <a:pt x="936" y="6848"/>
                        <a:pt x="1119" y="6917"/>
                      </a:cubicBezTo>
                      <a:cubicBezTo>
                        <a:pt x="1256" y="6962"/>
                        <a:pt x="1370" y="6985"/>
                        <a:pt x="1507" y="7031"/>
                      </a:cubicBezTo>
                      <a:cubicBezTo>
                        <a:pt x="1598" y="7054"/>
                        <a:pt x="1667" y="7076"/>
                        <a:pt x="1758" y="7099"/>
                      </a:cubicBezTo>
                      <a:lnTo>
                        <a:pt x="1918" y="7168"/>
                      </a:lnTo>
                      <a:cubicBezTo>
                        <a:pt x="2123" y="7236"/>
                        <a:pt x="2306" y="7282"/>
                        <a:pt x="2511" y="7350"/>
                      </a:cubicBezTo>
                      <a:cubicBezTo>
                        <a:pt x="2648" y="7396"/>
                        <a:pt x="2785" y="7419"/>
                        <a:pt x="2922" y="7464"/>
                      </a:cubicBezTo>
                      <a:cubicBezTo>
                        <a:pt x="3013" y="7487"/>
                        <a:pt x="3127" y="7510"/>
                        <a:pt x="3219" y="7556"/>
                      </a:cubicBezTo>
                      <a:cubicBezTo>
                        <a:pt x="3766" y="7693"/>
                        <a:pt x="4291" y="7875"/>
                        <a:pt x="4748" y="8035"/>
                      </a:cubicBezTo>
                      <a:lnTo>
                        <a:pt x="5113" y="8195"/>
                      </a:lnTo>
                      <a:cubicBezTo>
                        <a:pt x="5341" y="8263"/>
                        <a:pt x="5547" y="8355"/>
                        <a:pt x="5775" y="8423"/>
                      </a:cubicBezTo>
                      <a:lnTo>
                        <a:pt x="5729" y="8423"/>
                      </a:lnTo>
                      <a:cubicBezTo>
                        <a:pt x="5866" y="8469"/>
                        <a:pt x="6003" y="8514"/>
                        <a:pt x="6163" y="8560"/>
                      </a:cubicBezTo>
                      <a:cubicBezTo>
                        <a:pt x="6232" y="8583"/>
                        <a:pt x="6300" y="8606"/>
                        <a:pt x="6369" y="8628"/>
                      </a:cubicBezTo>
                      <a:cubicBezTo>
                        <a:pt x="6437" y="8651"/>
                        <a:pt x="6505" y="8674"/>
                        <a:pt x="6574" y="8697"/>
                      </a:cubicBezTo>
                      <a:cubicBezTo>
                        <a:pt x="6688" y="8743"/>
                        <a:pt x="6825" y="8788"/>
                        <a:pt x="6962" y="8811"/>
                      </a:cubicBezTo>
                      <a:cubicBezTo>
                        <a:pt x="7053" y="8834"/>
                        <a:pt x="7145" y="8857"/>
                        <a:pt x="7236" y="8880"/>
                      </a:cubicBezTo>
                      <a:lnTo>
                        <a:pt x="7327" y="8902"/>
                      </a:lnTo>
                      <a:cubicBezTo>
                        <a:pt x="7624" y="8994"/>
                        <a:pt x="7898" y="9085"/>
                        <a:pt x="8195" y="9153"/>
                      </a:cubicBezTo>
                      <a:cubicBezTo>
                        <a:pt x="8468" y="9245"/>
                        <a:pt x="8765" y="9313"/>
                        <a:pt x="9039" y="9382"/>
                      </a:cubicBezTo>
                      <a:cubicBezTo>
                        <a:pt x="9267" y="9427"/>
                        <a:pt x="9496" y="9496"/>
                        <a:pt x="9724" y="9541"/>
                      </a:cubicBezTo>
                      <a:lnTo>
                        <a:pt x="9815" y="9564"/>
                      </a:lnTo>
                      <a:cubicBezTo>
                        <a:pt x="9861" y="9587"/>
                        <a:pt x="9884" y="9587"/>
                        <a:pt x="9929" y="9610"/>
                      </a:cubicBezTo>
                      <a:lnTo>
                        <a:pt x="10021" y="9610"/>
                      </a:lnTo>
                      <a:cubicBezTo>
                        <a:pt x="10112" y="9610"/>
                        <a:pt x="10180" y="9587"/>
                        <a:pt x="10226" y="9564"/>
                      </a:cubicBezTo>
                      <a:cubicBezTo>
                        <a:pt x="10294" y="9519"/>
                        <a:pt x="10340" y="9450"/>
                        <a:pt x="10386" y="9382"/>
                      </a:cubicBezTo>
                      <a:lnTo>
                        <a:pt x="10409" y="9359"/>
                      </a:lnTo>
                      <a:cubicBezTo>
                        <a:pt x="10454" y="9290"/>
                        <a:pt x="10477" y="9245"/>
                        <a:pt x="10477" y="9199"/>
                      </a:cubicBezTo>
                      <a:cubicBezTo>
                        <a:pt x="10500" y="9153"/>
                        <a:pt x="10523" y="9108"/>
                        <a:pt x="10523" y="9062"/>
                      </a:cubicBezTo>
                      <a:cubicBezTo>
                        <a:pt x="10546" y="8971"/>
                        <a:pt x="10568" y="8880"/>
                        <a:pt x="10591" y="8788"/>
                      </a:cubicBezTo>
                      <a:cubicBezTo>
                        <a:pt x="10614" y="8697"/>
                        <a:pt x="10637" y="8583"/>
                        <a:pt x="10660" y="8469"/>
                      </a:cubicBezTo>
                      <a:cubicBezTo>
                        <a:pt x="10683" y="8355"/>
                        <a:pt x="10705" y="8263"/>
                        <a:pt x="10728" y="8172"/>
                      </a:cubicBezTo>
                      <a:cubicBezTo>
                        <a:pt x="10797" y="8035"/>
                        <a:pt x="10842" y="7921"/>
                        <a:pt x="10865" y="7784"/>
                      </a:cubicBezTo>
                      <a:lnTo>
                        <a:pt x="10888" y="7693"/>
                      </a:lnTo>
                      <a:cubicBezTo>
                        <a:pt x="10888" y="7670"/>
                        <a:pt x="10888" y="7624"/>
                        <a:pt x="10911" y="7578"/>
                      </a:cubicBezTo>
                      <a:cubicBezTo>
                        <a:pt x="10934" y="7510"/>
                        <a:pt x="10956" y="7442"/>
                        <a:pt x="10979" y="7373"/>
                      </a:cubicBezTo>
                      <a:cubicBezTo>
                        <a:pt x="11025" y="7213"/>
                        <a:pt x="11071" y="7076"/>
                        <a:pt x="11116" y="6917"/>
                      </a:cubicBezTo>
                      <a:cubicBezTo>
                        <a:pt x="11139" y="6871"/>
                        <a:pt x="11139" y="6848"/>
                        <a:pt x="11162" y="6802"/>
                      </a:cubicBezTo>
                      <a:lnTo>
                        <a:pt x="11185" y="6711"/>
                      </a:lnTo>
                      <a:cubicBezTo>
                        <a:pt x="11208" y="6643"/>
                        <a:pt x="11230" y="6574"/>
                        <a:pt x="11253" y="6529"/>
                      </a:cubicBezTo>
                      <a:cubicBezTo>
                        <a:pt x="11299" y="6369"/>
                        <a:pt x="11344" y="6232"/>
                        <a:pt x="11367" y="6072"/>
                      </a:cubicBezTo>
                      <a:cubicBezTo>
                        <a:pt x="11390" y="5981"/>
                        <a:pt x="11436" y="5889"/>
                        <a:pt x="11459" y="5798"/>
                      </a:cubicBezTo>
                      <a:lnTo>
                        <a:pt x="11504" y="5638"/>
                      </a:lnTo>
                      <a:lnTo>
                        <a:pt x="11596" y="5319"/>
                      </a:lnTo>
                      <a:cubicBezTo>
                        <a:pt x="11641" y="5113"/>
                        <a:pt x="11687" y="4908"/>
                        <a:pt x="11755" y="4702"/>
                      </a:cubicBezTo>
                      <a:cubicBezTo>
                        <a:pt x="11778" y="4657"/>
                        <a:pt x="11778" y="4611"/>
                        <a:pt x="11801" y="4588"/>
                      </a:cubicBezTo>
                      <a:lnTo>
                        <a:pt x="11824" y="4497"/>
                      </a:lnTo>
                      <a:cubicBezTo>
                        <a:pt x="11869" y="4383"/>
                        <a:pt x="11915" y="4292"/>
                        <a:pt x="11938" y="4178"/>
                      </a:cubicBezTo>
                      <a:cubicBezTo>
                        <a:pt x="11984" y="4041"/>
                        <a:pt x="12029" y="3926"/>
                        <a:pt x="12075" y="3789"/>
                      </a:cubicBezTo>
                      <a:cubicBezTo>
                        <a:pt x="12098" y="3721"/>
                        <a:pt x="12121" y="3630"/>
                        <a:pt x="12143" y="3538"/>
                      </a:cubicBezTo>
                      <a:lnTo>
                        <a:pt x="12143" y="3516"/>
                      </a:lnTo>
                      <a:lnTo>
                        <a:pt x="12143" y="3470"/>
                      </a:lnTo>
                      <a:cubicBezTo>
                        <a:pt x="12143" y="3401"/>
                        <a:pt x="12166" y="3356"/>
                        <a:pt x="12143" y="3287"/>
                      </a:cubicBezTo>
                      <a:cubicBezTo>
                        <a:pt x="12121" y="3219"/>
                        <a:pt x="12052" y="3128"/>
                        <a:pt x="11961" y="3082"/>
                      </a:cubicBezTo>
                      <a:cubicBezTo>
                        <a:pt x="11892" y="3036"/>
                        <a:pt x="11801" y="3013"/>
                        <a:pt x="11710" y="2968"/>
                      </a:cubicBezTo>
                      <a:cubicBezTo>
                        <a:pt x="11618" y="2945"/>
                        <a:pt x="11550" y="2945"/>
                        <a:pt x="11481" y="2922"/>
                      </a:cubicBezTo>
                      <a:cubicBezTo>
                        <a:pt x="11322" y="2876"/>
                        <a:pt x="11162" y="2831"/>
                        <a:pt x="11025" y="2785"/>
                      </a:cubicBezTo>
                      <a:cubicBezTo>
                        <a:pt x="10888" y="2740"/>
                        <a:pt x="10774" y="2717"/>
                        <a:pt x="10660" y="2671"/>
                      </a:cubicBezTo>
                      <a:cubicBezTo>
                        <a:pt x="10477" y="2625"/>
                        <a:pt x="10317" y="2580"/>
                        <a:pt x="10135" y="2511"/>
                      </a:cubicBezTo>
                      <a:lnTo>
                        <a:pt x="10021" y="2466"/>
                      </a:lnTo>
                      <a:lnTo>
                        <a:pt x="9906" y="2420"/>
                      </a:lnTo>
                      <a:lnTo>
                        <a:pt x="9861" y="2420"/>
                      </a:lnTo>
                      <a:cubicBezTo>
                        <a:pt x="9724" y="2351"/>
                        <a:pt x="9564" y="2306"/>
                        <a:pt x="9427" y="2260"/>
                      </a:cubicBezTo>
                      <a:cubicBezTo>
                        <a:pt x="9336" y="2237"/>
                        <a:pt x="9267" y="2215"/>
                        <a:pt x="9176" y="2192"/>
                      </a:cubicBezTo>
                      <a:lnTo>
                        <a:pt x="9062" y="2146"/>
                      </a:lnTo>
                      <a:lnTo>
                        <a:pt x="8879" y="2100"/>
                      </a:lnTo>
                      <a:cubicBezTo>
                        <a:pt x="8788" y="2078"/>
                        <a:pt x="8697" y="2055"/>
                        <a:pt x="8628" y="2032"/>
                      </a:cubicBezTo>
                      <a:cubicBezTo>
                        <a:pt x="8560" y="2032"/>
                        <a:pt x="8514" y="2009"/>
                        <a:pt x="8446" y="1986"/>
                      </a:cubicBezTo>
                      <a:cubicBezTo>
                        <a:pt x="8377" y="1963"/>
                        <a:pt x="8286" y="1941"/>
                        <a:pt x="8195" y="1918"/>
                      </a:cubicBezTo>
                      <a:cubicBezTo>
                        <a:pt x="7898" y="1827"/>
                        <a:pt x="7601" y="1735"/>
                        <a:pt x="7327" y="1621"/>
                      </a:cubicBezTo>
                      <a:cubicBezTo>
                        <a:pt x="7030" y="1530"/>
                        <a:pt x="6711" y="1438"/>
                        <a:pt x="6414" y="1347"/>
                      </a:cubicBezTo>
                      <a:cubicBezTo>
                        <a:pt x="6163" y="1256"/>
                        <a:pt x="5889" y="1187"/>
                        <a:pt x="5615" y="1119"/>
                      </a:cubicBezTo>
                      <a:cubicBezTo>
                        <a:pt x="5501" y="1096"/>
                        <a:pt x="5387" y="1050"/>
                        <a:pt x="5273" y="1028"/>
                      </a:cubicBezTo>
                      <a:cubicBezTo>
                        <a:pt x="5113" y="982"/>
                        <a:pt x="4953" y="936"/>
                        <a:pt x="4794" y="891"/>
                      </a:cubicBezTo>
                      <a:cubicBezTo>
                        <a:pt x="4497" y="822"/>
                        <a:pt x="4223" y="731"/>
                        <a:pt x="3972" y="662"/>
                      </a:cubicBezTo>
                      <a:cubicBezTo>
                        <a:pt x="3881" y="640"/>
                        <a:pt x="3812" y="617"/>
                        <a:pt x="3721" y="571"/>
                      </a:cubicBezTo>
                      <a:lnTo>
                        <a:pt x="3584" y="525"/>
                      </a:lnTo>
                      <a:lnTo>
                        <a:pt x="3424" y="480"/>
                      </a:lnTo>
                      <a:lnTo>
                        <a:pt x="3264" y="434"/>
                      </a:lnTo>
                      <a:cubicBezTo>
                        <a:pt x="3150" y="389"/>
                        <a:pt x="3059" y="343"/>
                        <a:pt x="2945" y="297"/>
                      </a:cubicBezTo>
                      <a:cubicBezTo>
                        <a:pt x="2739" y="206"/>
                        <a:pt x="2511" y="115"/>
                        <a:pt x="2306" y="69"/>
                      </a:cubicBezTo>
                      <a:cubicBezTo>
                        <a:pt x="2192" y="23"/>
                        <a:pt x="2100" y="0"/>
                        <a:pt x="19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4" name="Google Shape;5464;p41"/>
                <p:cNvSpPr/>
                <p:nvPr/>
              </p:nvSpPr>
              <p:spPr>
                <a:xfrm>
                  <a:off x="8327423" y="2111020"/>
                  <a:ext cx="45681" cy="140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0" h="5196" extrusionOk="0">
                      <a:moveTo>
                        <a:pt x="183" y="1"/>
                      </a:moveTo>
                      <a:cubicBezTo>
                        <a:pt x="137" y="1"/>
                        <a:pt x="92" y="1"/>
                        <a:pt x="69" y="46"/>
                      </a:cubicBezTo>
                      <a:cubicBezTo>
                        <a:pt x="0" y="92"/>
                        <a:pt x="0" y="206"/>
                        <a:pt x="69" y="252"/>
                      </a:cubicBezTo>
                      <a:cubicBezTo>
                        <a:pt x="137" y="343"/>
                        <a:pt x="183" y="412"/>
                        <a:pt x="251" y="480"/>
                      </a:cubicBezTo>
                      <a:cubicBezTo>
                        <a:pt x="251" y="480"/>
                        <a:pt x="229" y="457"/>
                        <a:pt x="229" y="457"/>
                      </a:cubicBezTo>
                      <a:lnTo>
                        <a:pt x="229" y="457"/>
                      </a:lnTo>
                      <a:cubicBezTo>
                        <a:pt x="251" y="503"/>
                        <a:pt x="274" y="526"/>
                        <a:pt x="297" y="571"/>
                      </a:cubicBezTo>
                      <a:cubicBezTo>
                        <a:pt x="343" y="686"/>
                        <a:pt x="366" y="800"/>
                        <a:pt x="411" y="914"/>
                      </a:cubicBezTo>
                      <a:cubicBezTo>
                        <a:pt x="457" y="1051"/>
                        <a:pt x="503" y="1188"/>
                        <a:pt x="525" y="1302"/>
                      </a:cubicBezTo>
                      <a:cubicBezTo>
                        <a:pt x="548" y="1439"/>
                        <a:pt x="571" y="1576"/>
                        <a:pt x="594" y="1690"/>
                      </a:cubicBezTo>
                      <a:cubicBezTo>
                        <a:pt x="617" y="1804"/>
                        <a:pt x="639" y="1918"/>
                        <a:pt x="662" y="2055"/>
                      </a:cubicBezTo>
                      <a:cubicBezTo>
                        <a:pt x="662" y="2032"/>
                        <a:pt x="662" y="2032"/>
                        <a:pt x="662" y="2032"/>
                      </a:cubicBezTo>
                      <a:cubicBezTo>
                        <a:pt x="685" y="2169"/>
                        <a:pt x="685" y="2306"/>
                        <a:pt x="708" y="2443"/>
                      </a:cubicBezTo>
                      <a:cubicBezTo>
                        <a:pt x="731" y="2580"/>
                        <a:pt x="731" y="2717"/>
                        <a:pt x="754" y="2854"/>
                      </a:cubicBezTo>
                      <a:cubicBezTo>
                        <a:pt x="776" y="3128"/>
                        <a:pt x="799" y="3402"/>
                        <a:pt x="799" y="3676"/>
                      </a:cubicBezTo>
                      <a:cubicBezTo>
                        <a:pt x="822" y="3927"/>
                        <a:pt x="822" y="4178"/>
                        <a:pt x="799" y="4429"/>
                      </a:cubicBezTo>
                      <a:cubicBezTo>
                        <a:pt x="799" y="4520"/>
                        <a:pt x="799" y="4634"/>
                        <a:pt x="776" y="4748"/>
                      </a:cubicBezTo>
                      <a:cubicBezTo>
                        <a:pt x="776" y="4794"/>
                        <a:pt x="776" y="4840"/>
                        <a:pt x="776" y="4885"/>
                      </a:cubicBezTo>
                      <a:cubicBezTo>
                        <a:pt x="776" y="4999"/>
                        <a:pt x="822" y="5091"/>
                        <a:pt x="913" y="5159"/>
                      </a:cubicBezTo>
                      <a:cubicBezTo>
                        <a:pt x="958" y="5186"/>
                        <a:pt x="1003" y="5195"/>
                        <a:pt x="1048" y="5195"/>
                      </a:cubicBezTo>
                      <a:cubicBezTo>
                        <a:pt x="1117" y="5195"/>
                        <a:pt x="1186" y="5173"/>
                        <a:pt x="1256" y="5159"/>
                      </a:cubicBezTo>
                      <a:cubicBezTo>
                        <a:pt x="1301" y="5159"/>
                        <a:pt x="1347" y="5136"/>
                        <a:pt x="1416" y="5114"/>
                      </a:cubicBezTo>
                      <a:cubicBezTo>
                        <a:pt x="1507" y="5068"/>
                        <a:pt x="1553" y="4954"/>
                        <a:pt x="1575" y="4840"/>
                      </a:cubicBezTo>
                      <a:cubicBezTo>
                        <a:pt x="1598" y="4771"/>
                        <a:pt x="1621" y="4680"/>
                        <a:pt x="1621" y="4611"/>
                      </a:cubicBezTo>
                      <a:cubicBezTo>
                        <a:pt x="1621" y="4520"/>
                        <a:pt x="1621" y="4452"/>
                        <a:pt x="1644" y="4383"/>
                      </a:cubicBezTo>
                      <a:cubicBezTo>
                        <a:pt x="1644" y="4246"/>
                        <a:pt x="1667" y="4086"/>
                        <a:pt x="1667" y="3927"/>
                      </a:cubicBezTo>
                      <a:cubicBezTo>
                        <a:pt x="1689" y="3288"/>
                        <a:pt x="1667" y="2648"/>
                        <a:pt x="1575" y="2032"/>
                      </a:cubicBezTo>
                      <a:cubicBezTo>
                        <a:pt x="1530" y="1872"/>
                        <a:pt x="1507" y="1735"/>
                        <a:pt x="1461" y="1576"/>
                      </a:cubicBezTo>
                      <a:cubicBezTo>
                        <a:pt x="1438" y="1393"/>
                        <a:pt x="1393" y="1233"/>
                        <a:pt x="1324" y="1096"/>
                      </a:cubicBezTo>
                      <a:cubicBezTo>
                        <a:pt x="1256" y="914"/>
                        <a:pt x="1164" y="754"/>
                        <a:pt x="1073" y="617"/>
                      </a:cubicBezTo>
                      <a:cubicBezTo>
                        <a:pt x="982" y="503"/>
                        <a:pt x="868" y="389"/>
                        <a:pt x="776" y="252"/>
                      </a:cubicBezTo>
                      <a:lnTo>
                        <a:pt x="776" y="252"/>
                      </a:lnTo>
                      <a:lnTo>
                        <a:pt x="799" y="275"/>
                      </a:lnTo>
                      <a:cubicBezTo>
                        <a:pt x="776" y="252"/>
                        <a:pt x="754" y="229"/>
                        <a:pt x="754" y="206"/>
                      </a:cubicBezTo>
                      <a:cubicBezTo>
                        <a:pt x="700" y="153"/>
                        <a:pt x="631" y="131"/>
                        <a:pt x="560" y="131"/>
                      </a:cubicBezTo>
                      <a:cubicBezTo>
                        <a:pt x="510" y="131"/>
                        <a:pt x="459" y="142"/>
                        <a:pt x="411" y="161"/>
                      </a:cubicBezTo>
                      <a:cubicBezTo>
                        <a:pt x="366" y="115"/>
                        <a:pt x="320" y="92"/>
                        <a:pt x="297" y="46"/>
                      </a:cubicBezTo>
                      <a:cubicBezTo>
                        <a:pt x="251" y="1"/>
                        <a:pt x="229" y="1"/>
                        <a:pt x="183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5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5" name="Google Shape;5465;p41"/>
                <p:cNvSpPr/>
                <p:nvPr/>
              </p:nvSpPr>
              <p:spPr>
                <a:xfrm>
                  <a:off x="8337911" y="2248603"/>
                  <a:ext cx="37031" cy="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" h="1804" extrusionOk="0">
                      <a:moveTo>
                        <a:pt x="1187" y="1"/>
                      </a:moveTo>
                      <a:cubicBezTo>
                        <a:pt x="1142" y="1"/>
                        <a:pt x="1096" y="24"/>
                        <a:pt x="1073" y="46"/>
                      </a:cubicBezTo>
                      <a:cubicBezTo>
                        <a:pt x="1055" y="40"/>
                        <a:pt x="1037" y="37"/>
                        <a:pt x="1019" y="37"/>
                      </a:cubicBezTo>
                      <a:cubicBezTo>
                        <a:pt x="971" y="37"/>
                        <a:pt x="930" y="59"/>
                        <a:pt x="913" y="92"/>
                      </a:cubicBezTo>
                      <a:cubicBezTo>
                        <a:pt x="868" y="115"/>
                        <a:pt x="868" y="161"/>
                        <a:pt x="845" y="183"/>
                      </a:cubicBezTo>
                      <a:lnTo>
                        <a:pt x="822" y="183"/>
                      </a:lnTo>
                      <a:cubicBezTo>
                        <a:pt x="799" y="161"/>
                        <a:pt x="754" y="161"/>
                        <a:pt x="731" y="161"/>
                      </a:cubicBezTo>
                      <a:cubicBezTo>
                        <a:pt x="731" y="115"/>
                        <a:pt x="731" y="69"/>
                        <a:pt x="708" y="46"/>
                      </a:cubicBezTo>
                      <a:cubicBezTo>
                        <a:pt x="685" y="24"/>
                        <a:pt x="662" y="24"/>
                        <a:pt x="640" y="24"/>
                      </a:cubicBezTo>
                      <a:cubicBezTo>
                        <a:pt x="594" y="24"/>
                        <a:pt x="571" y="24"/>
                        <a:pt x="548" y="46"/>
                      </a:cubicBezTo>
                      <a:cubicBezTo>
                        <a:pt x="540" y="42"/>
                        <a:pt x="531" y="40"/>
                        <a:pt x="523" y="40"/>
                      </a:cubicBezTo>
                      <a:cubicBezTo>
                        <a:pt x="487" y="40"/>
                        <a:pt x="453" y="78"/>
                        <a:pt x="434" y="115"/>
                      </a:cubicBezTo>
                      <a:cubicBezTo>
                        <a:pt x="388" y="229"/>
                        <a:pt x="366" y="366"/>
                        <a:pt x="320" y="480"/>
                      </a:cubicBezTo>
                      <a:cubicBezTo>
                        <a:pt x="297" y="617"/>
                        <a:pt x="274" y="731"/>
                        <a:pt x="229" y="868"/>
                      </a:cubicBezTo>
                      <a:cubicBezTo>
                        <a:pt x="183" y="982"/>
                        <a:pt x="160" y="1096"/>
                        <a:pt x="115" y="1211"/>
                      </a:cubicBezTo>
                      <a:cubicBezTo>
                        <a:pt x="92" y="1302"/>
                        <a:pt x="46" y="1370"/>
                        <a:pt x="23" y="1484"/>
                      </a:cubicBezTo>
                      <a:cubicBezTo>
                        <a:pt x="0" y="1530"/>
                        <a:pt x="23" y="1576"/>
                        <a:pt x="69" y="1599"/>
                      </a:cubicBezTo>
                      <a:cubicBezTo>
                        <a:pt x="92" y="1610"/>
                        <a:pt x="115" y="1616"/>
                        <a:pt x="137" y="1616"/>
                      </a:cubicBezTo>
                      <a:cubicBezTo>
                        <a:pt x="160" y="1616"/>
                        <a:pt x="183" y="1610"/>
                        <a:pt x="206" y="1599"/>
                      </a:cubicBezTo>
                      <a:cubicBezTo>
                        <a:pt x="229" y="1621"/>
                        <a:pt x="251" y="1644"/>
                        <a:pt x="297" y="1644"/>
                      </a:cubicBezTo>
                      <a:cubicBezTo>
                        <a:pt x="320" y="1667"/>
                        <a:pt x="343" y="1690"/>
                        <a:pt x="388" y="1713"/>
                      </a:cubicBezTo>
                      <a:cubicBezTo>
                        <a:pt x="434" y="1713"/>
                        <a:pt x="503" y="1713"/>
                        <a:pt x="548" y="1667"/>
                      </a:cubicBezTo>
                      <a:cubicBezTo>
                        <a:pt x="548" y="1690"/>
                        <a:pt x="571" y="1690"/>
                        <a:pt x="594" y="1690"/>
                      </a:cubicBezTo>
                      <a:cubicBezTo>
                        <a:pt x="594" y="1736"/>
                        <a:pt x="640" y="1758"/>
                        <a:pt x="662" y="1781"/>
                      </a:cubicBezTo>
                      <a:cubicBezTo>
                        <a:pt x="693" y="1796"/>
                        <a:pt x="728" y="1804"/>
                        <a:pt x="764" y="1804"/>
                      </a:cubicBezTo>
                      <a:cubicBezTo>
                        <a:pt x="835" y="1804"/>
                        <a:pt x="906" y="1774"/>
                        <a:pt x="936" y="1713"/>
                      </a:cubicBezTo>
                      <a:cubicBezTo>
                        <a:pt x="959" y="1644"/>
                        <a:pt x="982" y="1576"/>
                        <a:pt x="1005" y="1530"/>
                      </a:cubicBezTo>
                      <a:cubicBezTo>
                        <a:pt x="1005" y="1462"/>
                        <a:pt x="1028" y="1393"/>
                        <a:pt x="1050" y="1347"/>
                      </a:cubicBezTo>
                      <a:cubicBezTo>
                        <a:pt x="1073" y="1211"/>
                        <a:pt x="1119" y="1096"/>
                        <a:pt x="1165" y="982"/>
                      </a:cubicBezTo>
                      <a:cubicBezTo>
                        <a:pt x="1210" y="845"/>
                        <a:pt x="1256" y="708"/>
                        <a:pt x="1279" y="571"/>
                      </a:cubicBezTo>
                      <a:cubicBezTo>
                        <a:pt x="1301" y="503"/>
                        <a:pt x="1324" y="434"/>
                        <a:pt x="1347" y="389"/>
                      </a:cubicBezTo>
                      <a:cubicBezTo>
                        <a:pt x="1347" y="320"/>
                        <a:pt x="1370" y="275"/>
                        <a:pt x="1370" y="206"/>
                      </a:cubicBezTo>
                      <a:cubicBezTo>
                        <a:pt x="1370" y="183"/>
                        <a:pt x="1370" y="138"/>
                        <a:pt x="1347" y="92"/>
                      </a:cubicBezTo>
                      <a:cubicBezTo>
                        <a:pt x="1324" y="69"/>
                        <a:pt x="1301" y="46"/>
                        <a:pt x="1279" y="24"/>
                      </a:cubicBezTo>
                      <a:cubicBezTo>
                        <a:pt x="1256" y="24"/>
                        <a:pt x="1233" y="1"/>
                        <a:pt x="1187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5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6" name="Google Shape;5466;p41"/>
                <p:cNvSpPr/>
                <p:nvPr/>
              </p:nvSpPr>
              <p:spPr>
                <a:xfrm>
                  <a:off x="8259551" y="2325720"/>
                  <a:ext cx="90713" cy="233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6" h="8652" extrusionOk="0">
                      <a:moveTo>
                        <a:pt x="2877" y="1"/>
                      </a:moveTo>
                      <a:cubicBezTo>
                        <a:pt x="2808" y="1"/>
                        <a:pt x="2740" y="1"/>
                        <a:pt x="2694" y="47"/>
                      </a:cubicBezTo>
                      <a:lnTo>
                        <a:pt x="2671" y="47"/>
                      </a:lnTo>
                      <a:cubicBezTo>
                        <a:pt x="2671" y="24"/>
                        <a:pt x="2648" y="24"/>
                        <a:pt x="2626" y="24"/>
                      </a:cubicBezTo>
                      <a:cubicBezTo>
                        <a:pt x="2617" y="20"/>
                        <a:pt x="2609" y="18"/>
                        <a:pt x="2601" y="18"/>
                      </a:cubicBezTo>
                      <a:cubicBezTo>
                        <a:pt x="2564" y="18"/>
                        <a:pt x="2530" y="55"/>
                        <a:pt x="2511" y="92"/>
                      </a:cubicBezTo>
                      <a:cubicBezTo>
                        <a:pt x="2489" y="184"/>
                        <a:pt x="2466" y="275"/>
                        <a:pt x="2443" y="366"/>
                      </a:cubicBezTo>
                      <a:cubicBezTo>
                        <a:pt x="2420" y="435"/>
                        <a:pt x="2397" y="480"/>
                        <a:pt x="2374" y="549"/>
                      </a:cubicBezTo>
                      <a:cubicBezTo>
                        <a:pt x="2374" y="572"/>
                        <a:pt x="2374" y="594"/>
                        <a:pt x="2374" y="617"/>
                      </a:cubicBezTo>
                      <a:cubicBezTo>
                        <a:pt x="2329" y="731"/>
                        <a:pt x="2283" y="845"/>
                        <a:pt x="2260" y="960"/>
                      </a:cubicBezTo>
                      <a:cubicBezTo>
                        <a:pt x="2237" y="1051"/>
                        <a:pt x="2192" y="1119"/>
                        <a:pt x="2169" y="1188"/>
                      </a:cubicBezTo>
                      <a:cubicBezTo>
                        <a:pt x="2146" y="1256"/>
                        <a:pt x="2123" y="1348"/>
                        <a:pt x="2101" y="1439"/>
                      </a:cubicBezTo>
                      <a:cubicBezTo>
                        <a:pt x="2055" y="1576"/>
                        <a:pt x="2009" y="1713"/>
                        <a:pt x="1964" y="1850"/>
                      </a:cubicBezTo>
                      <a:cubicBezTo>
                        <a:pt x="1918" y="2010"/>
                        <a:pt x="1849" y="2147"/>
                        <a:pt x="1804" y="2306"/>
                      </a:cubicBezTo>
                      <a:cubicBezTo>
                        <a:pt x="1781" y="2443"/>
                        <a:pt x="1735" y="2580"/>
                        <a:pt x="1690" y="2717"/>
                      </a:cubicBezTo>
                      <a:cubicBezTo>
                        <a:pt x="1644" y="2854"/>
                        <a:pt x="1598" y="2991"/>
                        <a:pt x="1553" y="3128"/>
                      </a:cubicBezTo>
                      <a:cubicBezTo>
                        <a:pt x="1507" y="3265"/>
                        <a:pt x="1461" y="3425"/>
                        <a:pt x="1416" y="3562"/>
                      </a:cubicBezTo>
                      <a:cubicBezTo>
                        <a:pt x="1370" y="3699"/>
                        <a:pt x="1324" y="3858"/>
                        <a:pt x="1279" y="3995"/>
                      </a:cubicBezTo>
                      <a:cubicBezTo>
                        <a:pt x="1233" y="4132"/>
                        <a:pt x="1210" y="4292"/>
                        <a:pt x="1165" y="4429"/>
                      </a:cubicBezTo>
                      <a:cubicBezTo>
                        <a:pt x="1119" y="4566"/>
                        <a:pt x="1073" y="4726"/>
                        <a:pt x="1028" y="4863"/>
                      </a:cubicBezTo>
                      <a:cubicBezTo>
                        <a:pt x="982" y="5023"/>
                        <a:pt x="914" y="5182"/>
                        <a:pt x="868" y="5342"/>
                      </a:cubicBezTo>
                      <a:cubicBezTo>
                        <a:pt x="822" y="5479"/>
                        <a:pt x="777" y="5639"/>
                        <a:pt x="731" y="5799"/>
                      </a:cubicBezTo>
                      <a:cubicBezTo>
                        <a:pt x="685" y="5958"/>
                        <a:pt x="640" y="6095"/>
                        <a:pt x="594" y="6232"/>
                      </a:cubicBezTo>
                      <a:cubicBezTo>
                        <a:pt x="594" y="6301"/>
                        <a:pt x="571" y="6369"/>
                        <a:pt x="548" y="6438"/>
                      </a:cubicBezTo>
                      <a:cubicBezTo>
                        <a:pt x="526" y="6529"/>
                        <a:pt x="503" y="6597"/>
                        <a:pt x="480" y="6689"/>
                      </a:cubicBezTo>
                      <a:cubicBezTo>
                        <a:pt x="411" y="6849"/>
                        <a:pt x="366" y="6985"/>
                        <a:pt x="343" y="7145"/>
                      </a:cubicBezTo>
                      <a:cubicBezTo>
                        <a:pt x="297" y="7237"/>
                        <a:pt x="275" y="7351"/>
                        <a:pt x="229" y="7442"/>
                      </a:cubicBezTo>
                      <a:cubicBezTo>
                        <a:pt x="206" y="7533"/>
                        <a:pt x="183" y="7647"/>
                        <a:pt x="138" y="7739"/>
                      </a:cubicBezTo>
                      <a:cubicBezTo>
                        <a:pt x="115" y="7830"/>
                        <a:pt x="92" y="7921"/>
                        <a:pt x="69" y="8013"/>
                      </a:cubicBezTo>
                      <a:cubicBezTo>
                        <a:pt x="46" y="8058"/>
                        <a:pt x="46" y="8104"/>
                        <a:pt x="23" y="8127"/>
                      </a:cubicBezTo>
                      <a:cubicBezTo>
                        <a:pt x="1" y="8195"/>
                        <a:pt x="1" y="8264"/>
                        <a:pt x="1" y="8309"/>
                      </a:cubicBezTo>
                      <a:cubicBezTo>
                        <a:pt x="1" y="8401"/>
                        <a:pt x="46" y="8492"/>
                        <a:pt x="138" y="8538"/>
                      </a:cubicBezTo>
                      <a:cubicBezTo>
                        <a:pt x="183" y="8560"/>
                        <a:pt x="229" y="8583"/>
                        <a:pt x="275" y="8583"/>
                      </a:cubicBezTo>
                      <a:cubicBezTo>
                        <a:pt x="320" y="8606"/>
                        <a:pt x="389" y="8606"/>
                        <a:pt x="457" y="8629"/>
                      </a:cubicBezTo>
                      <a:cubicBezTo>
                        <a:pt x="480" y="8629"/>
                        <a:pt x="503" y="8629"/>
                        <a:pt x="548" y="8652"/>
                      </a:cubicBezTo>
                      <a:cubicBezTo>
                        <a:pt x="571" y="8652"/>
                        <a:pt x="640" y="8629"/>
                        <a:pt x="685" y="8606"/>
                      </a:cubicBezTo>
                      <a:cubicBezTo>
                        <a:pt x="731" y="8583"/>
                        <a:pt x="754" y="8560"/>
                        <a:pt x="777" y="8515"/>
                      </a:cubicBezTo>
                      <a:cubicBezTo>
                        <a:pt x="799" y="8492"/>
                        <a:pt x="799" y="8469"/>
                        <a:pt x="822" y="8423"/>
                      </a:cubicBezTo>
                      <a:lnTo>
                        <a:pt x="845" y="8423"/>
                      </a:lnTo>
                      <a:cubicBezTo>
                        <a:pt x="868" y="8423"/>
                        <a:pt x="891" y="8401"/>
                        <a:pt x="914" y="8401"/>
                      </a:cubicBezTo>
                      <a:cubicBezTo>
                        <a:pt x="959" y="8378"/>
                        <a:pt x="982" y="8355"/>
                        <a:pt x="1005" y="8309"/>
                      </a:cubicBezTo>
                      <a:cubicBezTo>
                        <a:pt x="1028" y="8287"/>
                        <a:pt x="1051" y="8241"/>
                        <a:pt x="1051" y="8195"/>
                      </a:cubicBezTo>
                      <a:cubicBezTo>
                        <a:pt x="1073" y="8172"/>
                        <a:pt x="1073" y="8127"/>
                        <a:pt x="1096" y="8104"/>
                      </a:cubicBezTo>
                      <a:cubicBezTo>
                        <a:pt x="1119" y="8035"/>
                        <a:pt x="1142" y="7944"/>
                        <a:pt x="1165" y="7876"/>
                      </a:cubicBezTo>
                      <a:cubicBezTo>
                        <a:pt x="1210" y="7739"/>
                        <a:pt x="1256" y="7602"/>
                        <a:pt x="1302" y="7465"/>
                      </a:cubicBezTo>
                      <a:cubicBezTo>
                        <a:pt x="1416" y="7145"/>
                        <a:pt x="1530" y="6849"/>
                        <a:pt x="1621" y="6529"/>
                      </a:cubicBezTo>
                      <a:cubicBezTo>
                        <a:pt x="1667" y="6369"/>
                        <a:pt x="1712" y="6232"/>
                        <a:pt x="1758" y="6072"/>
                      </a:cubicBezTo>
                      <a:cubicBezTo>
                        <a:pt x="1804" y="5913"/>
                        <a:pt x="1849" y="5753"/>
                        <a:pt x="1918" y="5593"/>
                      </a:cubicBezTo>
                      <a:cubicBezTo>
                        <a:pt x="1964" y="5433"/>
                        <a:pt x="2009" y="5274"/>
                        <a:pt x="2055" y="5114"/>
                      </a:cubicBezTo>
                      <a:cubicBezTo>
                        <a:pt x="2101" y="4954"/>
                        <a:pt x="2146" y="4794"/>
                        <a:pt x="2192" y="4634"/>
                      </a:cubicBezTo>
                      <a:cubicBezTo>
                        <a:pt x="2237" y="4475"/>
                        <a:pt x="2283" y="4315"/>
                        <a:pt x="2329" y="4155"/>
                      </a:cubicBezTo>
                      <a:cubicBezTo>
                        <a:pt x="2374" y="3995"/>
                        <a:pt x="2420" y="3836"/>
                        <a:pt x="2466" y="3676"/>
                      </a:cubicBezTo>
                      <a:cubicBezTo>
                        <a:pt x="2557" y="3356"/>
                        <a:pt x="2626" y="3037"/>
                        <a:pt x="2694" y="2740"/>
                      </a:cubicBezTo>
                      <a:cubicBezTo>
                        <a:pt x="2740" y="2580"/>
                        <a:pt x="2785" y="2420"/>
                        <a:pt x="2831" y="2261"/>
                      </a:cubicBezTo>
                      <a:cubicBezTo>
                        <a:pt x="2877" y="2101"/>
                        <a:pt x="2922" y="1941"/>
                        <a:pt x="2968" y="1781"/>
                      </a:cubicBezTo>
                      <a:cubicBezTo>
                        <a:pt x="3014" y="1622"/>
                        <a:pt x="3059" y="1485"/>
                        <a:pt x="3105" y="1325"/>
                      </a:cubicBezTo>
                      <a:cubicBezTo>
                        <a:pt x="3150" y="1165"/>
                        <a:pt x="3196" y="1005"/>
                        <a:pt x="3242" y="845"/>
                      </a:cubicBezTo>
                      <a:cubicBezTo>
                        <a:pt x="3265" y="777"/>
                        <a:pt x="3287" y="709"/>
                        <a:pt x="3310" y="617"/>
                      </a:cubicBezTo>
                      <a:cubicBezTo>
                        <a:pt x="3333" y="526"/>
                        <a:pt x="3356" y="412"/>
                        <a:pt x="3333" y="298"/>
                      </a:cubicBezTo>
                      <a:cubicBezTo>
                        <a:pt x="3310" y="252"/>
                        <a:pt x="3265" y="184"/>
                        <a:pt x="3242" y="138"/>
                      </a:cubicBezTo>
                      <a:cubicBezTo>
                        <a:pt x="3173" y="69"/>
                        <a:pt x="3082" y="24"/>
                        <a:pt x="3014" y="24"/>
                      </a:cubicBezTo>
                      <a:cubicBezTo>
                        <a:pt x="2968" y="1"/>
                        <a:pt x="2922" y="1"/>
                        <a:pt x="2877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5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7" name="Google Shape;5467;p41"/>
                <p:cNvSpPr/>
                <p:nvPr/>
              </p:nvSpPr>
              <p:spPr>
                <a:xfrm>
                  <a:off x="8233034" y="2586721"/>
                  <a:ext cx="40113" cy="61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4" h="2260" extrusionOk="0">
                      <a:moveTo>
                        <a:pt x="708" y="0"/>
                      </a:moveTo>
                      <a:cubicBezTo>
                        <a:pt x="685" y="0"/>
                        <a:pt x="662" y="23"/>
                        <a:pt x="639" y="46"/>
                      </a:cubicBezTo>
                      <a:cubicBezTo>
                        <a:pt x="616" y="137"/>
                        <a:pt x="594" y="228"/>
                        <a:pt x="571" y="320"/>
                      </a:cubicBezTo>
                      <a:cubicBezTo>
                        <a:pt x="548" y="365"/>
                        <a:pt x="525" y="411"/>
                        <a:pt x="525" y="457"/>
                      </a:cubicBezTo>
                      <a:cubicBezTo>
                        <a:pt x="502" y="502"/>
                        <a:pt x="502" y="548"/>
                        <a:pt x="479" y="593"/>
                      </a:cubicBezTo>
                      <a:cubicBezTo>
                        <a:pt x="434" y="776"/>
                        <a:pt x="388" y="959"/>
                        <a:pt x="320" y="1118"/>
                      </a:cubicBezTo>
                      <a:cubicBezTo>
                        <a:pt x="251" y="1301"/>
                        <a:pt x="183" y="1484"/>
                        <a:pt x="114" y="1666"/>
                      </a:cubicBezTo>
                      <a:cubicBezTo>
                        <a:pt x="91" y="1735"/>
                        <a:pt x="69" y="1803"/>
                        <a:pt x="46" y="1895"/>
                      </a:cubicBezTo>
                      <a:cubicBezTo>
                        <a:pt x="46" y="1917"/>
                        <a:pt x="46" y="1963"/>
                        <a:pt x="23" y="1986"/>
                      </a:cubicBezTo>
                      <a:cubicBezTo>
                        <a:pt x="23" y="2009"/>
                        <a:pt x="0" y="2077"/>
                        <a:pt x="23" y="2100"/>
                      </a:cubicBezTo>
                      <a:cubicBezTo>
                        <a:pt x="23" y="2123"/>
                        <a:pt x="23" y="2146"/>
                        <a:pt x="46" y="2168"/>
                      </a:cubicBezTo>
                      <a:cubicBezTo>
                        <a:pt x="69" y="2191"/>
                        <a:pt x="69" y="2191"/>
                        <a:pt x="114" y="2214"/>
                      </a:cubicBezTo>
                      <a:cubicBezTo>
                        <a:pt x="137" y="2214"/>
                        <a:pt x="206" y="2214"/>
                        <a:pt x="228" y="2168"/>
                      </a:cubicBezTo>
                      <a:lnTo>
                        <a:pt x="251" y="2168"/>
                      </a:lnTo>
                      <a:cubicBezTo>
                        <a:pt x="251" y="2191"/>
                        <a:pt x="274" y="2214"/>
                        <a:pt x="297" y="2214"/>
                      </a:cubicBezTo>
                      <a:cubicBezTo>
                        <a:pt x="320" y="2237"/>
                        <a:pt x="342" y="2237"/>
                        <a:pt x="365" y="2260"/>
                      </a:cubicBezTo>
                      <a:cubicBezTo>
                        <a:pt x="411" y="2260"/>
                        <a:pt x="434" y="2237"/>
                        <a:pt x="457" y="2237"/>
                      </a:cubicBezTo>
                      <a:cubicBezTo>
                        <a:pt x="525" y="2214"/>
                        <a:pt x="548" y="2146"/>
                        <a:pt x="571" y="2077"/>
                      </a:cubicBezTo>
                      <a:cubicBezTo>
                        <a:pt x="594" y="2077"/>
                        <a:pt x="594" y="2054"/>
                        <a:pt x="594" y="2054"/>
                      </a:cubicBezTo>
                      <a:cubicBezTo>
                        <a:pt x="594" y="2077"/>
                        <a:pt x="616" y="2077"/>
                        <a:pt x="616" y="2077"/>
                      </a:cubicBezTo>
                      <a:cubicBezTo>
                        <a:pt x="652" y="2104"/>
                        <a:pt x="696" y="2117"/>
                        <a:pt x="737" y="2117"/>
                      </a:cubicBezTo>
                      <a:cubicBezTo>
                        <a:pt x="802" y="2117"/>
                        <a:pt x="863" y="2087"/>
                        <a:pt x="890" y="2031"/>
                      </a:cubicBezTo>
                      <a:cubicBezTo>
                        <a:pt x="913" y="1986"/>
                        <a:pt x="936" y="1940"/>
                        <a:pt x="959" y="1895"/>
                      </a:cubicBezTo>
                      <a:cubicBezTo>
                        <a:pt x="1004" y="1895"/>
                        <a:pt x="1050" y="1849"/>
                        <a:pt x="1073" y="1803"/>
                      </a:cubicBezTo>
                      <a:cubicBezTo>
                        <a:pt x="1141" y="1575"/>
                        <a:pt x="1210" y="1324"/>
                        <a:pt x="1278" y="1096"/>
                      </a:cubicBezTo>
                      <a:cubicBezTo>
                        <a:pt x="1301" y="982"/>
                        <a:pt x="1347" y="845"/>
                        <a:pt x="1392" y="730"/>
                      </a:cubicBezTo>
                      <a:cubicBezTo>
                        <a:pt x="1392" y="662"/>
                        <a:pt x="1415" y="616"/>
                        <a:pt x="1438" y="571"/>
                      </a:cubicBezTo>
                      <a:cubicBezTo>
                        <a:pt x="1438" y="502"/>
                        <a:pt x="1461" y="434"/>
                        <a:pt x="1484" y="388"/>
                      </a:cubicBezTo>
                      <a:cubicBezTo>
                        <a:pt x="1484" y="342"/>
                        <a:pt x="1484" y="320"/>
                        <a:pt x="1461" y="297"/>
                      </a:cubicBezTo>
                      <a:cubicBezTo>
                        <a:pt x="1461" y="274"/>
                        <a:pt x="1438" y="251"/>
                        <a:pt x="1415" y="251"/>
                      </a:cubicBezTo>
                      <a:cubicBezTo>
                        <a:pt x="1415" y="251"/>
                        <a:pt x="1415" y="228"/>
                        <a:pt x="1415" y="228"/>
                      </a:cubicBezTo>
                      <a:cubicBezTo>
                        <a:pt x="1370" y="205"/>
                        <a:pt x="1324" y="205"/>
                        <a:pt x="1278" y="205"/>
                      </a:cubicBezTo>
                      <a:cubicBezTo>
                        <a:pt x="1278" y="183"/>
                        <a:pt x="1278" y="183"/>
                        <a:pt x="1256" y="160"/>
                      </a:cubicBezTo>
                      <a:cubicBezTo>
                        <a:pt x="1239" y="126"/>
                        <a:pt x="1198" y="105"/>
                        <a:pt x="1159" y="105"/>
                      </a:cubicBezTo>
                      <a:cubicBezTo>
                        <a:pt x="1145" y="105"/>
                        <a:pt x="1131" y="108"/>
                        <a:pt x="1119" y="114"/>
                      </a:cubicBezTo>
                      <a:cubicBezTo>
                        <a:pt x="1050" y="114"/>
                        <a:pt x="1004" y="160"/>
                        <a:pt x="982" y="205"/>
                      </a:cubicBezTo>
                      <a:cubicBezTo>
                        <a:pt x="982" y="183"/>
                        <a:pt x="982" y="183"/>
                        <a:pt x="982" y="183"/>
                      </a:cubicBezTo>
                      <a:cubicBezTo>
                        <a:pt x="982" y="183"/>
                        <a:pt x="982" y="160"/>
                        <a:pt x="959" y="137"/>
                      </a:cubicBezTo>
                      <a:cubicBezTo>
                        <a:pt x="959" y="114"/>
                        <a:pt x="913" y="69"/>
                        <a:pt x="867" y="69"/>
                      </a:cubicBezTo>
                      <a:cubicBezTo>
                        <a:pt x="845" y="69"/>
                        <a:pt x="822" y="91"/>
                        <a:pt x="799" y="91"/>
                      </a:cubicBezTo>
                      <a:cubicBezTo>
                        <a:pt x="799" y="46"/>
                        <a:pt x="776" y="23"/>
                        <a:pt x="75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5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8" name="Google Shape;5468;p41"/>
                <p:cNvSpPr/>
                <p:nvPr/>
              </p:nvSpPr>
              <p:spPr>
                <a:xfrm>
                  <a:off x="8123833" y="2598425"/>
                  <a:ext cx="133285" cy="50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1" h="1850" extrusionOk="0">
                      <a:moveTo>
                        <a:pt x="137" y="1"/>
                      </a:moveTo>
                      <a:cubicBezTo>
                        <a:pt x="91" y="1"/>
                        <a:pt x="69" y="24"/>
                        <a:pt x="46" y="46"/>
                      </a:cubicBezTo>
                      <a:cubicBezTo>
                        <a:pt x="0" y="115"/>
                        <a:pt x="23" y="160"/>
                        <a:pt x="69" y="206"/>
                      </a:cubicBezTo>
                      <a:cubicBezTo>
                        <a:pt x="91" y="206"/>
                        <a:pt x="114" y="229"/>
                        <a:pt x="114" y="229"/>
                      </a:cubicBezTo>
                      <a:cubicBezTo>
                        <a:pt x="251" y="320"/>
                        <a:pt x="365" y="434"/>
                        <a:pt x="479" y="549"/>
                      </a:cubicBezTo>
                      <a:cubicBezTo>
                        <a:pt x="639" y="685"/>
                        <a:pt x="799" y="800"/>
                        <a:pt x="959" y="914"/>
                      </a:cubicBezTo>
                      <a:cubicBezTo>
                        <a:pt x="1118" y="1005"/>
                        <a:pt x="1255" y="1096"/>
                        <a:pt x="1415" y="1188"/>
                      </a:cubicBezTo>
                      <a:cubicBezTo>
                        <a:pt x="1507" y="1210"/>
                        <a:pt x="1575" y="1256"/>
                        <a:pt x="1643" y="1279"/>
                      </a:cubicBezTo>
                      <a:cubicBezTo>
                        <a:pt x="1735" y="1325"/>
                        <a:pt x="1826" y="1370"/>
                        <a:pt x="1895" y="1393"/>
                      </a:cubicBezTo>
                      <a:cubicBezTo>
                        <a:pt x="1895" y="1393"/>
                        <a:pt x="1917" y="1416"/>
                        <a:pt x="1917" y="1416"/>
                      </a:cubicBezTo>
                      <a:lnTo>
                        <a:pt x="1940" y="1416"/>
                      </a:lnTo>
                      <a:cubicBezTo>
                        <a:pt x="2123" y="1507"/>
                        <a:pt x="2328" y="1576"/>
                        <a:pt x="2511" y="1644"/>
                      </a:cubicBezTo>
                      <a:cubicBezTo>
                        <a:pt x="2625" y="1690"/>
                        <a:pt x="2739" y="1713"/>
                        <a:pt x="2830" y="1735"/>
                      </a:cubicBezTo>
                      <a:cubicBezTo>
                        <a:pt x="2967" y="1758"/>
                        <a:pt x="3104" y="1781"/>
                        <a:pt x="3241" y="1804"/>
                      </a:cubicBezTo>
                      <a:cubicBezTo>
                        <a:pt x="3469" y="1827"/>
                        <a:pt x="3698" y="1850"/>
                        <a:pt x="3926" y="1850"/>
                      </a:cubicBezTo>
                      <a:cubicBezTo>
                        <a:pt x="4040" y="1850"/>
                        <a:pt x="4177" y="1850"/>
                        <a:pt x="4291" y="1827"/>
                      </a:cubicBezTo>
                      <a:cubicBezTo>
                        <a:pt x="4428" y="1804"/>
                        <a:pt x="4565" y="1758"/>
                        <a:pt x="4679" y="1735"/>
                      </a:cubicBezTo>
                      <a:cubicBezTo>
                        <a:pt x="4839" y="1690"/>
                        <a:pt x="4930" y="1553"/>
                        <a:pt x="4885" y="1393"/>
                      </a:cubicBezTo>
                      <a:cubicBezTo>
                        <a:pt x="4864" y="1270"/>
                        <a:pt x="4734" y="1184"/>
                        <a:pt x="4608" y="1184"/>
                      </a:cubicBezTo>
                      <a:cubicBezTo>
                        <a:pt x="4594" y="1184"/>
                        <a:pt x="4579" y="1185"/>
                        <a:pt x="4565" y="1188"/>
                      </a:cubicBezTo>
                      <a:cubicBezTo>
                        <a:pt x="4360" y="1233"/>
                        <a:pt x="4177" y="1279"/>
                        <a:pt x="3972" y="1302"/>
                      </a:cubicBezTo>
                      <a:cubicBezTo>
                        <a:pt x="3868" y="1308"/>
                        <a:pt x="3765" y="1311"/>
                        <a:pt x="3664" y="1311"/>
                      </a:cubicBezTo>
                      <a:cubicBezTo>
                        <a:pt x="3386" y="1311"/>
                        <a:pt x="3114" y="1290"/>
                        <a:pt x="2830" y="1256"/>
                      </a:cubicBezTo>
                      <a:cubicBezTo>
                        <a:pt x="2716" y="1233"/>
                        <a:pt x="2602" y="1210"/>
                        <a:pt x="2488" y="1165"/>
                      </a:cubicBezTo>
                      <a:cubicBezTo>
                        <a:pt x="2351" y="1142"/>
                        <a:pt x="2237" y="1096"/>
                        <a:pt x="2123" y="1074"/>
                      </a:cubicBezTo>
                      <a:cubicBezTo>
                        <a:pt x="1895" y="982"/>
                        <a:pt x="1666" y="914"/>
                        <a:pt x="1438" y="822"/>
                      </a:cubicBezTo>
                      <a:cubicBezTo>
                        <a:pt x="1278" y="754"/>
                        <a:pt x="1118" y="663"/>
                        <a:pt x="959" y="571"/>
                      </a:cubicBezTo>
                      <a:cubicBezTo>
                        <a:pt x="822" y="503"/>
                        <a:pt x="662" y="389"/>
                        <a:pt x="525" y="275"/>
                      </a:cubicBezTo>
                      <a:cubicBezTo>
                        <a:pt x="457" y="229"/>
                        <a:pt x="388" y="160"/>
                        <a:pt x="320" y="115"/>
                      </a:cubicBezTo>
                      <a:cubicBezTo>
                        <a:pt x="274" y="92"/>
                        <a:pt x="228" y="46"/>
                        <a:pt x="183" y="24"/>
                      </a:cubicBezTo>
                      <a:cubicBezTo>
                        <a:pt x="183" y="1"/>
                        <a:pt x="160" y="1"/>
                        <a:pt x="13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9" name="Google Shape;5469;p41"/>
                <p:cNvSpPr/>
                <p:nvPr/>
              </p:nvSpPr>
              <p:spPr>
                <a:xfrm>
                  <a:off x="8244738" y="2112885"/>
                  <a:ext cx="83955" cy="112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6" h="4172" extrusionOk="0">
                      <a:moveTo>
                        <a:pt x="2945" y="0"/>
                      </a:moveTo>
                      <a:cubicBezTo>
                        <a:pt x="2900" y="0"/>
                        <a:pt x="2877" y="0"/>
                        <a:pt x="2854" y="23"/>
                      </a:cubicBezTo>
                      <a:cubicBezTo>
                        <a:pt x="2671" y="206"/>
                        <a:pt x="2466" y="388"/>
                        <a:pt x="2283" y="571"/>
                      </a:cubicBezTo>
                      <a:cubicBezTo>
                        <a:pt x="2238" y="617"/>
                        <a:pt x="2169" y="685"/>
                        <a:pt x="2124" y="731"/>
                      </a:cubicBezTo>
                      <a:cubicBezTo>
                        <a:pt x="2101" y="731"/>
                        <a:pt x="2055" y="731"/>
                        <a:pt x="2032" y="753"/>
                      </a:cubicBezTo>
                      <a:cubicBezTo>
                        <a:pt x="1941" y="799"/>
                        <a:pt x="1872" y="845"/>
                        <a:pt x="1804" y="890"/>
                      </a:cubicBezTo>
                      <a:cubicBezTo>
                        <a:pt x="1758" y="936"/>
                        <a:pt x="1690" y="1005"/>
                        <a:pt x="1644" y="1050"/>
                      </a:cubicBezTo>
                      <a:cubicBezTo>
                        <a:pt x="1530" y="1187"/>
                        <a:pt x="1416" y="1324"/>
                        <a:pt x="1325" y="1438"/>
                      </a:cubicBezTo>
                      <a:cubicBezTo>
                        <a:pt x="1119" y="1712"/>
                        <a:pt x="891" y="1963"/>
                        <a:pt x="731" y="2237"/>
                      </a:cubicBezTo>
                      <a:cubicBezTo>
                        <a:pt x="640" y="2374"/>
                        <a:pt x="571" y="2511"/>
                        <a:pt x="480" y="2648"/>
                      </a:cubicBezTo>
                      <a:cubicBezTo>
                        <a:pt x="389" y="2785"/>
                        <a:pt x="320" y="2945"/>
                        <a:pt x="229" y="3082"/>
                      </a:cubicBezTo>
                      <a:cubicBezTo>
                        <a:pt x="183" y="3150"/>
                        <a:pt x="161" y="3219"/>
                        <a:pt x="115" y="3287"/>
                      </a:cubicBezTo>
                      <a:cubicBezTo>
                        <a:pt x="69" y="3401"/>
                        <a:pt x="1" y="3515"/>
                        <a:pt x="1" y="3629"/>
                      </a:cubicBezTo>
                      <a:cubicBezTo>
                        <a:pt x="24" y="3721"/>
                        <a:pt x="46" y="3789"/>
                        <a:pt x="92" y="3858"/>
                      </a:cubicBezTo>
                      <a:cubicBezTo>
                        <a:pt x="138" y="3881"/>
                        <a:pt x="161" y="3903"/>
                        <a:pt x="183" y="3926"/>
                      </a:cubicBezTo>
                      <a:cubicBezTo>
                        <a:pt x="229" y="3949"/>
                        <a:pt x="275" y="3972"/>
                        <a:pt x="320" y="4017"/>
                      </a:cubicBezTo>
                      <a:cubicBezTo>
                        <a:pt x="366" y="4040"/>
                        <a:pt x="412" y="4086"/>
                        <a:pt x="480" y="4109"/>
                      </a:cubicBezTo>
                      <a:cubicBezTo>
                        <a:pt x="503" y="4132"/>
                        <a:pt x="549" y="4154"/>
                        <a:pt x="571" y="4154"/>
                      </a:cubicBezTo>
                      <a:cubicBezTo>
                        <a:pt x="606" y="4166"/>
                        <a:pt x="634" y="4172"/>
                        <a:pt x="663" y="4172"/>
                      </a:cubicBezTo>
                      <a:cubicBezTo>
                        <a:pt x="691" y="4172"/>
                        <a:pt x="720" y="4166"/>
                        <a:pt x="754" y="4154"/>
                      </a:cubicBezTo>
                      <a:cubicBezTo>
                        <a:pt x="823" y="4154"/>
                        <a:pt x="891" y="4086"/>
                        <a:pt x="937" y="4017"/>
                      </a:cubicBezTo>
                      <a:cubicBezTo>
                        <a:pt x="959" y="3995"/>
                        <a:pt x="982" y="3949"/>
                        <a:pt x="982" y="3926"/>
                      </a:cubicBezTo>
                      <a:cubicBezTo>
                        <a:pt x="1028" y="3812"/>
                        <a:pt x="1074" y="3675"/>
                        <a:pt x="1119" y="3561"/>
                      </a:cubicBezTo>
                      <a:cubicBezTo>
                        <a:pt x="1188" y="3378"/>
                        <a:pt x="1279" y="3196"/>
                        <a:pt x="1347" y="3013"/>
                      </a:cubicBezTo>
                      <a:cubicBezTo>
                        <a:pt x="1416" y="2808"/>
                        <a:pt x="1507" y="2625"/>
                        <a:pt x="1576" y="2443"/>
                      </a:cubicBezTo>
                      <a:cubicBezTo>
                        <a:pt x="1599" y="2397"/>
                        <a:pt x="1621" y="2374"/>
                        <a:pt x="1621" y="2328"/>
                      </a:cubicBezTo>
                      <a:lnTo>
                        <a:pt x="1621" y="2351"/>
                      </a:lnTo>
                      <a:cubicBezTo>
                        <a:pt x="1758" y="2032"/>
                        <a:pt x="1918" y="1735"/>
                        <a:pt x="2078" y="1438"/>
                      </a:cubicBezTo>
                      <a:cubicBezTo>
                        <a:pt x="2169" y="1301"/>
                        <a:pt x="2260" y="1164"/>
                        <a:pt x="2375" y="1005"/>
                      </a:cubicBezTo>
                      <a:cubicBezTo>
                        <a:pt x="2443" y="890"/>
                        <a:pt x="2557" y="753"/>
                        <a:pt x="2649" y="639"/>
                      </a:cubicBezTo>
                      <a:cubicBezTo>
                        <a:pt x="2763" y="502"/>
                        <a:pt x="2900" y="365"/>
                        <a:pt x="3037" y="228"/>
                      </a:cubicBezTo>
                      <a:cubicBezTo>
                        <a:pt x="3082" y="183"/>
                        <a:pt x="3105" y="92"/>
                        <a:pt x="3037" y="46"/>
                      </a:cubicBezTo>
                      <a:cubicBezTo>
                        <a:pt x="3014" y="0"/>
                        <a:pt x="2991" y="0"/>
                        <a:pt x="294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5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0" name="Google Shape;5470;p41"/>
                <p:cNvSpPr/>
                <p:nvPr/>
              </p:nvSpPr>
              <p:spPr>
                <a:xfrm>
                  <a:off x="8168865" y="2314016"/>
                  <a:ext cx="61709" cy="189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7018" extrusionOk="0">
                      <a:moveTo>
                        <a:pt x="2055" y="1256"/>
                      </a:moveTo>
                      <a:cubicBezTo>
                        <a:pt x="2052" y="1263"/>
                        <a:pt x="2050" y="1271"/>
                        <a:pt x="2048" y="1278"/>
                      </a:cubicBezTo>
                      <a:lnTo>
                        <a:pt x="2048" y="1278"/>
                      </a:lnTo>
                      <a:cubicBezTo>
                        <a:pt x="2055" y="1276"/>
                        <a:pt x="2055" y="1271"/>
                        <a:pt x="2055" y="1256"/>
                      </a:cubicBezTo>
                      <a:close/>
                      <a:moveTo>
                        <a:pt x="2192" y="0"/>
                      </a:moveTo>
                      <a:cubicBezTo>
                        <a:pt x="2146" y="0"/>
                        <a:pt x="2100" y="23"/>
                        <a:pt x="2100" y="69"/>
                      </a:cubicBezTo>
                      <a:cubicBezTo>
                        <a:pt x="2077" y="137"/>
                        <a:pt x="2055" y="206"/>
                        <a:pt x="2055" y="274"/>
                      </a:cubicBezTo>
                      <a:cubicBezTo>
                        <a:pt x="2032" y="343"/>
                        <a:pt x="2009" y="411"/>
                        <a:pt x="1986" y="480"/>
                      </a:cubicBezTo>
                      <a:cubicBezTo>
                        <a:pt x="1940" y="617"/>
                        <a:pt x="1895" y="754"/>
                        <a:pt x="1849" y="890"/>
                      </a:cubicBezTo>
                      <a:cubicBezTo>
                        <a:pt x="1758" y="1164"/>
                        <a:pt x="1667" y="1438"/>
                        <a:pt x="1575" y="1735"/>
                      </a:cubicBezTo>
                      <a:cubicBezTo>
                        <a:pt x="1484" y="2009"/>
                        <a:pt x="1347" y="2283"/>
                        <a:pt x="1256" y="2557"/>
                      </a:cubicBezTo>
                      <a:cubicBezTo>
                        <a:pt x="1210" y="2694"/>
                        <a:pt x="1142" y="2853"/>
                        <a:pt x="1096" y="2990"/>
                      </a:cubicBezTo>
                      <a:cubicBezTo>
                        <a:pt x="1050" y="3127"/>
                        <a:pt x="1005" y="3264"/>
                        <a:pt x="959" y="3401"/>
                      </a:cubicBezTo>
                      <a:cubicBezTo>
                        <a:pt x="845" y="3698"/>
                        <a:pt x="754" y="3972"/>
                        <a:pt x="685" y="4269"/>
                      </a:cubicBezTo>
                      <a:cubicBezTo>
                        <a:pt x="594" y="4542"/>
                        <a:pt x="502" y="4839"/>
                        <a:pt x="411" y="5136"/>
                      </a:cubicBezTo>
                      <a:cubicBezTo>
                        <a:pt x="343" y="5364"/>
                        <a:pt x="274" y="5615"/>
                        <a:pt x="206" y="5866"/>
                      </a:cubicBezTo>
                      <a:cubicBezTo>
                        <a:pt x="160" y="5980"/>
                        <a:pt x="137" y="6117"/>
                        <a:pt x="92" y="6254"/>
                      </a:cubicBezTo>
                      <a:cubicBezTo>
                        <a:pt x="46" y="6414"/>
                        <a:pt x="0" y="6551"/>
                        <a:pt x="0" y="6688"/>
                      </a:cubicBezTo>
                      <a:cubicBezTo>
                        <a:pt x="0" y="6825"/>
                        <a:pt x="92" y="6962"/>
                        <a:pt x="206" y="7008"/>
                      </a:cubicBezTo>
                      <a:cubicBezTo>
                        <a:pt x="232" y="7014"/>
                        <a:pt x="257" y="7017"/>
                        <a:pt x="281" y="7017"/>
                      </a:cubicBezTo>
                      <a:cubicBezTo>
                        <a:pt x="337" y="7017"/>
                        <a:pt x="386" y="7001"/>
                        <a:pt x="434" y="6985"/>
                      </a:cubicBezTo>
                      <a:cubicBezTo>
                        <a:pt x="525" y="6939"/>
                        <a:pt x="571" y="6871"/>
                        <a:pt x="594" y="6802"/>
                      </a:cubicBezTo>
                      <a:cubicBezTo>
                        <a:pt x="639" y="6688"/>
                        <a:pt x="685" y="6551"/>
                        <a:pt x="708" y="6437"/>
                      </a:cubicBezTo>
                      <a:cubicBezTo>
                        <a:pt x="754" y="6300"/>
                        <a:pt x="776" y="6163"/>
                        <a:pt x="822" y="6026"/>
                      </a:cubicBezTo>
                      <a:cubicBezTo>
                        <a:pt x="890" y="5775"/>
                        <a:pt x="959" y="5547"/>
                        <a:pt x="1027" y="5296"/>
                      </a:cubicBezTo>
                      <a:cubicBezTo>
                        <a:pt x="1119" y="4999"/>
                        <a:pt x="1187" y="4702"/>
                        <a:pt x="1278" y="4406"/>
                      </a:cubicBezTo>
                      <a:cubicBezTo>
                        <a:pt x="1347" y="4109"/>
                        <a:pt x="1415" y="3812"/>
                        <a:pt x="1507" y="3515"/>
                      </a:cubicBezTo>
                      <a:cubicBezTo>
                        <a:pt x="1598" y="3196"/>
                        <a:pt x="1689" y="2853"/>
                        <a:pt x="1758" y="2511"/>
                      </a:cubicBezTo>
                      <a:cubicBezTo>
                        <a:pt x="1781" y="2420"/>
                        <a:pt x="1803" y="2351"/>
                        <a:pt x="1826" y="2260"/>
                      </a:cubicBezTo>
                      <a:cubicBezTo>
                        <a:pt x="1849" y="2169"/>
                        <a:pt x="1872" y="2100"/>
                        <a:pt x="1895" y="2009"/>
                      </a:cubicBezTo>
                      <a:cubicBezTo>
                        <a:pt x="1940" y="1849"/>
                        <a:pt x="1986" y="1689"/>
                        <a:pt x="2009" y="1530"/>
                      </a:cubicBezTo>
                      <a:cubicBezTo>
                        <a:pt x="2009" y="1484"/>
                        <a:pt x="2009" y="1438"/>
                        <a:pt x="2032" y="1415"/>
                      </a:cubicBezTo>
                      <a:cubicBezTo>
                        <a:pt x="2032" y="1375"/>
                        <a:pt x="2032" y="1334"/>
                        <a:pt x="2048" y="1278"/>
                      </a:cubicBezTo>
                      <a:lnTo>
                        <a:pt x="2048" y="1278"/>
                      </a:lnTo>
                      <a:cubicBezTo>
                        <a:pt x="2044" y="1278"/>
                        <a:pt x="2039" y="1278"/>
                        <a:pt x="2032" y="1278"/>
                      </a:cubicBezTo>
                      <a:cubicBezTo>
                        <a:pt x="2077" y="1096"/>
                        <a:pt x="2100" y="913"/>
                        <a:pt x="2146" y="708"/>
                      </a:cubicBezTo>
                      <a:cubicBezTo>
                        <a:pt x="2169" y="617"/>
                        <a:pt x="2192" y="502"/>
                        <a:pt x="2214" y="411"/>
                      </a:cubicBezTo>
                      <a:cubicBezTo>
                        <a:pt x="2237" y="320"/>
                        <a:pt x="2237" y="229"/>
                        <a:pt x="2260" y="114"/>
                      </a:cubicBezTo>
                      <a:cubicBezTo>
                        <a:pt x="2283" y="69"/>
                        <a:pt x="2260" y="23"/>
                        <a:pt x="2214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5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1" name="Google Shape;5471;p41"/>
                <p:cNvSpPr/>
                <p:nvPr/>
              </p:nvSpPr>
              <p:spPr>
                <a:xfrm>
                  <a:off x="8167000" y="2510821"/>
                  <a:ext cx="8677" cy="8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" h="321" extrusionOk="0">
                      <a:moveTo>
                        <a:pt x="161" y="1"/>
                      </a:moveTo>
                      <a:cubicBezTo>
                        <a:pt x="92" y="1"/>
                        <a:pt x="1" y="69"/>
                        <a:pt x="1" y="160"/>
                      </a:cubicBezTo>
                      <a:cubicBezTo>
                        <a:pt x="1" y="229"/>
                        <a:pt x="69" y="320"/>
                        <a:pt x="161" y="320"/>
                      </a:cubicBezTo>
                      <a:cubicBezTo>
                        <a:pt x="252" y="320"/>
                        <a:pt x="320" y="252"/>
                        <a:pt x="320" y="160"/>
                      </a:cubicBezTo>
                      <a:cubicBezTo>
                        <a:pt x="320" y="69"/>
                        <a:pt x="252" y="1"/>
                        <a:pt x="161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5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2" name="Google Shape;5472;p41"/>
                <p:cNvSpPr/>
                <p:nvPr/>
              </p:nvSpPr>
              <p:spPr>
                <a:xfrm>
                  <a:off x="8217600" y="2315854"/>
                  <a:ext cx="34571" cy="100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9" h="3703" extrusionOk="0">
                      <a:moveTo>
                        <a:pt x="1187" y="1"/>
                      </a:moveTo>
                      <a:cubicBezTo>
                        <a:pt x="1142" y="1"/>
                        <a:pt x="1096" y="24"/>
                        <a:pt x="1096" y="69"/>
                      </a:cubicBezTo>
                      <a:cubicBezTo>
                        <a:pt x="1050" y="206"/>
                        <a:pt x="982" y="366"/>
                        <a:pt x="936" y="526"/>
                      </a:cubicBezTo>
                      <a:cubicBezTo>
                        <a:pt x="891" y="663"/>
                        <a:pt x="845" y="800"/>
                        <a:pt x="799" y="914"/>
                      </a:cubicBezTo>
                      <a:cubicBezTo>
                        <a:pt x="708" y="1188"/>
                        <a:pt x="617" y="1462"/>
                        <a:pt x="548" y="1735"/>
                      </a:cubicBezTo>
                      <a:cubicBezTo>
                        <a:pt x="457" y="2032"/>
                        <a:pt x="366" y="2329"/>
                        <a:pt x="297" y="2626"/>
                      </a:cubicBezTo>
                      <a:cubicBezTo>
                        <a:pt x="252" y="2763"/>
                        <a:pt x="206" y="2900"/>
                        <a:pt x="160" y="3037"/>
                      </a:cubicBezTo>
                      <a:cubicBezTo>
                        <a:pt x="115" y="3173"/>
                        <a:pt x="69" y="3310"/>
                        <a:pt x="46" y="3425"/>
                      </a:cubicBezTo>
                      <a:cubicBezTo>
                        <a:pt x="0" y="3539"/>
                        <a:pt x="69" y="3653"/>
                        <a:pt x="183" y="3698"/>
                      </a:cubicBezTo>
                      <a:cubicBezTo>
                        <a:pt x="195" y="3701"/>
                        <a:pt x="207" y="3703"/>
                        <a:pt x="220" y="3703"/>
                      </a:cubicBezTo>
                      <a:cubicBezTo>
                        <a:pt x="303" y="3703"/>
                        <a:pt x="395" y="3641"/>
                        <a:pt x="434" y="3561"/>
                      </a:cubicBezTo>
                      <a:cubicBezTo>
                        <a:pt x="480" y="3425"/>
                        <a:pt x="503" y="3288"/>
                        <a:pt x="548" y="3151"/>
                      </a:cubicBezTo>
                      <a:cubicBezTo>
                        <a:pt x="594" y="3014"/>
                        <a:pt x="617" y="2877"/>
                        <a:pt x="640" y="2740"/>
                      </a:cubicBezTo>
                      <a:cubicBezTo>
                        <a:pt x="708" y="2420"/>
                        <a:pt x="777" y="2123"/>
                        <a:pt x="845" y="1827"/>
                      </a:cubicBezTo>
                      <a:cubicBezTo>
                        <a:pt x="891" y="1553"/>
                        <a:pt x="959" y="1279"/>
                        <a:pt x="1028" y="982"/>
                      </a:cubicBezTo>
                      <a:cubicBezTo>
                        <a:pt x="1050" y="845"/>
                        <a:pt x="1096" y="708"/>
                        <a:pt x="1119" y="571"/>
                      </a:cubicBezTo>
                      <a:cubicBezTo>
                        <a:pt x="1165" y="412"/>
                        <a:pt x="1210" y="275"/>
                        <a:pt x="1256" y="115"/>
                      </a:cubicBezTo>
                      <a:cubicBezTo>
                        <a:pt x="1279" y="69"/>
                        <a:pt x="1256" y="24"/>
                        <a:pt x="1210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5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3" name="Google Shape;5473;p41"/>
                <p:cNvSpPr/>
                <p:nvPr/>
              </p:nvSpPr>
              <p:spPr>
                <a:xfrm>
                  <a:off x="8058420" y="2233791"/>
                  <a:ext cx="59871" cy="1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5" h="6675" extrusionOk="0">
                      <a:moveTo>
                        <a:pt x="1028" y="4749"/>
                      </a:moveTo>
                      <a:lnTo>
                        <a:pt x="1028" y="4749"/>
                      </a:lnTo>
                      <a:cubicBezTo>
                        <a:pt x="1026" y="4754"/>
                        <a:pt x="1024" y="4759"/>
                        <a:pt x="1023" y="4763"/>
                      </a:cubicBezTo>
                      <a:lnTo>
                        <a:pt x="1023" y="4763"/>
                      </a:lnTo>
                      <a:cubicBezTo>
                        <a:pt x="1028" y="4757"/>
                        <a:pt x="1028" y="4749"/>
                        <a:pt x="1028" y="4749"/>
                      </a:cubicBezTo>
                      <a:close/>
                      <a:moveTo>
                        <a:pt x="2055" y="1"/>
                      </a:moveTo>
                      <a:cubicBezTo>
                        <a:pt x="1986" y="1"/>
                        <a:pt x="1918" y="47"/>
                        <a:pt x="1895" y="92"/>
                      </a:cubicBezTo>
                      <a:cubicBezTo>
                        <a:pt x="1872" y="161"/>
                        <a:pt x="1872" y="229"/>
                        <a:pt x="1849" y="298"/>
                      </a:cubicBezTo>
                      <a:cubicBezTo>
                        <a:pt x="1849" y="321"/>
                        <a:pt x="1827" y="321"/>
                        <a:pt x="1827" y="343"/>
                      </a:cubicBezTo>
                      <a:lnTo>
                        <a:pt x="1849" y="321"/>
                      </a:lnTo>
                      <a:lnTo>
                        <a:pt x="1849" y="321"/>
                      </a:lnTo>
                      <a:cubicBezTo>
                        <a:pt x="1781" y="526"/>
                        <a:pt x="1712" y="754"/>
                        <a:pt x="1621" y="982"/>
                      </a:cubicBezTo>
                      <a:lnTo>
                        <a:pt x="1507" y="1325"/>
                      </a:lnTo>
                      <a:cubicBezTo>
                        <a:pt x="1484" y="1439"/>
                        <a:pt x="1439" y="1576"/>
                        <a:pt x="1393" y="1690"/>
                      </a:cubicBezTo>
                      <a:cubicBezTo>
                        <a:pt x="1324" y="1895"/>
                        <a:pt x="1256" y="2124"/>
                        <a:pt x="1187" y="2352"/>
                      </a:cubicBezTo>
                      <a:cubicBezTo>
                        <a:pt x="1165" y="2466"/>
                        <a:pt x="1119" y="2557"/>
                        <a:pt x="1096" y="2649"/>
                      </a:cubicBezTo>
                      <a:cubicBezTo>
                        <a:pt x="1051" y="2786"/>
                        <a:pt x="1028" y="2900"/>
                        <a:pt x="982" y="3037"/>
                      </a:cubicBezTo>
                      <a:cubicBezTo>
                        <a:pt x="959" y="3105"/>
                        <a:pt x="936" y="3197"/>
                        <a:pt x="914" y="3288"/>
                      </a:cubicBezTo>
                      <a:cubicBezTo>
                        <a:pt x="868" y="3402"/>
                        <a:pt x="845" y="3516"/>
                        <a:pt x="822" y="3630"/>
                      </a:cubicBezTo>
                      <a:cubicBezTo>
                        <a:pt x="822" y="3607"/>
                        <a:pt x="822" y="3607"/>
                        <a:pt x="822" y="3585"/>
                      </a:cubicBezTo>
                      <a:cubicBezTo>
                        <a:pt x="777" y="3767"/>
                        <a:pt x="708" y="3973"/>
                        <a:pt x="662" y="4155"/>
                      </a:cubicBezTo>
                      <a:cubicBezTo>
                        <a:pt x="594" y="4338"/>
                        <a:pt x="548" y="4520"/>
                        <a:pt x="480" y="4726"/>
                      </a:cubicBezTo>
                      <a:cubicBezTo>
                        <a:pt x="485" y="4721"/>
                        <a:pt x="488" y="4717"/>
                        <a:pt x="491" y="4714"/>
                      </a:cubicBezTo>
                      <a:lnTo>
                        <a:pt x="491" y="4714"/>
                      </a:lnTo>
                      <a:cubicBezTo>
                        <a:pt x="404" y="4978"/>
                        <a:pt x="316" y="5262"/>
                        <a:pt x="229" y="5525"/>
                      </a:cubicBezTo>
                      <a:cubicBezTo>
                        <a:pt x="183" y="5684"/>
                        <a:pt x="137" y="5821"/>
                        <a:pt x="92" y="5981"/>
                      </a:cubicBezTo>
                      <a:cubicBezTo>
                        <a:pt x="69" y="6095"/>
                        <a:pt x="46" y="6187"/>
                        <a:pt x="23" y="6301"/>
                      </a:cubicBezTo>
                      <a:cubicBezTo>
                        <a:pt x="23" y="6346"/>
                        <a:pt x="1" y="6369"/>
                        <a:pt x="1" y="6415"/>
                      </a:cubicBezTo>
                      <a:cubicBezTo>
                        <a:pt x="1" y="6529"/>
                        <a:pt x="46" y="6620"/>
                        <a:pt x="137" y="6666"/>
                      </a:cubicBezTo>
                      <a:cubicBezTo>
                        <a:pt x="160" y="6672"/>
                        <a:pt x="185" y="6675"/>
                        <a:pt x="209" y="6675"/>
                      </a:cubicBezTo>
                      <a:cubicBezTo>
                        <a:pt x="283" y="6675"/>
                        <a:pt x="360" y="6649"/>
                        <a:pt x="411" y="6597"/>
                      </a:cubicBezTo>
                      <a:cubicBezTo>
                        <a:pt x="434" y="6529"/>
                        <a:pt x="480" y="6483"/>
                        <a:pt x="503" y="6415"/>
                      </a:cubicBezTo>
                      <a:cubicBezTo>
                        <a:pt x="526" y="6346"/>
                        <a:pt x="548" y="6278"/>
                        <a:pt x="571" y="6232"/>
                      </a:cubicBezTo>
                      <a:lnTo>
                        <a:pt x="548" y="6232"/>
                      </a:lnTo>
                      <a:cubicBezTo>
                        <a:pt x="548" y="6232"/>
                        <a:pt x="571" y="6209"/>
                        <a:pt x="571" y="6209"/>
                      </a:cubicBezTo>
                      <a:cubicBezTo>
                        <a:pt x="571" y="6209"/>
                        <a:pt x="571" y="6187"/>
                        <a:pt x="571" y="6187"/>
                      </a:cubicBezTo>
                      <a:cubicBezTo>
                        <a:pt x="571" y="6209"/>
                        <a:pt x="571" y="6209"/>
                        <a:pt x="548" y="6232"/>
                      </a:cubicBezTo>
                      <a:cubicBezTo>
                        <a:pt x="571" y="6187"/>
                        <a:pt x="594" y="6141"/>
                        <a:pt x="594" y="6095"/>
                      </a:cubicBezTo>
                      <a:cubicBezTo>
                        <a:pt x="662" y="5890"/>
                        <a:pt x="731" y="5684"/>
                        <a:pt x="799" y="5479"/>
                      </a:cubicBezTo>
                      <a:cubicBezTo>
                        <a:pt x="822" y="5365"/>
                        <a:pt x="868" y="5274"/>
                        <a:pt x="914" y="5159"/>
                      </a:cubicBezTo>
                      <a:cubicBezTo>
                        <a:pt x="936" y="5027"/>
                        <a:pt x="979" y="4895"/>
                        <a:pt x="1023" y="4763"/>
                      </a:cubicBezTo>
                      <a:lnTo>
                        <a:pt x="1023" y="4763"/>
                      </a:lnTo>
                      <a:cubicBezTo>
                        <a:pt x="1019" y="4768"/>
                        <a:pt x="1014" y="4771"/>
                        <a:pt x="1005" y="4771"/>
                      </a:cubicBezTo>
                      <a:cubicBezTo>
                        <a:pt x="1073" y="4589"/>
                        <a:pt x="1119" y="4383"/>
                        <a:pt x="1187" y="4201"/>
                      </a:cubicBezTo>
                      <a:cubicBezTo>
                        <a:pt x="1256" y="3973"/>
                        <a:pt x="1324" y="3744"/>
                        <a:pt x="1393" y="3516"/>
                      </a:cubicBezTo>
                      <a:cubicBezTo>
                        <a:pt x="1393" y="3470"/>
                        <a:pt x="1416" y="3425"/>
                        <a:pt x="1416" y="3379"/>
                      </a:cubicBezTo>
                      <a:cubicBezTo>
                        <a:pt x="1416" y="3379"/>
                        <a:pt x="1425" y="3369"/>
                        <a:pt x="1432" y="3356"/>
                      </a:cubicBezTo>
                      <a:lnTo>
                        <a:pt x="1432" y="3356"/>
                      </a:lnTo>
                      <a:cubicBezTo>
                        <a:pt x="1429" y="3363"/>
                        <a:pt x="1424" y="3371"/>
                        <a:pt x="1416" y="3379"/>
                      </a:cubicBezTo>
                      <a:lnTo>
                        <a:pt x="1416" y="3379"/>
                      </a:lnTo>
                      <a:cubicBezTo>
                        <a:pt x="1439" y="3356"/>
                        <a:pt x="1439" y="3356"/>
                        <a:pt x="1439" y="3334"/>
                      </a:cubicBezTo>
                      <a:lnTo>
                        <a:pt x="1439" y="3334"/>
                      </a:lnTo>
                      <a:cubicBezTo>
                        <a:pt x="1439" y="3341"/>
                        <a:pt x="1436" y="3349"/>
                        <a:pt x="1432" y="3356"/>
                      </a:cubicBezTo>
                      <a:lnTo>
                        <a:pt x="1432" y="3356"/>
                      </a:lnTo>
                      <a:cubicBezTo>
                        <a:pt x="1438" y="3343"/>
                        <a:pt x="1439" y="3334"/>
                        <a:pt x="1439" y="3333"/>
                      </a:cubicBezTo>
                      <a:lnTo>
                        <a:pt x="1439" y="3333"/>
                      </a:lnTo>
                      <a:cubicBezTo>
                        <a:pt x="1439" y="3333"/>
                        <a:pt x="1439" y="3333"/>
                        <a:pt x="1439" y="3333"/>
                      </a:cubicBezTo>
                      <a:cubicBezTo>
                        <a:pt x="1484" y="3197"/>
                        <a:pt x="1507" y="3037"/>
                        <a:pt x="1553" y="2900"/>
                      </a:cubicBezTo>
                      <a:cubicBezTo>
                        <a:pt x="1598" y="2694"/>
                        <a:pt x="1667" y="2489"/>
                        <a:pt x="1712" y="2306"/>
                      </a:cubicBezTo>
                      <a:cubicBezTo>
                        <a:pt x="1735" y="2192"/>
                        <a:pt x="1758" y="2078"/>
                        <a:pt x="1781" y="1987"/>
                      </a:cubicBezTo>
                      <a:cubicBezTo>
                        <a:pt x="1827" y="1873"/>
                        <a:pt x="1849" y="1759"/>
                        <a:pt x="1872" y="1644"/>
                      </a:cubicBezTo>
                      <a:cubicBezTo>
                        <a:pt x="1895" y="1530"/>
                        <a:pt x="1918" y="1416"/>
                        <a:pt x="1941" y="1279"/>
                      </a:cubicBezTo>
                      <a:cubicBezTo>
                        <a:pt x="1964" y="1188"/>
                        <a:pt x="1986" y="1074"/>
                        <a:pt x="2009" y="960"/>
                      </a:cubicBezTo>
                      <a:cubicBezTo>
                        <a:pt x="2055" y="754"/>
                        <a:pt x="2100" y="526"/>
                        <a:pt x="2146" y="321"/>
                      </a:cubicBezTo>
                      <a:cubicBezTo>
                        <a:pt x="2169" y="298"/>
                        <a:pt x="2169" y="252"/>
                        <a:pt x="2192" y="229"/>
                      </a:cubicBezTo>
                      <a:cubicBezTo>
                        <a:pt x="2215" y="138"/>
                        <a:pt x="2192" y="47"/>
                        <a:pt x="2100" y="24"/>
                      </a:cubicBezTo>
                      <a:cubicBezTo>
                        <a:pt x="2078" y="1"/>
                        <a:pt x="2078" y="1"/>
                        <a:pt x="205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4" name="Google Shape;5474;p41"/>
                <p:cNvSpPr/>
                <p:nvPr/>
              </p:nvSpPr>
              <p:spPr>
                <a:xfrm>
                  <a:off x="8102831" y="2236277"/>
                  <a:ext cx="19164" cy="465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1723" extrusionOk="0">
                      <a:moveTo>
                        <a:pt x="594" y="0"/>
                      </a:moveTo>
                      <a:cubicBezTo>
                        <a:pt x="549" y="0"/>
                        <a:pt x="503" y="23"/>
                        <a:pt x="503" y="46"/>
                      </a:cubicBezTo>
                      <a:cubicBezTo>
                        <a:pt x="412" y="297"/>
                        <a:pt x="321" y="571"/>
                        <a:pt x="229" y="822"/>
                      </a:cubicBezTo>
                      <a:cubicBezTo>
                        <a:pt x="206" y="936"/>
                        <a:pt x="161" y="1050"/>
                        <a:pt x="115" y="1187"/>
                      </a:cubicBezTo>
                      <a:cubicBezTo>
                        <a:pt x="92" y="1324"/>
                        <a:pt x="47" y="1461"/>
                        <a:pt x="24" y="1598"/>
                      </a:cubicBezTo>
                      <a:cubicBezTo>
                        <a:pt x="1" y="1667"/>
                        <a:pt x="47" y="1712"/>
                        <a:pt x="115" y="1712"/>
                      </a:cubicBezTo>
                      <a:cubicBezTo>
                        <a:pt x="123" y="1720"/>
                        <a:pt x="130" y="1722"/>
                        <a:pt x="138" y="1722"/>
                      </a:cubicBezTo>
                      <a:cubicBezTo>
                        <a:pt x="153" y="1722"/>
                        <a:pt x="168" y="1712"/>
                        <a:pt x="184" y="1712"/>
                      </a:cubicBezTo>
                      <a:cubicBezTo>
                        <a:pt x="206" y="1689"/>
                        <a:pt x="206" y="1667"/>
                        <a:pt x="229" y="1644"/>
                      </a:cubicBezTo>
                      <a:cubicBezTo>
                        <a:pt x="252" y="1530"/>
                        <a:pt x="275" y="1438"/>
                        <a:pt x="298" y="1324"/>
                      </a:cubicBezTo>
                      <a:cubicBezTo>
                        <a:pt x="366" y="1142"/>
                        <a:pt x="412" y="959"/>
                        <a:pt x="480" y="754"/>
                      </a:cubicBezTo>
                      <a:cubicBezTo>
                        <a:pt x="526" y="548"/>
                        <a:pt x="617" y="343"/>
                        <a:pt x="686" y="137"/>
                      </a:cubicBezTo>
                      <a:cubicBezTo>
                        <a:pt x="709" y="69"/>
                        <a:pt x="686" y="23"/>
                        <a:pt x="61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5" name="Google Shape;5475;p41"/>
                <p:cNvSpPr/>
                <p:nvPr/>
              </p:nvSpPr>
              <p:spPr>
                <a:xfrm>
                  <a:off x="8107777" y="2249846"/>
                  <a:ext cx="58628" cy="17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9" h="6515" extrusionOk="0">
                      <a:moveTo>
                        <a:pt x="845" y="2876"/>
                      </a:moveTo>
                      <a:cubicBezTo>
                        <a:pt x="829" y="2908"/>
                        <a:pt x="825" y="2928"/>
                        <a:pt x="823" y="2946"/>
                      </a:cubicBezTo>
                      <a:lnTo>
                        <a:pt x="823" y="2946"/>
                      </a:lnTo>
                      <a:cubicBezTo>
                        <a:pt x="830" y="2923"/>
                        <a:pt x="837" y="2899"/>
                        <a:pt x="845" y="2876"/>
                      </a:cubicBezTo>
                      <a:close/>
                      <a:moveTo>
                        <a:pt x="685" y="5661"/>
                      </a:moveTo>
                      <a:cubicBezTo>
                        <a:pt x="682" y="5668"/>
                        <a:pt x="679" y="5674"/>
                        <a:pt x="677" y="5681"/>
                      </a:cubicBezTo>
                      <a:lnTo>
                        <a:pt x="677" y="5681"/>
                      </a:lnTo>
                      <a:cubicBezTo>
                        <a:pt x="681" y="5676"/>
                        <a:pt x="685" y="5671"/>
                        <a:pt x="685" y="5661"/>
                      </a:cubicBezTo>
                      <a:close/>
                      <a:moveTo>
                        <a:pt x="2055" y="0"/>
                      </a:moveTo>
                      <a:cubicBezTo>
                        <a:pt x="1986" y="23"/>
                        <a:pt x="1986" y="115"/>
                        <a:pt x="1964" y="160"/>
                      </a:cubicBezTo>
                      <a:cubicBezTo>
                        <a:pt x="1941" y="229"/>
                        <a:pt x="1918" y="274"/>
                        <a:pt x="1895" y="320"/>
                      </a:cubicBezTo>
                      <a:cubicBezTo>
                        <a:pt x="1872" y="388"/>
                        <a:pt x="1849" y="434"/>
                        <a:pt x="1804" y="503"/>
                      </a:cubicBezTo>
                      <a:cubicBezTo>
                        <a:pt x="1758" y="617"/>
                        <a:pt x="1690" y="731"/>
                        <a:pt x="1644" y="845"/>
                      </a:cubicBezTo>
                      <a:cubicBezTo>
                        <a:pt x="1530" y="1050"/>
                        <a:pt x="1416" y="1279"/>
                        <a:pt x="1324" y="1530"/>
                      </a:cubicBezTo>
                      <a:cubicBezTo>
                        <a:pt x="1142" y="2009"/>
                        <a:pt x="959" y="2466"/>
                        <a:pt x="822" y="2968"/>
                      </a:cubicBezTo>
                      <a:cubicBezTo>
                        <a:pt x="822" y="2961"/>
                        <a:pt x="822" y="2953"/>
                        <a:pt x="823" y="2946"/>
                      </a:cubicBezTo>
                      <a:lnTo>
                        <a:pt x="823" y="2946"/>
                      </a:lnTo>
                      <a:cubicBezTo>
                        <a:pt x="746" y="3196"/>
                        <a:pt x="702" y="3445"/>
                        <a:pt x="640" y="3675"/>
                      </a:cubicBezTo>
                      <a:cubicBezTo>
                        <a:pt x="571" y="3904"/>
                        <a:pt x="503" y="4109"/>
                        <a:pt x="457" y="4314"/>
                      </a:cubicBezTo>
                      <a:cubicBezTo>
                        <a:pt x="389" y="4543"/>
                        <a:pt x="366" y="4771"/>
                        <a:pt x="297" y="4999"/>
                      </a:cubicBezTo>
                      <a:cubicBezTo>
                        <a:pt x="229" y="5250"/>
                        <a:pt x="160" y="5501"/>
                        <a:pt x="92" y="5775"/>
                      </a:cubicBezTo>
                      <a:cubicBezTo>
                        <a:pt x="69" y="5867"/>
                        <a:pt x="46" y="5981"/>
                        <a:pt x="23" y="6072"/>
                      </a:cubicBezTo>
                      <a:cubicBezTo>
                        <a:pt x="23" y="6118"/>
                        <a:pt x="23" y="6140"/>
                        <a:pt x="1" y="6186"/>
                      </a:cubicBezTo>
                      <a:cubicBezTo>
                        <a:pt x="1" y="6209"/>
                        <a:pt x="1" y="6255"/>
                        <a:pt x="1" y="6277"/>
                      </a:cubicBezTo>
                      <a:cubicBezTo>
                        <a:pt x="1" y="6323"/>
                        <a:pt x="23" y="6369"/>
                        <a:pt x="46" y="6414"/>
                      </a:cubicBezTo>
                      <a:cubicBezTo>
                        <a:pt x="92" y="6460"/>
                        <a:pt x="160" y="6506"/>
                        <a:pt x="206" y="6506"/>
                      </a:cubicBezTo>
                      <a:cubicBezTo>
                        <a:pt x="224" y="6512"/>
                        <a:pt x="243" y="6515"/>
                        <a:pt x="261" y="6515"/>
                      </a:cubicBezTo>
                      <a:cubicBezTo>
                        <a:pt x="310" y="6515"/>
                        <a:pt x="355" y="6493"/>
                        <a:pt x="389" y="6460"/>
                      </a:cubicBezTo>
                      <a:cubicBezTo>
                        <a:pt x="457" y="6414"/>
                        <a:pt x="480" y="6346"/>
                        <a:pt x="503" y="6277"/>
                      </a:cubicBezTo>
                      <a:cubicBezTo>
                        <a:pt x="526" y="6209"/>
                        <a:pt x="548" y="6140"/>
                        <a:pt x="571" y="6072"/>
                      </a:cubicBezTo>
                      <a:cubicBezTo>
                        <a:pt x="594" y="5981"/>
                        <a:pt x="617" y="5889"/>
                        <a:pt x="640" y="5798"/>
                      </a:cubicBezTo>
                      <a:cubicBezTo>
                        <a:pt x="640" y="5798"/>
                        <a:pt x="640" y="5798"/>
                        <a:pt x="640" y="5821"/>
                      </a:cubicBezTo>
                      <a:cubicBezTo>
                        <a:pt x="659" y="5762"/>
                        <a:pt x="662" y="5721"/>
                        <a:pt x="677" y="5681"/>
                      </a:cubicBezTo>
                      <a:lnTo>
                        <a:pt x="677" y="5681"/>
                      </a:lnTo>
                      <a:cubicBezTo>
                        <a:pt x="674" y="5684"/>
                        <a:pt x="671" y="5686"/>
                        <a:pt x="669" y="5689"/>
                      </a:cubicBezTo>
                      <a:lnTo>
                        <a:pt x="669" y="5689"/>
                      </a:lnTo>
                      <a:cubicBezTo>
                        <a:pt x="734" y="5512"/>
                        <a:pt x="778" y="5336"/>
                        <a:pt x="822" y="5159"/>
                      </a:cubicBezTo>
                      <a:cubicBezTo>
                        <a:pt x="891" y="4999"/>
                        <a:pt x="914" y="4817"/>
                        <a:pt x="982" y="4634"/>
                      </a:cubicBezTo>
                      <a:cubicBezTo>
                        <a:pt x="982" y="4588"/>
                        <a:pt x="1005" y="4565"/>
                        <a:pt x="1005" y="4520"/>
                      </a:cubicBezTo>
                      <a:cubicBezTo>
                        <a:pt x="1073" y="4314"/>
                        <a:pt x="1119" y="4132"/>
                        <a:pt x="1187" y="3926"/>
                      </a:cubicBezTo>
                      <a:cubicBezTo>
                        <a:pt x="1256" y="3721"/>
                        <a:pt x="1302" y="3516"/>
                        <a:pt x="1370" y="3310"/>
                      </a:cubicBezTo>
                      <a:cubicBezTo>
                        <a:pt x="1370" y="3302"/>
                        <a:pt x="1370" y="3294"/>
                        <a:pt x="1370" y="3287"/>
                      </a:cubicBezTo>
                      <a:cubicBezTo>
                        <a:pt x="1370" y="3264"/>
                        <a:pt x="1370" y="3264"/>
                        <a:pt x="1393" y="3242"/>
                      </a:cubicBezTo>
                      <a:lnTo>
                        <a:pt x="1393" y="3242"/>
                      </a:lnTo>
                      <a:cubicBezTo>
                        <a:pt x="1393" y="3242"/>
                        <a:pt x="1390" y="3242"/>
                        <a:pt x="1386" y="3243"/>
                      </a:cubicBezTo>
                      <a:lnTo>
                        <a:pt x="1386" y="3243"/>
                      </a:lnTo>
                      <a:cubicBezTo>
                        <a:pt x="1393" y="3227"/>
                        <a:pt x="1393" y="3212"/>
                        <a:pt x="1393" y="3196"/>
                      </a:cubicBezTo>
                      <a:cubicBezTo>
                        <a:pt x="1393" y="3196"/>
                        <a:pt x="1393" y="3219"/>
                        <a:pt x="1393" y="3219"/>
                      </a:cubicBezTo>
                      <a:cubicBezTo>
                        <a:pt x="1461" y="2945"/>
                        <a:pt x="1553" y="2694"/>
                        <a:pt x="1621" y="2443"/>
                      </a:cubicBezTo>
                      <a:cubicBezTo>
                        <a:pt x="1690" y="2192"/>
                        <a:pt x="1781" y="1941"/>
                        <a:pt x="1827" y="1690"/>
                      </a:cubicBezTo>
                      <a:cubicBezTo>
                        <a:pt x="1895" y="1438"/>
                        <a:pt x="1964" y="1187"/>
                        <a:pt x="2009" y="913"/>
                      </a:cubicBezTo>
                      <a:cubicBezTo>
                        <a:pt x="2032" y="799"/>
                        <a:pt x="2055" y="662"/>
                        <a:pt x="2078" y="548"/>
                      </a:cubicBezTo>
                      <a:cubicBezTo>
                        <a:pt x="2078" y="503"/>
                        <a:pt x="2101" y="457"/>
                        <a:pt x="2101" y="411"/>
                      </a:cubicBezTo>
                      <a:cubicBezTo>
                        <a:pt x="2123" y="411"/>
                        <a:pt x="2146" y="366"/>
                        <a:pt x="2169" y="343"/>
                      </a:cubicBezTo>
                      <a:cubicBezTo>
                        <a:pt x="2169" y="297"/>
                        <a:pt x="2169" y="229"/>
                        <a:pt x="2169" y="183"/>
                      </a:cubicBezTo>
                      <a:cubicBezTo>
                        <a:pt x="2169" y="160"/>
                        <a:pt x="2169" y="160"/>
                        <a:pt x="2169" y="137"/>
                      </a:cubicBezTo>
                      <a:cubicBezTo>
                        <a:pt x="2169" y="115"/>
                        <a:pt x="2169" y="69"/>
                        <a:pt x="2146" y="69"/>
                      </a:cubicBezTo>
                      <a:cubicBezTo>
                        <a:pt x="2146" y="23"/>
                        <a:pt x="2101" y="0"/>
                        <a:pt x="207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6" name="Google Shape;5476;p41"/>
                <p:cNvSpPr/>
                <p:nvPr/>
              </p:nvSpPr>
              <p:spPr>
                <a:xfrm>
                  <a:off x="8154674" y="2248603"/>
                  <a:ext cx="12353" cy="25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" h="937" extrusionOk="0">
                      <a:moveTo>
                        <a:pt x="366" y="1"/>
                      </a:moveTo>
                      <a:cubicBezTo>
                        <a:pt x="320" y="1"/>
                        <a:pt x="297" y="24"/>
                        <a:pt x="274" y="46"/>
                      </a:cubicBezTo>
                      <a:cubicBezTo>
                        <a:pt x="229" y="183"/>
                        <a:pt x="183" y="298"/>
                        <a:pt x="137" y="434"/>
                      </a:cubicBezTo>
                      <a:cubicBezTo>
                        <a:pt x="92" y="571"/>
                        <a:pt x="46" y="686"/>
                        <a:pt x="0" y="823"/>
                      </a:cubicBezTo>
                      <a:cubicBezTo>
                        <a:pt x="0" y="845"/>
                        <a:pt x="0" y="868"/>
                        <a:pt x="0" y="891"/>
                      </a:cubicBezTo>
                      <a:cubicBezTo>
                        <a:pt x="23" y="914"/>
                        <a:pt x="23" y="914"/>
                        <a:pt x="46" y="937"/>
                      </a:cubicBezTo>
                      <a:cubicBezTo>
                        <a:pt x="92" y="937"/>
                        <a:pt x="137" y="937"/>
                        <a:pt x="160" y="891"/>
                      </a:cubicBezTo>
                      <a:cubicBezTo>
                        <a:pt x="206" y="754"/>
                        <a:pt x="229" y="640"/>
                        <a:pt x="274" y="526"/>
                      </a:cubicBezTo>
                      <a:cubicBezTo>
                        <a:pt x="320" y="389"/>
                        <a:pt x="366" y="252"/>
                        <a:pt x="434" y="115"/>
                      </a:cubicBezTo>
                      <a:cubicBezTo>
                        <a:pt x="457" y="69"/>
                        <a:pt x="434" y="24"/>
                        <a:pt x="388" y="1"/>
                      </a:cubicBezTo>
                      <a:close/>
                    </a:path>
                  </a:pathLst>
                </a:custGeom>
                <a:solidFill>
                  <a:srgbClr val="BEE8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7" name="Google Shape;5477;p41"/>
                <p:cNvSpPr/>
                <p:nvPr/>
              </p:nvSpPr>
              <p:spPr>
                <a:xfrm>
                  <a:off x="8151593" y="2249225"/>
                  <a:ext cx="11136" cy="29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1074" extrusionOk="0">
                      <a:moveTo>
                        <a:pt x="297" y="1"/>
                      </a:moveTo>
                      <a:cubicBezTo>
                        <a:pt x="297" y="1"/>
                        <a:pt x="274" y="23"/>
                        <a:pt x="251" y="46"/>
                      </a:cubicBezTo>
                      <a:cubicBezTo>
                        <a:pt x="206" y="183"/>
                        <a:pt x="160" y="343"/>
                        <a:pt x="114" y="503"/>
                      </a:cubicBezTo>
                      <a:cubicBezTo>
                        <a:pt x="114" y="571"/>
                        <a:pt x="91" y="640"/>
                        <a:pt x="69" y="708"/>
                      </a:cubicBezTo>
                      <a:cubicBezTo>
                        <a:pt x="46" y="800"/>
                        <a:pt x="23" y="891"/>
                        <a:pt x="0" y="982"/>
                      </a:cubicBezTo>
                      <a:cubicBezTo>
                        <a:pt x="0" y="1028"/>
                        <a:pt x="46" y="1073"/>
                        <a:pt x="69" y="1073"/>
                      </a:cubicBezTo>
                      <a:cubicBezTo>
                        <a:pt x="114" y="1073"/>
                        <a:pt x="160" y="1051"/>
                        <a:pt x="183" y="1005"/>
                      </a:cubicBezTo>
                      <a:cubicBezTo>
                        <a:pt x="183" y="914"/>
                        <a:pt x="206" y="845"/>
                        <a:pt x="228" y="754"/>
                      </a:cubicBezTo>
                      <a:cubicBezTo>
                        <a:pt x="251" y="685"/>
                        <a:pt x="274" y="594"/>
                        <a:pt x="297" y="526"/>
                      </a:cubicBezTo>
                      <a:lnTo>
                        <a:pt x="274" y="526"/>
                      </a:lnTo>
                      <a:cubicBezTo>
                        <a:pt x="320" y="389"/>
                        <a:pt x="365" y="252"/>
                        <a:pt x="411" y="115"/>
                      </a:cubicBezTo>
                      <a:cubicBezTo>
                        <a:pt x="411" y="92"/>
                        <a:pt x="411" y="69"/>
                        <a:pt x="411" y="46"/>
                      </a:cubicBezTo>
                      <a:cubicBezTo>
                        <a:pt x="411" y="23"/>
                        <a:pt x="388" y="1"/>
                        <a:pt x="365" y="1"/>
                      </a:cubicBezTo>
                      <a:close/>
                    </a:path>
                  </a:pathLst>
                </a:custGeom>
                <a:solidFill>
                  <a:srgbClr val="BEE8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8" name="Google Shape;5478;p41"/>
                <p:cNvSpPr/>
                <p:nvPr/>
              </p:nvSpPr>
              <p:spPr>
                <a:xfrm>
                  <a:off x="8151593" y="2248603"/>
                  <a:ext cx="18516" cy="42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1576" extrusionOk="0">
                      <a:moveTo>
                        <a:pt x="571" y="1"/>
                      </a:moveTo>
                      <a:cubicBezTo>
                        <a:pt x="525" y="1"/>
                        <a:pt x="480" y="24"/>
                        <a:pt x="480" y="69"/>
                      </a:cubicBezTo>
                      <a:cubicBezTo>
                        <a:pt x="388" y="275"/>
                        <a:pt x="320" y="503"/>
                        <a:pt x="251" y="731"/>
                      </a:cubicBezTo>
                      <a:cubicBezTo>
                        <a:pt x="160" y="959"/>
                        <a:pt x="91" y="1188"/>
                        <a:pt x="23" y="1416"/>
                      </a:cubicBezTo>
                      <a:cubicBezTo>
                        <a:pt x="23" y="1462"/>
                        <a:pt x="0" y="1484"/>
                        <a:pt x="23" y="1507"/>
                      </a:cubicBezTo>
                      <a:cubicBezTo>
                        <a:pt x="23" y="1530"/>
                        <a:pt x="46" y="1553"/>
                        <a:pt x="69" y="1576"/>
                      </a:cubicBezTo>
                      <a:cubicBezTo>
                        <a:pt x="137" y="1576"/>
                        <a:pt x="206" y="1553"/>
                        <a:pt x="206" y="1507"/>
                      </a:cubicBezTo>
                      <a:cubicBezTo>
                        <a:pt x="251" y="1393"/>
                        <a:pt x="297" y="1279"/>
                        <a:pt x="343" y="1165"/>
                      </a:cubicBezTo>
                      <a:cubicBezTo>
                        <a:pt x="365" y="1051"/>
                        <a:pt x="388" y="937"/>
                        <a:pt x="434" y="823"/>
                      </a:cubicBezTo>
                      <a:cubicBezTo>
                        <a:pt x="502" y="594"/>
                        <a:pt x="571" y="366"/>
                        <a:pt x="662" y="138"/>
                      </a:cubicBezTo>
                      <a:cubicBezTo>
                        <a:pt x="685" y="92"/>
                        <a:pt x="662" y="46"/>
                        <a:pt x="616" y="24"/>
                      </a:cubicBezTo>
                      <a:cubicBezTo>
                        <a:pt x="594" y="1"/>
                        <a:pt x="571" y="1"/>
                        <a:pt x="571" y="1"/>
                      </a:cubicBezTo>
                      <a:close/>
                    </a:path>
                  </a:pathLst>
                </a:custGeom>
                <a:solidFill>
                  <a:srgbClr val="BEE8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9" name="Google Shape;5479;p41"/>
                <p:cNvSpPr/>
                <p:nvPr/>
              </p:nvSpPr>
              <p:spPr>
                <a:xfrm>
                  <a:off x="8147268" y="2251685"/>
                  <a:ext cx="22840" cy="59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" h="2215" extrusionOk="0">
                      <a:moveTo>
                        <a:pt x="480" y="1165"/>
                      </a:moveTo>
                      <a:lnTo>
                        <a:pt x="480" y="1165"/>
                      </a:lnTo>
                      <a:cubicBezTo>
                        <a:pt x="478" y="1172"/>
                        <a:pt x="476" y="1180"/>
                        <a:pt x="473" y="1187"/>
                      </a:cubicBezTo>
                      <a:lnTo>
                        <a:pt x="473" y="1187"/>
                      </a:lnTo>
                      <a:cubicBezTo>
                        <a:pt x="480" y="1185"/>
                        <a:pt x="480" y="1180"/>
                        <a:pt x="480" y="1165"/>
                      </a:cubicBezTo>
                      <a:close/>
                      <a:moveTo>
                        <a:pt x="754" y="1"/>
                      </a:moveTo>
                      <a:cubicBezTo>
                        <a:pt x="708" y="1"/>
                        <a:pt x="685" y="24"/>
                        <a:pt x="662" y="47"/>
                      </a:cubicBezTo>
                      <a:cubicBezTo>
                        <a:pt x="617" y="206"/>
                        <a:pt x="548" y="389"/>
                        <a:pt x="503" y="549"/>
                      </a:cubicBezTo>
                      <a:cubicBezTo>
                        <a:pt x="434" y="731"/>
                        <a:pt x="388" y="891"/>
                        <a:pt x="343" y="1051"/>
                      </a:cubicBezTo>
                      <a:cubicBezTo>
                        <a:pt x="274" y="1233"/>
                        <a:pt x="229" y="1393"/>
                        <a:pt x="183" y="1553"/>
                      </a:cubicBezTo>
                      <a:cubicBezTo>
                        <a:pt x="137" y="1736"/>
                        <a:pt x="69" y="1895"/>
                        <a:pt x="23" y="2078"/>
                      </a:cubicBezTo>
                      <a:cubicBezTo>
                        <a:pt x="0" y="2101"/>
                        <a:pt x="0" y="2124"/>
                        <a:pt x="23" y="2146"/>
                      </a:cubicBezTo>
                      <a:cubicBezTo>
                        <a:pt x="23" y="2169"/>
                        <a:pt x="46" y="2192"/>
                        <a:pt x="69" y="2215"/>
                      </a:cubicBezTo>
                      <a:lnTo>
                        <a:pt x="137" y="2215"/>
                      </a:lnTo>
                      <a:cubicBezTo>
                        <a:pt x="160" y="2192"/>
                        <a:pt x="183" y="2169"/>
                        <a:pt x="206" y="2146"/>
                      </a:cubicBezTo>
                      <a:cubicBezTo>
                        <a:pt x="251" y="1987"/>
                        <a:pt x="297" y="1827"/>
                        <a:pt x="343" y="1644"/>
                      </a:cubicBezTo>
                      <a:cubicBezTo>
                        <a:pt x="386" y="1492"/>
                        <a:pt x="430" y="1339"/>
                        <a:pt x="473" y="1187"/>
                      </a:cubicBezTo>
                      <a:lnTo>
                        <a:pt x="473" y="1187"/>
                      </a:lnTo>
                      <a:cubicBezTo>
                        <a:pt x="470" y="1188"/>
                        <a:pt x="465" y="1188"/>
                        <a:pt x="457" y="1188"/>
                      </a:cubicBezTo>
                      <a:cubicBezTo>
                        <a:pt x="503" y="1097"/>
                        <a:pt x="525" y="1005"/>
                        <a:pt x="548" y="914"/>
                      </a:cubicBezTo>
                      <a:cubicBezTo>
                        <a:pt x="571" y="823"/>
                        <a:pt x="617" y="754"/>
                        <a:pt x="640" y="663"/>
                      </a:cubicBezTo>
                      <a:cubicBezTo>
                        <a:pt x="685" y="480"/>
                        <a:pt x="754" y="298"/>
                        <a:pt x="822" y="115"/>
                      </a:cubicBezTo>
                      <a:cubicBezTo>
                        <a:pt x="845" y="69"/>
                        <a:pt x="822" y="24"/>
                        <a:pt x="77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0" name="Google Shape;5480;p41"/>
                <p:cNvSpPr/>
                <p:nvPr/>
              </p:nvSpPr>
              <p:spPr>
                <a:xfrm>
                  <a:off x="8321855" y="2314637"/>
                  <a:ext cx="63575" cy="175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2" h="6483" extrusionOk="0">
                      <a:moveTo>
                        <a:pt x="2192" y="0"/>
                      </a:moveTo>
                      <a:cubicBezTo>
                        <a:pt x="2124" y="0"/>
                        <a:pt x="2078" y="46"/>
                        <a:pt x="2055" y="114"/>
                      </a:cubicBezTo>
                      <a:cubicBezTo>
                        <a:pt x="2010" y="206"/>
                        <a:pt x="1987" y="320"/>
                        <a:pt x="1941" y="434"/>
                      </a:cubicBezTo>
                      <a:cubicBezTo>
                        <a:pt x="1895" y="525"/>
                        <a:pt x="1850" y="639"/>
                        <a:pt x="1804" y="753"/>
                      </a:cubicBezTo>
                      <a:cubicBezTo>
                        <a:pt x="1713" y="959"/>
                        <a:pt x="1622" y="1164"/>
                        <a:pt x="1553" y="1392"/>
                      </a:cubicBezTo>
                      <a:cubicBezTo>
                        <a:pt x="1462" y="1621"/>
                        <a:pt x="1370" y="1849"/>
                        <a:pt x="1302" y="2077"/>
                      </a:cubicBezTo>
                      <a:cubicBezTo>
                        <a:pt x="1234" y="2283"/>
                        <a:pt x="1165" y="2488"/>
                        <a:pt x="1097" y="2716"/>
                      </a:cubicBezTo>
                      <a:cubicBezTo>
                        <a:pt x="1028" y="2922"/>
                        <a:pt x="960" y="3127"/>
                        <a:pt x="914" y="3333"/>
                      </a:cubicBezTo>
                      <a:cubicBezTo>
                        <a:pt x="845" y="3538"/>
                        <a:pt x="754" y="3766"/>
                        <a:pt x="686" y="3995"/>
                      </a:cubicBezTo>
                      <a:cubicBezTo>
                        <a:pt x="663" y="4109"/>
                        <a:pt x="617" y="4223"/>
                        <a:pt x="572" y="4360"/>
                      </a:cubicBezTo>
                      <a:cubicBezTo>
                        <a:pt x="549" y="4451"/>
                        <a:pt x="526" y="4542"/>
                        <a:pt x="480" y="4634"/>
                      </a:cubicBezTo>
                      <a:cubicBezTo>
                        <a:pt x="412" y="4839"/>
                        <a:pt x="366" y="5044"/>
                        <a:pt x="298" y="5227"/>
                      </a:cubicBezTo>
                      <a:cubicBezTo>
                        <a:pt x="252" y="5410"/>
                        <a:pt x="206" y="5592"/>
                        <a:pt x="138" y="5752"/>
                      </a:cubicBezTo>
                      <a:cubicBezTo>
                        <a:pt x="92" y="5889"/>
                        <a:pt x="69" y="6049"/>
                        <a:pt x="47" y="6186"/>
                      </a:cubicBezTo>
                      <a:cubicBezTo>
                        <a:pt x="1" y="6277"/>
                        <a:pt x="47" y="6391"/>
                        <a:pt x="138" y="6460"/>
                      </a:cubicBezTo>
                      <a:cubicBezTo>
                        <a:pt x="184" y="6482"/>
                        <a:pt x="252" y="6482"/>
                        <a:pt x="321" y="6482"/>
                      </a:cubicBezTo>
                      <a:cubicBezTo>
                        <a:pt x="366" y="6460"/>
                        <a:pt x="435" y="6437"/>
                        <a:pt x="457" y="6368"/>
                      </a:cubicBezTo>
                      <a:cubicBezTo>
                        <a:pt x="503" y="6300"/>
                        <a:pt x="526" y="6209"/>
                        <a:pt x="549" y="6117"/>
                      </a:cubicBezTo>
                      <a:cubicBezTo>
                        <a:pt x="572" y="6026"/>
                        <a:pt x="594" y="5957"/>
                        <a:pt x="640" y="5866"/>
                      </a:cubicBezTo>
                      <a:cubicBezTo>
                        <a:pt x="686" y="5684"/>
                        <a:pt x="754" y="5501"/>
                        <a:pt x="800" y="5296"/>
                      </a:cubicBezTo>
                      <a:cubicBezTo>
                        <a:pt x="845" y="5204"/>
                        <a:pt x="868" y="5113"/>
                        <a:pt x="891" y="5022"/>
                      </a:cubicBezTo>
                      <a:cubicBezTo>
                        <a:pt x="914" y="4930"/>
                        <a:pt x="960" y="4816"/>
                        <a:pt x="982" y="4725"/>
                      </a:cubicBezTo>
                      <a:cubicBezTo>
                        <a:pt x="1028" y="4611"/>
                        <a:pt x="1051" y="4519"/>
                        <a:pt x="1074" y="4428"/>
                      </a:cubicBezTo>
                      <a:cubicBezTo>
                        <a:pt x="1119" y="4314"/>
                        <a:pt x="1165" y="4200"/>
                        <a:pt x="1188" y="4063"/>
                      </a:cubicBezTo>
                      <a:cubicBezTo>
                        <a:pt x="1256" y="3835"/>
                        <a:pt x="1348" y="3629"/>
                        <a:pt x="1393" y="3401"/>
                      </a:cubicBezTo>
                      <a:cubicBezTo>
                        <a:pt x="1462" y="3196"/>
                        <a:pt x="1507" y="2990"/>
                        <a:pt x="1576" y="2762"/>
                      </a:cubicBezTo>
                      <a:cubicBezTo>
                        <a:pt x="1713" y="2328"/>
                        <a:pt x="1873" y="1895"/>
                        <a:pt x="1987" y="1438"/>
                      </a:cubicBezTo>
                      <a:cubicBezTo>
                        <a:pt x="2032" y="1233"/>
                        <a:pt x="2078" y="1027"/>
                        <a:pt x="2147" y="822"/>
                      </a:cubicBezTo>
                      <a:cubicBezTo>
                        <a:pt x="2215" y="616"/>
                        <a:pt x="2261" y="388"/>
                        <a:pt x="2329" y="183"/>
                      </a:cubicBezTo>
                      <a:cubicBezTo>
                        <a:pt x="2352" y="114"/>
                        <a:pt x="2306" y="23"/>
                        <a:pt x="2238" y="23"/>
                      </a:cubicBezTo>
                      <a:cubicBezTo>
                        <a:pt x="2215" y="0"/>
                        <a:pt x="2192" y="0"/>
                        <a:pt x="219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1" name="Google Shape;5481;p41"/>
                <p:cNvSpPr/>
                <p:nvPr/>
              </p:nvSpPr>
              <p:spPr>
                <a:xfrm>
                  <a:off x="8370617" y="2331910"/>
                  <a:ext cx="61709" cy="175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6489" extrusionOk="0">
                      <a:moveTo>
                        <a:pt x="2146" y="0"/>
                      </a:moveTo>
                      <a:cubicBezTo>
                        <a:pt x="2077" y="0"/>
                        <a:pt x="2032" y="23"/>
                        <a:pt x="2009" y="92"/>
                      </a:cubicBezTo>
                      <a:cubicBezTo>
                        <a:pt x="1986" y="183"/>
                        <a:pt x="1940" y="297"/>
                        <a:pt x="1917" y="411"/>
                      </a:cubicBezTo>
                      <a:cubicBezTo>
                        <a:pt x="1872" y="525"/>
                        <a:pt x="1803" y="662"/>
                        <a:pt x="1758" y="799"/>
                      </a:cubicBezTo>
                      <a:cubicBezTo>
                        <a:pt x="1689" y="1027"/>
                        <a:pt x="1575" y="1256"/>
                        <a:pt x="1484" y="1484"/>
                      </a:cubicBezTo>
                      <a:cubicBezTo>
                        <a:pt x="1438" y="1598"/>
                        <a:pt x="1393" y="1712"/>
                        <a:pt x="1347" y="1826"/>
                      </a:cubicBezTo>
                      <a:cubicBezTo>
                        <a:pt x="1301" y="1940"/>
                        <a:pt x="1256" y="2054"/>
                        <a:pt x="1233" y="2146"/>
                      </a:cubicBezTo>
                      <a:cubicBezTo>
                        <a:pt x="1141" y="2374"/>
                        <a:pt x="1073" y="2602"/>
                        <a:pt x="1004" y="2831"/>
                      </a:cubicBezTo>
                      <a:cubicBezTo>
                        <a:pt x="959" y="2945"/>
                        <a:pt x="913" y="3059"/>
                        <a:pt x="890" y="3150"/>
                      </a:cubicBezTo>
                      <a:cubicBezTo>
                        <a:pt x="845" y="3264"/>
                        <a:pt x="799" y="3378"/>
                        <a:pt x="776" y="3492"/>
                      </a:cubicBezTo>
                      <a:cubicBezTo>
                        <a:pt x="731" y="3584"/>
                        <a:pt x="708" y="3698"/>
                        <a:pt x="685" y="3812"/>
                      </a:cubicBezTo>
                      <a:cubicBezTo>
                        <a:pt x="639" y="3903"/>
                        <a:pt x="616" y="3995"/>
                        <a:pt x="594" y="4109"/>
                      </a:cubicBezTo>
                      <a:cubicBezTo>
                        <a:pt x="525" y="4291"/>
                        <a:pt x="457" y="4497"/>
                        <a:pt x="411" y="4679"/>
                      </a:cubicBezTo>
                      <a:cubicBezTo>
                        <a:pt x="388" y="4771"/>
                        <a:pt x="365" y="4862"/>
                        <a:pt x="320" y="4953"/>
                      </a:cubicBezTo>
                      <a:cubicBezTo>
                        <a:pt x="297" y="5045"/>
                        <a:pt x="251" y="5159"/>
                        <a:pt x="228" y="5273"/>
                      </a:cubicBezTo>
                      <a:cubicBezTo>
                        <a:pt x="160" y="5455"/>
                        <a:pt x="114" y="5638"/>
                        <a:pt x="69" y="5821"/>
                      </a:cubicBezTo>
                      <a:cubicBezTo>
                        <a:pt x="69" y="5889"/>
                        <a:pt x="46" y="5935"/>
                        <a:pt x="23" y="6003"/>
                      </a:cubicBezTo>
                      <a:cubicBezTo>
                        <a:pt x="0" y="6095"/>
                        <a:pt x="0" y="6186"/>
                        <a:pt x="0" y="6277"/>
                      </a:cubicBezTo>
                      <a:cubicBezTo>
                        <a:pt x="0" y="6368"/>
                        <a:pt x="46" y="6460"/>
                        <a:pt x="137" y="6483"/>
                      </a:cubicBezTo>
                      <a:cubicBezTo>
                        <a:pt x="153" y="6487"/>
                        <a:pt x="170" y="6489"/>
                        <a:pt x="187" y="6489"/>
                      </a:cubicBezTo>
                      <a:cubicBezTo>
                        <a:pt x="267" y="6489"/>
                        <a:pt x="351" y="6448"/>
                        <a:pt x="388" y="6391"/>
                      </a:cubicBezTo>
                      <a:cubicBezTo>
                        <a:pt x="457" y="6254"/>
                        <a:pt x="502" y="6095"/>
                        <a:pt x="548" y="5958"/>
                      </a:cubicBezTo>
                      <a:cubicBezTo>
                        <a:pt x="616" y="5752"/>
                        <a:pt x="662" y="5570"/>
                        <a:pt x="731" y="5387"/>
                      </a:cubicBezTo>
                      <a:cubicBezTo>
                        <a:pt x="753" y="5273"/>
                        <a:pt x="799" y="5182"/>
                        <a:pt x="822" y="5067"/>
                      </a:cubicBezTo>
                      <a:cubicBezTo>
                        <a:pt x="845" y="4976"/>
                        <a:pt x="890" y="4885"/>
                        <a:pt x="913" y="4794"/>
                      </a:cubicBezTo>
                      <a:cubicBezTo>
                        <a:pt x="982" y="4611"/>
                        <a:pt x="1027" y="4428"/>
                        <a:pt x="1096" y="4223"/>
                      </a:cubicBezTo>
                      <a:cubicBezTo>
                        <a:pt x="1210" y="3789"/>
                        <a:pt x="1347" y="3378"/>
                        <a:pt x="1484" y="2945"/>
                      </a:cubicBezTo>
                      <a:cubicBezTo>
                        <a:pt x="1552" y="2716"/>
                        <a:pt x="1621" y="2488"/>
                        <a:pt x="1689" y="2260"/>
                      </a:cubicBezTo>
                      <a:cubicBezTo>
                        <a:pt x="1735" y="2146"/>
                        <a:pt x="1758" y="2054"/>
                        <a:pt x="1803" y="1940"/>
                      </a:cubicBezTo>
                      <a:cubicBezTo>
                        <a:pt x="1826" y="1826"/>
                        <a:pt x="1872" y="1689"/>
                        <a:pt x="1917" y="1575"/>
                      </a:cubicBezTo>
                      <a:cubicBezTo>
                        <a:pt x="1986" y="1347"/>
                        <a:pt x="2032" y="1096"/>
                        <a:pt x="2077" y="868"/>
                      </a:cubicBezTo>
                      <a:cubicBezTo>
                        <a:pt x="2123" y="731"/>
                        <a:pt x="2146" y="616"/>
                        <a:pt x="2169" y="480"/>
                      </a:cubicBezTo>
                      <a:cubicBezTo>
                        <a:pt x="2191" y="365"/>
                        <a:pt x="2237" y="251"/>
                        <a:pt x="2260" y="160"/>
                      </a:cubicBezTo>
                      <a:cubicBezTo>
                        <a:pt x="2283" y="92"/>
                        <a:pt x="2237" y="23"/>
                        <a:pt x="216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2" name="Google Shape;5482;p41"/>
                <p:cNvSpPr/>
                <p:nvPr/>
              </p:nvSpPr>
              <p:spPr>
                <a:xfrm>
                  <a:off x="8416271" y="2331288"/>
                  <a:ext cx="18516" cy="48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" h="1790" extrusionOk="0">
                      <a:moveTo>
                        <a:pt x="594" y="0"/>
                      </a:moveTo>
                      <a:cubicBezTo>
                        <a:pt x="548" y="0"/>
                        <a:pt x="525" y="23"/>
                        <a:pt x="502" y="69"/>
                      </a:cubicBezTo>
                      <a:cubicBezTo>
                        <a:pt x="457" y="183"/>
                        <a:pt x="434" y="320"/>
                        <a:pt x="388" y="457"/>
                      </a:cubicBezTo>
                      <a:cubicBezTo>
                        <a:pt x="343" y="594"/>
                        <a:pt x="297" y="708"/>
                        <a:pt x="274" y="845"/>
                      </a:cubicBezTo>
                      <a:cubicBezTo>
                        <a:pt x="228" y="959"/>
                        <a:pt x="183" y="1096"/>
                        <a:pt x="137" y="1210"/>
                      </a:cubicBezTo>
                      <a:cubicBezTo>
                        <a:pt x="92" y="1370"/>
                        <a:pt x="46" y="1530"/>
                        <a:pt x="0" y="1689"/>
                      </a:cubicBezTo>
                      <a:cubicBezTo>
                        <a:pt x="0" y="1735"/>
                        <a:pt x="23" y="1781"/>
                        <a:pt x="69" y="1781"/>
                      </a:cubicBezTo>
                      <a:cubicBezTo>
                        <a:pt x="75" y="1787"/>
                        <a:pt x="83" y="1790"/>
                        <a:pt x="91" y="1790"/>
                      </a:cubicBezTo>
                      <a:cubicBezTo>
                        <a:pt x="114" y="1790"/>
                        <a:pt x="143" y="1769"/>
                        <a:pt x="160" y="1735"/>
                      </a:cubicBezTo>
                      <a:cubicBezTo>
                        <a:pt x="206" y="1575"/>
                        <a:pt x="251" y="1438"/>
                        <a:pt x="297" y="1279"/>
                      </a:cubicBezTo>
                      <a:cubicBezTo>
                        <a:pt x="343" y="1164"/>
                        <a:pt x="365" y="1028"/>
                        <a:pt x="411" y="913"/>
                      </a:cubicBezTo>
                      <a:cubicBezTo>
                        <a:pt x="457" y="776"/>
                        <a:pt x="502" y="639"/>
                        <a:pt x="548" y="503"/>
                      </a:cubicBezTo>
                      <a:cubicBezTo>
                        <a:pt x="594" y="366"/>
                        <a:pt x="617" y="229"/>
                        <a:pt x="662" y="115"/>
                      </a:cubicBezTo>
                      <a:cubicBezTo>
                        <a:pt x="685" y="69"/>
                        <a:pt x="662" y="23"/>
                        <a:pt x="617" y="0"/>
                      </a:cubicBezTo>
                      <a:close/>
                    </a:path>
                  </a:pathLst>
                </a:custGeom>
                <a:solidFill>
                  <a:srgbClr val="BEE8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3" name="Google Shape;5483;p41"/>
                <p:cNvSpPr/>
                <p:nvPr/>
              </p:nvSpPr>
              <p:spPr>
                <a:xfrm>
                  <a:off x="8415027" y="2334369"/>
                  <a:ext cx="19164" cy="47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1742" extrusionOk="0">
                      <a:moveTo>
                        <a:pt x="617" y="1"/>
                      </a:moveTo>
                      <a:cubicBezTo>
                        <a:pt x="594" y="1"/>
                        <a:pt x="548" y="46"/>
                        <a:pt x="548" y="69"/>
                      </a:cubicBezTo>
                      <a:cubicBezTo>
                        <a:pt x="503" y="206"/>
                        <a:pt x="457" y="343"/>
                        <a:pt x="411" y="480"/>
                      </a:cubicBezTo>
                      <a:cubicBezTo>
                        <a:pt x="366" y="594"/>
                        <a:pt x="320" y="708"/>
                        <a:pt x="297" y="822"/>
                      </a:cubicBezTo>
                      <a:cubicBezTo>
                        <a:pt x="206" y="1096"/>
                        <a:pt x="115" y="1370"/>
                        <a:pt x="1" y="1621"/>
                      </a:cubicBezTo>
                      <a:cubicBezTo>
                        <a:pt x="1" y="1667"/>
                        <a:pt x="23" y="1712"/>
                        <a:pt x="69" y="1735"/>
                      </a:cubicBezTo>
                      <a:cubicBezTo>
                        <a:pt x="77" y="1739"/>
                        <a:pt x="86" y="1741"/>
                        <a:pt x="94" y="1741"/>
                      </a:cubicBezTo>
                      <a:cubicBezTo>
                        <a:pt x="131" y="1741"/>
                        <a:pt x="165" y="1704"/>
                        <a:pt x="183" y="1667"/>
                      </a:cubicBezTo>
                      <a:cubicBezTo>
                        <a:pt x="274" y="1416"/>
                        <a:pt x="366" y="1142"/>
                        <a:pt x="434" y="891"/>
                      </a:cubicBezTo>
                      <a:cubicBezTo>
                        <a:pt x="480" y="777"/>
                        <a:pt x="526" y="662"/>
                        <a:pt x="548" y="548"/>
                      </a:cubicBezTo>
                      <a:cubicBezTo>
                        <a:pt x="594" y="411"/>
                        <a:pt x="640" y="252"/>
                        <a:pt x="708" y="115"/>
                      </a:cubicBezTo>
                      <a:cubicBezTo>
                        <a:pt x="708" y="69"/>
                        <a:pt x="685" y="23"/>
                        <a:pt x="640" y="23"/>
                      </a:cubicBezTo>
                      <a:cubicBezTo>
                        <a:pt x="640" y="23"/>
                        <a:pt x="617" y="1"/>
                        <a:pt x="61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4" name="Google Shape;5484;p41"/>
                <p:cNvSpPr/>
                <p:nvPr/>
              </p:nvSpPr>
              <p:spPr>
                <a:xfrm>
                  <a:off x="8419352" y="2344235"/>
                  <a:ext cx="64791" cy="1767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7" h="6538" extrusionOk="0">
                      <a:moveTo>
                        <a:pt x="2237" y="1"/>
                      </a:moveTo>
                      <a:cubicBezTo>
                        <a:pt x="2192" y="1"/>
                        <a:pt x="2146" y="46"/>
                        <a:pt x="2123" y="92"/>
                      </a:cubicBezTo>
                      <a:cubicBezTo>
                        <a:pt x="2077" y="183"/>
                        <a:pt x="2055" y="275"/>
                        <a:pt x="2032" y="343"/>
                      </a:cubicBezTo>
                      <a:cubicBezTo>
                        <a:pt x="2009" y="412"/>
                        <a:pt x="1986" y="457"/>
                        <a:pt x="1963" y="503"/>
                      </a:cubicBezTo>
                      <a:cubicBezTo>
                        <a:pt x="1941" y="571"/>
                        <a:pt x="1918" y="617"/>
                        <a:pt x="1895" y="685"/>
                      </a:cubicBezTo>
                      <a:cubicBezTo>
                        <a:pt x="1872" y="685"/>
                        <a:pt x="1872" y="708"/>
                        <a:pt x="1872" y="708"/>
                      </a:cubicBezTo>
                      <a:cubicBezTo>
                        <a:pt x="1826" y="822"/>
                        <a:pt x="1758" y="914"/>
                        <a:pt x="1712" y="1028"/>
                      </a:cubicBezTo>
                      <a:cubicBezTo>
                        <a:pt x="1644" y="1188"/>
                        <a:pt x="1575" y="1325"/>
                        <a:pt x="1507" y="1462"/>
                      </a:cubicBezTo>
                      <a:cubicBezTo>
                        <a:pt x="1461" y="1576"/>
                        <a:pt x="1416" y="1690"/>
                        <a:pt x="1370" y="1781"/>
                      </a:cubicBezTo>
                      <a:lnTo>
                        <a:pt x="1256" y="2169"/>
                      </a:lnTo>
                      <a:cubicBezTo>
                        <a:pt x="1164" y="2375"/>
                        <a:pt x="1096" y="2580"/>
                        <a:pt x="1027" y="2785"/>
                      </a:cubicBezTo>
                      <a:cubicBezTo>
                        <a:pt x="1005" y="2922"/>
                        <a:pt x="959" y="3036"/>
                        <a:pt x="913" y="3151"/>
                      </a:cubicBezTo>
                      <a:cubicBezTo>
                        <a:pt x="868" y="3288"/>
                        <a:pt x="822" y="3424"/>
                        <a:pt x="799" y="3584"/>
                      </a:cubicBezTo>
                      <a:cubicBezTo>
                        <a:pt x="731" y="3721"/>
                        <a:pt x="708" y="3858"/>
                        <a:pt x="662" y="4018"/>
                      </a:cubicBezTo>
                      <a:cubicBezTo>
                        <a:pt x="639" y="4132"/>
                        <a:pt x="594" y="4246"/>
                        <a:pt x="571" y="4360"/>
                      </a:cubicBezTo>
                      <a:cubicBezTo>
                        <a:pt x="503" y="4566"/>
                        <a:pt x="434" y="4771"/>
                        <a:pt x="388" y="4977"/>
                      </a:cubicBezTo>
                      <a:cubicBezTo>
                        <a:pt x="320" y="5159"/>
                        <a:pt x="274" y="5365"/>
                        <a:pt x="206" y="5547"/>
                      </a:cubicBezTo>
                      <a:cubicBezTo>
                        <a:pt x="160" y="5730"/>
                        <a:pt x="114" y="5912"/>
                        <a:pt x="69" y="6095"/>
                      </a:cubicBezTo>
                      <a:cubicBezTo>
                        <a:pt x="46" y="6186"/>
                        <a:pt x="0" y="6278"/>
                        <a:pt x="46" y="6369"/>
                      </a:cubicBezTo>
                      <a:cubicBezTo>
                        <a:pt x="69" y="6437"/>
                        <a:pt x="114" y="6506"/>
                        <a:pt x="183" y="6529"/>
                      </a:cubicBezTo>
                      <a:cubicBezTo>
                        <a:pt x="207" y="6535"/>
                        <a:pt x="230" y="6538"/>
                        <a:pt x="252" y="6538"/>
                      </a:cubicBezTo>
                      <a:cubicBezTo>
                        <a:pt x="311" y="6538"/>
                        <a:pt x="361" y="6517"/>
                        <a:pt x="411" y="6483"/>
                      </a:cubicBezTo>
                      <a:cubicBezTo>
                        <a:pt x="480" y="6415"/>
                        <a:pt x="525" y="6300"/>
                        <a:pt x="548" y="6209"/>
                      </a:cubicBezTo>
                      <a:cubicBezTo>
                        <a:pt x="571" y="6141"/>
                        <a:pt x="594" y="6049"/>
                        <a:pt x="617" y="5981"/>
                      </a:cubicBezTo>
                      <a:cubicBezTo>
                        <a:pt x="685" y="5776"/>
                        <a:pt x="754" y="5570"/>
                        <a:pt x="822" y="5387"/>
                      </a:cubicBezTo>
                      <a:cubicBezTo>
                        <a:pt x="868" y="5182"/>
                        <a:pt x="936" y="4999"/>
                        <a:pt x="982" y="4794"/>
                      </a:cubicBezTo>
                      <a:cubicBezTo>
                        <a:pt x="1050" y="4566"/>
                        <a:pt x="1119" y="4360"/>
                        <a:pt x="1187" y="4132"/>
                      </a:cubicBezTo>
                      <a:cubicBezTo>
                        <a:pt x="1233" y="3972"/>
                        <a:pt x="1279" y="3835"/>
                        <a:pt x="1301" y="3698"/>
                      </a:cubicBezTo>
                      <a:cubicBezTo>
                        <a:pt x="1347" y="3539"/>
                        <a:pt x="1393" y="3402"/>
                        <a:pt x="1438" y="3265"/>
                      </a:cubicBezTo>
                      <a:cubicBezTo>
                        <a:pt x="1484" y="3151"/>
                        <a:pt x="1507" y="3036"/>
                        <a:pt x="1552" y="2922"/>
                      </a:cubicBezTo>
                      <a:cubicBezTo>
                        <a:pt x="1575" y="2808"/>
                        <a:pt x="1598" y="2717"/>
                        <a:pt x="1644" y="2603"/>
                      </a:cubicBezTo>
                      <a:cubicBezTo>
                        <a:pt x="1712" y="2375"/>
                        <a:pt x="1781" y="2146"/>
                        <a:pt x="1849" y="1895"/>
                      </a:cubicBezTo>
                      <a:cubicBezTo>
                        <a:pt x="1895" y="1644"/>
                        <a:pt x="1986" y="1393"/>
                        <a:pt x="2077" y="1142"/>
                      </a:cubicBezTo>
                      <a:cubicBezTo>
                        <a:pt x="2123" y="1051"/>
                        <a:pt x="2146" y="982"/>
                        <a:pt x="2169" y="868"/>
                      </a:cubicBezTo>
                      <a:cubicBezTo>
                        <a:pt x="2192" y="777"/>
                        <a:pt x="2237" y="685"/>
                        <a:pt x="2260" y="571"/>
                      </a:cubicBezTo>
                      <a:cubicBezTo>
                        <a:pt x="2260" y="503"/>
                        <a:pt x="2283" y="434"/>
                        <a:pt x="2283" y="366"/>
                      </a:cubicBezTo>
                      <a:cubicBezTo>
                        <a:pt x="2306" y="297"/>
                        <a:pt x="2329" y="229"/>
                        <a:pt x="2374" y="183"/>
                      </a:cubicBezTo>
                      <a:cubicBezTo>
                        <a:pt x="2397" y="115"/>
                        <a:pt x="2329" y="24"/>
                        <a:pt x="2283" y="24"/>
                      </a:cubicBezTo>
                      <a:cubicBezTo>
                        <a:pt x="2260" y="1"/>
                        <a:pt x="2260" y="1"/>
                        <a:pt x="223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5" name="Google Shape;5485;p41"/>
                <p:cNvSpPr/>
                <p:nvPr/>
              </p:nvSpPr>
              <p:spPr>
                <a:xfrm>
                  <a:off x="8474872" y="2361507"/>
                  <a:ext cx="62953" cy="177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6560" extrusionOk="0">
                      <a:moveTo>
                        <a:pt x="2169" y="1"/>
                      </a:moveTo>
                      <a:cubicBezTo>
                        <a:pt x="2101" y="1"/>
                        <a:pt x="2032" y="46"/>
                        <a:pt x="2009" y="115"/>
                      </a:cubicBezTo>
                      <a:cubicBezTo>
                        <a:pt x="1986" y="275"/>
                        <a:pt x="1941" y="412"/>
                        <a:pt x="1895" y="549"/>
                      </a:cubicBezTo>
                      <a:cubicBezTo>
                        <a:pt x="1849" y="663"/>
                        <a:pt x="1804" y="777"/>
                        <a:pt x="1758" y="891"/>
                      </a:cubicBezTo>
                      <a:cubicBezTo>
                        <a:pt x="1644" y="1142"/>
                        <a:pt x="1530" y="1370"/>
                        <a:pt x="1439" y="1599"/>
                      </a:cubicBezTo>
                      <a:cubicBezTo>
                        <a:pt x="1393" y="1713"/>
                        <a:pt x="1325" y="1827"/>
                        <a:pt x="1279" y="1941"/>
                      </a:cubicBezTo>
                      <a:cubicBezTo>
                        <a:pt x="1233" y="2032"/>
                        <a:pt x="1210" y="2146"/>
                        <a:pt x="1165" y="2261"/>
                      </a:cubicBezTo>
                      <a:cubicBezTo>
                        <a:pt x="1119" y="2375"/>
                        <a:pt x="1073" y="2512"/>
                        <a:pt x="1028" y="2649"/>
                      </a:cubicBezTo>
                      <a:cubicBezTo>
                        <a:pt x="982" y="2763"/>
                        <a:pt x="959" y="2900"/>
                        <a:pt x="914" y="3037"/>
                      </a:cubicBezTo>
                      <a:cubicBezTo>
                        <a:pt x="845" y="3288"/>
                        <a:pt x="754" y="3539"/>
                        <a:pt x="685" y="3767"/>
                      </a:cubicBezTo>
                      <a:cubicBezTo>
                        <a:pt x="617" y="3995"/>
                        <a:pt x="548" y="4223"/>
                        <a:pt x="480" y="4429"/>
                      </a:cubicBezTo>
                      <a:cubicBezTo>
                        <a:pt x="434" y="4612"/>
                        <a:pt x="389" y="4771"/>
                        <a:pt x="343" y="4954"/>
                      </a:cubicBezTo>
                      <a:cubicBezTo>
                        <a:pt x="297" y="5114"/>
                        <a:pt x="252" y="5273"/>
                        <a:pt x="206" y="5433"/>
                      </a:cubicBezTo>
                      <a:cubicBezTo>
                        <a:pt x="160" y="5593"/>
                        <a:pt x="115" y="5753"/>
                        <a:pt x="92" y="5913"/>
                      </a:cubicBezTo>
                      <a:cubicBezTo>
                        <a:pt x="69" y="5981"/>
                        <a:pt x="46" y="6027"/>
                        <a:pt x="46" y="6095"/>
                      </a:cubicBezTo>
                      <a:cubicBezTo>
                        <a:pt x="23" y="6186"/>
                        <a:pt x="1" y="6255"/>
                        <a:pt x="1" y="6346"/>
                      </a:cubicBezTo>
                      <a:cubicBezTo>
                        <a:pt x="1" y="6369"/>
                        <a:pt x="1" y="6415"/>
                        <a:pt x="23" y="6438"/>
                      </a:cubicBezTo>
                      <a:cubicBezTo>
                        <a:pt x="46" y="6506"/>
                        <a:pt x="115" y="6552"/>
                        <a:pt x="160" y="6552"/>
                      </a:cubicBezTo>
                      <a:cubicBezTo>
                        <a:pt x="182" y="6557"/>
                        <a:pt x="205" y="6560"/>
                        <a:pt x="228" y="6560"/>
                      </a:cubicBezTo>
                      <a:cubicBezTo>
                        <a:pt x="302" y="6560"/>
                        <a:pt x="377" y="6530"/>
                        <a:pt x="411" y="6460"/>
                      </a:cubicBezTo>
                      <a:cubicBezTo>
                        <a:pt x="457" y="6369"/>
                        <a:pt x="503" y="6301"/>
                        <a:pt x="526" y="6209"/>
                      </a:cubicBezTo>
                      <a:cubicBezTo>
                        <a:pt x="548" y="6118"/>
                        <a:pt x="571" y="6027"/>
                        <a:pt x="617" y="5935"/>
                      </a:cubicBezTo>
                      <a:cubicBezTo>
                        <a:pt x="663" y="5753"/>
                        <a:pt x="731" y="5547"/>
                        <a:pt x="800" y="5365"/>
                      </a:cubicBezTo>
                      <a:cubicBezTo>
                        <a:pt x="868" y="5159"/>
                        <a:pt x="914" y="4954"/>
                        <a:pt x="982" y="4748"/>
                      </a:cubicBezTo>
                      <a:cubicBezTo>
                        <a:pt x="1051" y="4543"/>
                        <a:pt x="1119" y="4315"/>
                        <a:pt x="1188" y="4087"/>
                      </a:cubicBezTo>
                      <a:cubicBezTo>
                        <a:pt x="1256" y="3858"/>
                        <a:pt x="1325" y="3630"/>
                        <a:pt x="1393" y="3379"/>
                      </a:cubicBezTo>
                      <a:cubicBezTo>
                        <a:pt x="1484" y="3128"/>
                        <a:pt x="1530" y="2831"/>
                        <a:pt x="1621" y="2580"/>
                      </a:cubicBezTo>
                      <a:cubicBezTo>
                        <a:pt x="1690" y="2352"/>
                        <a:pt x="1758" y="2146"/>
                        <a:pt x="1827" y="1918"/>
                      </a:cubicBezTo>
                      <a:cubicBezTo>
                        <a:pt x="1918" y="1644"/>
                        <a:pt x="2009" y="1370"/>
                        <a:pt x="2078" y="1096"/>
                      </a:cubicBezTo>
                      <a:cubicBezTo>
                        <a:pt x="2123" y="959"/>
                        <a:pt x="2169" y="823"/>
                        <a:pt x="2215" y="663"/>
                      </a:cubicBezTo>
                      <a:cubicBezTo>
                        <a:pt x="2238" y="526"/>
                        <a:pt x="2260" y="366"/>
                        <a:pt x="2306" y="206"/>
                      </a:cubicBezTo>
                      <a:cubicBezTo>
                        <a:pt x="2329" y="115"/>
                        <a:pt x="2283" y="46"/>
                        <a:pt x="2192" y="24"/>
                      </a:cubicBezTo>
                      <a:cubicBezTo>
                        <a:pt x="2192" y="1"/>
                        <a:pt x="2169" y="1"/>
                        <a:pt x="216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6" name="Google Shape;5486;p41"/>
                <p:cNvSpPr/>
                <p:nvPr/>
              </p:nvSpPr>
              <p:spPr>
                <a:xfrm>
                  <a:off x="8529175" y="2379401"/>
                  <a:ext cx="65413" cy="1787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0" h="6613" extrusionOk="0">
                      <a:moveTo>
                        <a:pt x="2260" y="1"/>
                      </a:moveTo>
                      <a:cubicBezTo>
                        <a:pt x="2191" y="1"/>
                        <a:pt x="2123" y="24"/>
                        <a:pt x="2100" y="92"/>
                      </a:cubicBezTo>
                      <a:cubicBezTo>
                        <a:pt x="2032" y="343"/>
                        <a:pt x="1940" y="571"/>
                        <a:pt x="1826" y="822"/>
                      </a:cubicBezTo>
                      <a:cubicBezTo>
                        <a:pt x="1803" y="914"/>
                        <a:pt x="1758" y="1005"/>
                        <a:pt x="1712" y="1096"/>
                      </a:cubicBezTo>
                      <a:cubicBezTo>
                        <a:pt x="1674" y="1154"/>
                        <a:pt x="1651" y="1228"/>
                        <a:pt x="1618" y="1305"/>
                      </a:cubicBezTo>
                      <a:lnTo>
                        <a:pt x="1618" y="1305"/>
                      </a:lnTo>
                      <a:cubicBezTo>
                        <a:pt x="1620" y="1303"/>
                        <a:pt x="1621" y="1302"/>
                        <a:pt x="1621" y="1302"/>
                      </a:cubicBezTo>
                      <a:lnTo>
                        <a:pt x="1621" y="1302"/>
                      </a:lnTo>
                      <a:cubicBezTo>
                        <a:pt x="1619" y="1305"/>
                        <a:pt x="1617" y="1309"/>
                        <a:pt x="1614" y="1313"/>
                      </a:cubicBezTo>
                      <a:lnTo>
                        <a:pt x="1614" y="1313"/>
                      </a:lnTo>
                      <a:cubicBezTo>
                        <a:pt x="1616" y="1310"/>
                        <a:pt x="1617" y="1308"/>
                        <a:pt x="1618" y="1305"/>
                      </a:cubicBezTo>
                      <a:lnTo>
                        <a:pt x="1618" y="1305"/>
                      </a:lnTo>
                      <a:cubicBezTo>
                        <a:pt x="1612" y="1312"/>
                        <a:pt x="1601" y="1326"/>
                        <a:pt x="1599" y="1341"/>
                      </a:cubicBezTo>
                      <a:lnTo>
                        <a:pt x="1599" y="1341"/>
                      </a:lnTo>
                      <a:cubicBezTo>
                        <a:pt x="1604" y="1332"/>
                        <a:pt x="1609" y="1322"/>
                        <a:pt x="1614" y="1313"/>
                      </a:cubicBezTo>
                      <a:lnTo>
                        <a:pt x="1614" y="1313"/>
                      </a:lnTo>
                      <a:cubicBezTo>
                        <a:pt x="1609" y="1324"/>
                        <a:pt x="1604" y="1336"/>
                        <a:pt x="1598" y="1347"/>
                      </a:cubicBezTo>
                      <a:cubicBezTo>
                        <a:pt x="1598" y="1345"/>
                        <a:pt x="1598" y="1343"/>
                        <a:pt x="1599" y="1341"/>
                      </a:cubicBezTo>
                      <a:lnTo>
                        <a:pt x="1599" y="1341"/>
                      </a:lnTo>
                      <a:cubicBezTo>
                        <a:pt x="1542" y="1446"/>
                        <a:pt x="1502" y="1566"/>
                        <a:pt x="1461" y="1667"/>
                      </a:cubicBezTo>
                      <a:lnTo>
                        <a:pt x="1301" y="2101"/>
                      </a:lnTo>
                      <a:cubicBezTo>
                        <a:pt x="1233" y="2238"/>
                        <a:pt x="1187" y="2375"/>
                        <a:pt x="1142" y="2512"/>
                      </a:cubicBezTo>
                      <a:cubicBezTo>
                        <a:pt x="1096" y="2671"/>
                        <a:pt x="1050" y="2808"/>
                        <a:pt x="1005" y="2945"/>
                      </a:cubicBezTo>
                      <a:cubicBezTo>
                        <a:pt x="959" y="3082"/>
                        <a:pt x="913" y="3196"/>
                        <a:pt x="890" y="3310"/>
                      </a:cubicBezTo>
                      <a:cubicBezTo>
                        <a:pt x="845" y="3447"/>
                        <a:pt x="799" y="3584"/>
                        <a:pt x="753" y="3698"/>
                      </a:cubicBezTo>
                      <a:cubicBezTo>
                        <a:pt x="708" y="3904"/>
                        <a:pt x="639" y="4109"/>
                        <a:pt x="594" y="4315"/>
                      </a:cubicBezTo>
                      <a:cubicBezTo>
                        <a:pt x="525" y="4520"/>
                        <a:pt x="457" y="4726"/>
                        <a:pt x="388" y="4908"/>
                      </a:cubicBezTo>
                      <a:cubicBezTo>
                        <a:pt x="320" y="5114"/>
                        <a:pt x="251" y="5319"/>
                        <a:pt x="206" y="5524"/>
                      </a:cubicBezTo>
                      <a:cubicBezTo>
                        <a:pt x="160" y="5684"/>
                        <a:pt x="137" y="5821"/>
                        <a:pt x="92" y="5981"/>
                      </a:cubicBezTo>
                      <a:cubicBezTo>
                        <a:pt x="92" y="6027"/>
                        <a:pt x="69" y="6095"/>
                        <a:pt x="46" y="6164"/>
                      </a:cubicBezTo>
                      <a:cubicBezTo>
                        <a:pt x="23" y="6255"/>
                        <a:pt x="0" y="6369"/>
                        <a:pt x="23" y="6460"/>
                      </a:cubicBezTo>
                      <a:cubicBezTo>
                        <a:pt x="48" y="6561"/>
                        <a:pt x="135" y="6613"/>
                        <a:pt x="224" y="6613"/>
                      </a:cubicBezTo>
                      <a:cubicBezTo>
                        <a:pt x="297" y="6613"/>
                        <a:pt x="370" y="6578"/>
                        <a:pt x="411" y="6506"/>
                      </a:cubicBezTo>
                      <a:cubicBezTo>
                        <a:pt x="457" y="6437"/>
                        <a:pt x="480" y="6369"/>
                        <a:pt x="502" y="6278"/>
                      </a:cubicBezTo>
                      <a:cubicBezTo>
                        <a:pt x="525" y="6209"/>
                        <a:pt x="548" y="6141"/>
                        <a:pt x="571" y="6072"/>
                      </a:cubicBezTo>
                      <a:cubicBezTo>
                        <a:pt x="617" y="5912"/>
                        <a:pt x="662" y="5730"/>
                        <a:pt x="731" y="5570"/>
                      </a:cubicBezTo>
                      <a:cubicBezTo>
                        <a:pt x="868" y="5136"/>
                        <a:pt x="1027" y="4703"/>
                        <a:pt x="1142" y="4246"/>
                      </a:cubicBezTo>
                      <a:cubicBezTo>
                        <a:pt x="1210" y="4018"/>
                        <a:pt x="1278" y="3790"/>
                        <a:pt x="1347" y="3584"/>
                      </a:cubicBezTo>
                      <a:cubicBezTo>
                        <a:pt x="1415" y="3310"/>
                        <a:pt x="1507" y="3059"/>
                        <a:pt x="1575" y="2785"/>
                      </a:cubicBezTo>
                      <a:cubicBezTo>
                        <a:pt x="1689" y="2512"/>
                        <a:pt x="1781" y="2215"/>
                        <a:pt x="1872" y="1918"/>
                      </a:cubicBezTo>
                      <a:cubicBezTo>
                        <a:pt x="1918" y="1804"/>
                        <a:pt x="1940" y="1690"/>
                        <a:pt x="1986" y="1553"/>
                      </a:cubicBezTo>
                      <a:cubicBezTo>
                        <a:pt x="2009" y="1439"/>
                        <a:pt x="2055" y="1302"/>
                        <a:pt x="2100" y="1165"/>
                      </a:cubicBezTo>
                      <a:cubicBezTo>
                        <a:pt x="2146" y="1005"/>
                        <a:pt x="2191" y="822"/>
                        <a:pt x="2237" y="663"/>
                      </a:cubicBezTo>
                      <a:cubicBezTo>
                        <a:pt x="2283" y="503"/>
                        <a:pt x="2328" y="343"/>
                        <a:pt x="2397" y="183"/>
                      </a:cubicBezTo>
                      <a:cubicBezTo>
                        <a:pt x="2420" y="92"/>
                        <a:pt x="2374" y="24"/>
                        <a:pt x="228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7" name="Google Shape;5487;p41"/>
                <p:cNvSpPr/>
                <p:nvPr/>
              </p:nvSpPr>
              <p:spPr>
                <a:xfrm>
                  <a:off x="8113318" y="2257253"/>
                  <a:ext cx="15461" cy="42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" h="1576" extrusionOk="0">
                      <a:moveTo>
                        <a:pt x="480" y="0"/>
                      </a:moveTo>
                      <a:cubicBezTo>
                        <a:pt x="458" y="0"/>
                        <a:pt x="412" y="23"/>
                        <a:pt x="412" y="46"/>
                      </a:cubicBezTo>
                      <a:cubicBezTo>
                        <a:pt x="389" y="183"/>
                        <a:pt x="343" y="297"/>
                        <a:pt x="298" y="411"/>
                      </a:cubicBezTo>
                      <a:cubicBezTo>
                        <a:pt x="275" y="525"/>
                        <a:pt x="229" y="639"/>
                        <a:pt x="184" y="754"/>
                      </a:cubicBezTo>
                      <a:cubicBezTo>
                        <a:pt x="161" y="868"/>
                        <a:pt x="115" y="982"/>
                        <a:pt x="92" y="1096"/>
                      </a:cubicBezTo>
                      <a:cubicBezTo>
                        <a:pt x="47" y="1233"/>
                        <a:pt x="24" y="1347"/>
                        <a:pt x="24" y="1461"/>
                      </a:cubicBezTo>
                      <a:cubicBezTo>
                        <a:pt x="1" y="1530"/>
                        <a:pt x="69" y="1575"/>
                        <a:pt x="115" y="1575"/>
                      </a:cubicBezTo>
                      <a:cubicBezTo>
                        <a:pt x="138" y="1575"/>
                        <a:pt x="161" y="1552"/>
                        <a:pt x="184" y="1552"/>
                      </a:cubicBezTo>
                      <a:cubicBezTo>
                        <a:pt x="206" y="1530"/>
                        <a:pt x="229" y="1507"/>
                        <a:pt x="229" y="1461"/>
                      </a:cubicBezTo>
                      <a:cubicBezTo>
                        <a:pt x="229" y="1461"/>
                        <a:pt x="229" y="1438"/>
                        <a:pt x="229" y="1438"/>
                      </a:cubicBezTo>
                      <a:cubicBezTo>
                        <a:pt x="252" y="1324"/>
                        <a:pt x="252" y="1233"/>
                        <a:pt x="275" y="1142"/>
                      </a:cubicBezTo>
                      <a:cubicBezTo>
                        <a:pt x="321" y="1005"/>
                        <a:pt x="343" y="891"/>
                        <a:pt x="366" y="776"/>
                      </a:cubicBezTo>
                      <a:cubicBezTo>
                        <a:pt x="435" y="548"/>
                        <a:pt x="503" y="320"/>
                        <a:pt x="572" y="92"/>
                      </a:cubicBezTo>
                      <a:cubicBezTo>
                        <a:pt x="572" y="69"/>
                        <a:pt x="549" y="23"/>
                        <a:pt x="50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8" name="Google Shape;5488;p41"/>
                <p:cNvSpPr/>
                <p:nvPr/>
              </p:nvSpPr>
              <p:spPr>
                <a:xfrm>
                  <a:off x="8160215" y="2271443"/>
                  <a:ext cx="13001" cy="36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1348" extrusionOk="0">
                      <a:moveTo>
                        <a:pt x="389" y="0"/>
                      </a:moveTo>
                      <a:cubicBezTo>
                        <a:pt x="343" y="0"/>
                        <a:pt x="297" y="23"/>
                        <a:pt x="297" y="69"/>
                      </a:cubicBezTo>
                      <a:cubicBezTo>
                        <a:pt x="275" y="160"/>
                        <a:pt x="252" y="251"/>
                        <a:pt x="229" y="343"/>
                      </a:cubicBezTo>
                      <a:cubicBezTo>
                        <a:pt x="229" y="411"/>
                        <a:pt x="206" y="457"/>
                        <a:pt x="206" y="502"/>
                      </a:cubicBezTo>
                      <a:cubicBezTo>
                        <a:pt x="183" y="548"/>
                        <a:pt x="183" y="594"/>
                        <a:pt x="161" y="639"/>
                      </a:cubicBezTo>
                      <a:cubicBezTo>
                        <a:pt x="138" y="731"/>
                        <a:pt x="92" y="822"/>
                        <a:pt x="69" y="913"/>
                      </a:cubicBezTo>
                      <a:cubicBezTo>
                        <a:pt x="69" y="959"/>
                        <a:pt x="46" y="1005"/>
                        <a:pt x="46" y="1050"/>
                      </a:cubicBezTo>
                      <a:cubicBezTo>
                        <a:pt x="24" y="1096"/>
                        <a:pt x="1" y="1164"/>
                        <a:pt x="1" y="1233"/>
                      </a:cubicBezTo>
                      <a:cubicBezTo>
                        <a:pt x="1" y="1256"/>
                        <a:pt x="1" y="1279"/>
                        <a:pt x="24" y="1301"/>
                      </a:cubicBezTo>
                      <a:cubicBezTo>
                        <a:pt x="46" y="1324"/>
                        <a:pt x="69" y="1324"/>
                        <a:pt x="92" y="1347"/>
                      </a:cubicBezTo>
                      <a:cubicBezTo>
                        <a:pt x="138" y="1347"/>
                        <a:pt x="161" y="1324"/>
                        <a:pt x="183" y="1301"/>
                      </a:cubicBezTo>
                      <a:cubicBezTo>
                        <a:pt x="206" y="1279"/>
                        <a:pt x="206" y="1256"/>
                        <a:pt x="206" y="1233"/>
                      </a:cubicBezTo>
                      <a:cubicBezTo>
                        <a:pt x="206" y="1233"/>
                        <a:pt x="206" y="1210"/>
                        <a:pt x="206" y="1210"/>
                      </a:cubicBezTo>
                      <a:cubicBezTo>
                        <a:pt x="252" y="1027"/>
                        <a:pt x="297" y="868"/>
                        <a:pt x="343" y="685"/>
                      </a:cubicBezTo>
                      <a:cubicBezTo>
                        <a:pt x="366" y="594"/>
                        <a:pt x="389" y="502"/>
                        <a:pt x="412" y="411"/>
                      </a:cubicBezTo>
                      <a:cubicBezTo>
                        <a:pt x="434" y="320"/>
                        <a:pt x="457" y="229"/>
                        <a:pt x="480" y="114"/>
                      </a:cubicBezTo>
                      <a:cubicBezTo>
                        <a:pt x="480" y="92"/>
                        <a:pt x="480" y="69"/>
                        <a:pt x="480" y="46"/>
                      </a:cubicBezTo>
                      <a:cubicBezTo>
                        <a:pt x="457" y="23"/>
                        <a:pt x="434" y="0"/>
                        <a:pt x="41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9" name="Google Shape;5489;p41"/>
                <p:cNvSpPr/>
                <p:nvPr/>
              </p:nvSpPr>
              <p:spPr>
                <a:xfrm>
                  <a:off x="8378023" y="2338072"/>
                  <a:ext cx="15434" cy="38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1416" extrusionOk="0">
                      <a:moveTo>
                        <a:pt x="457" y="0"/>
                      </a:moveTo>
                      <a:cubicBezTo>
                        <a:pt x="434" y="0"/>
                        <a:pt x="388" y="23"/>
                        <a:pt x="365" y="69"/>
                      </a:cubicBezTo>
                      <a:cubicBezTo>
                        <a:pt x="297" y="274"/>
                        <a:pt x="228" y="503"/>
                        <a:pt x="160" y="708"/>
                      </a:cubicBezTo>
                      <a:cubicBezTo>
                        <a:pt x="137" y="799"/>
                        <a:pt x="114" y="891"/>
                        <a:pt x="91" y="959"/>
                      </a:cubicBezTo>
                      <a:cubicBezTo>
                        <a:pt x="46" y="1073"/>
                        <a:pt x="23" y="1187"/>
                        <a:pt x="0" y="1301"/>
                      </a:cubicBezTo>
                      <a:cubicBezTo>
                        <a:pt x="0" y="1347"/>
                        <a:pt x="46" y="1393"/>
                        <a:pt x="91" y="1416"/>
                      </a:cubicBezTo>
                      <a:cubicBezTo>
                        <a:pt x="114" y="1416"/>
                        <a:pt x="160" y="1416"/>
                        <a:pt x="183" y="1393"/>
                      </a:cubicBezTo>
                      <a:cubicBezTo>
                        <a:pt x="205" y="1393"/>
                        <a:pt x="228" y="1370"/>
                        <a:pt x="228" y="1347"/>
                      </a:cubicBezTo>
                      <a:cubicBezTo>
                        <a:pt x="251" y="1233"/>
                        <a:pt x="274" y="1142"/>
                        <a:pt x="297" y="1028"/>
                      </a:cubicBezTo>
                      <a:cubicBezTo>
                        <a:pt x="320" y="936"/>
                        <a:pt x="342" y="868"/>
                        <a:pt x="365" y="777"/>
                      </a:cubicBezTo>
                      <a:cubicBezTo>
                        <a:pt x="434" y="548"/>
                        <a:pt x="502" y="343"/>
                        <a:pt x="571" y="115"/>
                      </a:cubicBezTo>
                      <a:cubicBezTo>
                        <a:pt x="571" y="69"/>
                        <a:pt x="548" y="0"/>
                        <a:pt x="50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0" name="Google Shape;5490;p41"/>
                <p:cNvSpPr/>
                <p:nvPr/>
              </p:nvSpPr>
              <p:spPr>
                <a:xfrm>
                  <a:off x="8424893" y="2354101"/>
                  <a:ext cx="18543" cy="37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" h="1400" extrusionOk="0">
                      <a:moveTo>
                        <a:pt x="571" y="1"/>
                      </a:moveTo>
                      <a:cubicBezTo>
                        <a:pt x="526" y="1"/>
                        <a:pt x="480" y="24"/>
                        <a:pt x="480" y="69"/>
                      </a:cubicBezTo>
                      <a:cubicBezTo>
                        <a:pt x="389" y="298"/>
                        <a:pt x="320" y="503"/>
                        <a:pt x="229" y="708"/>
                      </a:cubicBezTo>
                      <a:cubicBezTo>
                        <a:pt x="183" y="800"/>
                        <a:pt x="138" y="891"/>
                        <a:pt x="115" y="982"/>
                      </a:cubicBezTo>
                      <a:cubicBezTo>
                        <a:pt x="69" y="1074"/>
                        <a:pt x="46" y="1165"/>
                        <a:pt x="24" y="1256"/>
                      </a:cubicBezTo>
                      <a:cubicBezTo>
                        <a:pt x="1" y="1325"/>
                        <a:pt x="24" y="1370"/>
                        <a:pt x="92" y="1393"/>
                      </a:cubicBezTo>
                      <a:cubicBezTo>
                        <a:pt x="105" y="1397"/>
                        <a:pt x="116" y="1399"/>
                        <a:pt x="127" y="1399"/>
                      </a:cubicBezTo>
                      <a:cubicBezTo>
                        <a:pt x="177" y="1399"/>
                        <a:pt x="210" y="1362"/>
                        <a:pt x="229" y="1325"/>
                      </a:cubicBezTo>
                      <a:cubicBezTo>
                        <a:pt x="298" y="1142"/>
                        <a:pt x="366" y="960"/>
                        <a:pt x="434" y="777"/>
                      </a:cubicBezTo>
                      <a:cubicBezTo>
                        <a:pt x="526" y="572"/>
                        <a:pt x="594" y="343"/>
                        <a:pt x="663" y="138"/>
                      </a:cubicBezTo>
                      <a:cubicBezTo>
                        <a:pt x="686" y="69"/>
                        <a:pt x="663" y="24"/>
                        <a:pt x="5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1" name="Google Shape;5491;p41"/>
                <p:cNvSpPr/>
                <p:nvPr/>
              </p:nvSpPr>
              <p:spPr>
                <a:xfrm>
                  <a:off x="8477953" y="2370779"/>
                  <a:ext cx="16705" cy="37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" h="1393" extrusionOk="0">
                      <a:moveTo>
                        <a:pt x="503" y="0"/>
                      </a:moveTo>
                      <a:cubicBezTo>
                        <a:pt x="457" y="0"/>
                        <a:pt x="434" y="23"/>
                        <a:pt x="412" y="69"/>
                      </a:cubicBezTo>
                      <a:cubicBezTo>
                        <a:pt x="343" y="274"/>
                        <a:pt x="275" y="480"/>
                        <a:pt x="206" y="662"/>
                      </a:cubicBezTo>
                      <a:cubicBezTo>
                        <a:pt x="138" y="868"/>
                        <a:pt x="46" y="1050"/>
                        <a:pt x="1" y="1233"/>
                      </a:cubicBezTo>
                      <a:cubicBezTo>
                        <a:pt x="1" y="1278"/>
                        <a:pt x="1" y="1301"/>
                        <a:pt x="24" y="1324"/>
                      </a:cubicBezTo>
                      <a:cubicBezTo>
                        <a:pt x="24" y="1347"/>
                        <a:pt x="69" y="1370"/>
                        <a:pt x="92" y="1393"/>
                      </a:cubicBezTo>
                      <a:cubicBezTo>
                        <a:pt x="115" y="1393"/>
                        <a:pt x="161" y="1393"/>
                        <a:pt x="183" y="1370"/>
                      </a:cubicBezTo>
                      <a:cubicBezTo>
                        <a:pt x="206" y="1370"/>
                        <a:pt x="229" y="1347"/>
                        <a:pt x="252" y="1301"/>
                      </a:cubicBezTo>
                      <a:cubicBezTo>
                        <a:pt x="252" y="1210"/>
                        <a:pt x="275" y="1119"/>
                        <a:pt x="320" y="1027"/>
                      </a:cubicBezTo>
                      <a:cubicBezTo>
                        <a:pt x="343" y="936"/>
                        <a:pt x="366" y="845"/>
                        <a:pt x="389" y="753"/>
                      </a:cubicBezTo>
                      <a:cubicBezTo>
                        <a:pt x="457" y="548"/>
                        <a:pt x="526" y="343"/>
                        <a:pt x="594" y="137"/>
                      </a:cubicBezTo>
                      <a:cubicBezTo>
                        <a:pt x="617" y="69"/>
                        <a:pt x="594" y="23"/>
                        <a:pt x="52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2" name="Google Shape;5492;p41"/>
                <p:cNvSpPr/>
                <p:nvPr/>
              </p:nvSpPr>
              <p:spPr>
                <a:xfrm>
                  <a:off x="8528553" y="2387429"/>
                  <a:ext cx="17299" cy="41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0" h="1530" extrusionOk="0">
                      <a:moveTo>
                        <a:pt x="480" y="0"/>
                      </a:moveTo>
                      <a:cubicBezTo>
                        <a:pt x="411" y="0"/>
                        <a:pt x="343" y="46"/>
                        <a:pt x="320" y="115"/>
                      </a:cubicBezTo>
                      <a:cubicBezTo>
                        <a:pt x="274" y="320"/>
                        <a:pt x="206" y="548"/>
                        <a:pt x="137" y="754"/>
                      </a:cubicBezTo>
                      <a:cubicBezTo>
                        <a:pt x="115" y="868"/>
                        <a:pt x="92" y="959"/>
                        <a:pt x="69" y="1050"/>
                      </a:cubicBezTo>
                      <a:cubicBezTo>
                        <a:pt x="23" y="1142"/>
                        <a:pt x="23" y="1256"/>
                        <a:pt x="0" y="1370"/>
                      </a:cubicBezTo>
                      <a:cubicBezTo>
                        <a:pt x="0" y="1461"/>
                        <a:pt x="69" y="1530"/>
                        <a:pt x="160" y="1530"/>
                      </a:cubicBezTo>
                      <a:cubicBezTo>
                        <a:pt x="183" y="1530"/>
                        <a:pt x="229" y="1507"/>
                        <a:pt x="252" y="1484"/>
                      </a:cubicBezTo>
                      <a:cubicBezTo>
                        <a:pt x="297" y="1461"/>
                        <a:pt x="297" y="1416"/>
                        <a:pt x="297" y="1370"/>
                      </a:cubicBezTo>
                      <a:cubicBezTo>
                        <a:pt x="343" y="1187"/>
                        <a:pt x="388" y="1028"/>
                        <a:pt x="434" y="845"/>
                      </a:cubicBezTo>
                      <a:cubicBezTo>
                        <a:pt x="503" y="640"/>
                        <a:pt x="571" y="411"/>
                        <a:pt x="617" y="183"/>
                      </a:cubicBezTo>
                      <a:cubicBezTo>
                        <a:pt x="640" y="115"/>
                        <a:pt x="594" y="23"/>
                        <a:pt x="52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3" name="Google Shape;5493;p41"/>
                <p:cNvSpPr/>
                <p:nvPr/>
              </p:nvSpPr>
              <p:spPr>
                <a:xfrm>
                  <a:off x="8581613" y="2404701"/>
                  <a:ext cx="20381" cy="39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4" h="1456" extrusionOk="0">
                      <a:moveTo>
                        <a:pt x="640" y="1"/>
                      </a:moveTo>
                      <a:cubicBezTo>
                        <a:pt x="640" y="1"/>
                        <a:pt x="617" y="1"/>
                        <a:pt x="594" y="23"/>
                      </a:cubicBezTo>
                      <a:cubicBezTo>
                        <a:pt x="571" y="23"/>
                        <a:pt x="548" y="46"/>
                        <a:pt x="548" y="92"/>
                      </a:cubicBezTo>
                      <a:cubicBezTo>
                        <a:pt x="503" y="183"/>
                        <a:pt x="457" y="274"/>
                        <a:pt x="434" y="366"/>
                      </a:cubicBezTo>
                      <a:cubicBezTo>
                        <a:pt x="434" y="343"/>
                        <a:pt x="434" y="343"/>
                        <a:pt x="434" y="320"/>
                      </a:cubicBezTo>
                      <a:cubicBezTo>
                        <a:pt x="366" y="480"/>
                        <a:pt x="297" y="640"/>
                        <a:pt x="229" y="799"/>
                      </a:cubicBezTo>
                      <a:cubicBezTo>
                        <a:pt x="183" y="868"/>
                        <a:pt x="160" y="959"/>
                        <a:pt x="115" y="1051"/>
                      </a:cubicBezTo>
                      <a:cubicBezTo>
                        <a:pt x="92" y="1119"/>
                        <a:pt x="69" y="1210"/>
                        <a:pt x="23" y="1279"/>
                      </a:cubicBezTo>
                      <a:cubicBezTo>
                        <a:pt x="0" y="1347"/>
                        <a:pt x="69" y="1416"/>
                        <a:pt x="115" y="1439"/>
                      </a:cubicBezTo>
                      <a:cubicBezTo>
                        <a:pt x="137" y="1450"/>
                        <a:pt x="154" y="1456"/>
                        <a:pt x="169" y="1456"/>
                      </a:cubicBezTo>
                      <a:cubicBezTo>
                        <a:pt x="183" y="1456"/>
                        <a:pt x="194" y="1450"/>
                        <a:pt x="206" y="1439"/>
                      </a:cubicBezTo>
                      <a:cubicBezTo>
                        <a:pt x="251" y="1416"/>
                        <a:pt x="274" y="1393"/>
                        <a:pt x="274" y="1347"/>
                      </a:cubicBezTo>
                      <a:cubicBezTo>
                        <a:pt x="320" y="1256"/>
                        <a:pt x="343" y="1165"/>
                        <a:pt x="388" y="1073"/>
                      </a:cubicBezTo>
                      <a:cubicBezTo>
                        <a:pt x="411" y="982"/>
                        <a:pt x="457" y="868"/>
                        <a:pt x="480" y="777"/>
                      </a:cubicBezTo>
                      <a:cubicBezTo>
                        <a:pt x="525" y="685"/>
                        <a:pt x="571" y="594"/>
                        <a:pt x="617" y="503"/>
                      </a:cubicBezTo>
                      <a:cubicBezTo>
                        <a:pt x="662" y="389"/>
                        <a:pt x="708" y="274"/>
                        <a:pt x="754" y="138"/>
                      </a:cubicBezTo>
                      <a:cubicBezTo>
                        <a:pt x="754" y="115"/>
                        <a:pt x="754" y="92"/>
                        <a:pt x="754" y="69"/>
                      </a:cubicBezTo>
                      <a:cubicBezTo>
                        <a:pt x="731" y="46"/>
                        <a:pt x="708" y="23"/>
                        <a:pt x="68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4" name="Google Shape;5494;p41"/>
                <p:cNvSpPr/>
                <p:nvPr/>
              </p:nvSpPr>
              <p:spPr>
                <a:xfrm>
                  <a:off x="8094208" y="2338694"/>
                  <a:ext cx="16056" cy="322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" h="1192" extrusionOk="0">
                      <a:moveTo>
                        <a:pt x="297" y="936"/>
                      </a:moveTo>
                      <a:cubicBezTo>
                        <a:pt x="291" y="948"/>
                        <a:pt x="287" y="961"/>
                        <a:pt x="283" y="973"/>
                      </a:cubicBezTo>
                      <a:lnTo>
                        <a:pt x="283" y="973"/>
                      </a:lnTo>
                      <a:cubicBezTo>
                        <a:pt x="297" y="958"/>
                        <a:pt x="297" y="956"/>
                        <a:pt x="297" y="936"/>
                      </a:cubicBezTo>
                      <a:close/>
                      <a:moveTo>
                        <a:pt x="457" y="0"/>
                      </a:moveTo>
                      <a:cubicBezTo>
                        <a:pt x="411" y="0"/>
                        <a:pt x="343" y="23"/>
                        <a:pt x="343" y="69"/>
                      </a:cubicBezTo>
                      <a:cubicBezTo>
                        <a:pt x="274" y="251"/>
                        <a:pt x="206" y="411"/>
                        <a:pt x="137" y="594"/>
                      </a:cubicBezTo>
                      <a:cubicBezTo>
                        <a:pt x="92" y="731"/>
                        <a:pt x="46" y="890"/>
                        <a:pt x="0" y="1050"/>
                      </a:cubicBezTo>
                      <a:cubicBezTo>
                        <a:pt x="0" y="1119"/>
                        <a:pt x="46" y="1187"/>
                        <a:pt x="115" y="1187"/>
                      </a:cubicBezTo>
                      <a:cubicBezTo>
                        <a:pt x="124" y="1190"/>
                        <a:pt x="133" y="1192"/>
                        <a:pt x="141" y="1192"/>
                      </a:cubicBezTo>
                      <a:cubicBezTo>
                        <a:pt x="195" y="1192"/>
                        <a:pt x="232" y="1135"/>
                        <a:pt x="251" y="1096"/>
                      </a:cubicBezTo>
                      <a:cubicBezTo>
                        <a:pt x="268" y="1046"/>
                        <a:pt x="273" y="1008"/>
                        <a:pt x="283" y="973"/>
                      </a:cubicBezTo>
                      <a:lnTo>
                        <a:pt x="283" y="973"/>
                      </a:lnTo>
                      <a:cubicBezTo>
                        <a:pt x="280" y="976"/>
                        <a:pt x="278" y="978"/>
                        <a:pt x="274" y="982"/>
                      </a:cubicBezTo>
                      <a:cubicBezTo>
                        <a:pt x="366" y="708"/>
                        <a:pt x="457" y="434"/>
                        <a:pt x="571" y="183"/>
                      </a:cubicBezTo>
                      <a:cubicBezTo>
                        <a:pt x="594" y="114"/>
                        <a:pt x="571" y="46"/>
                        <a:pt x="503" y="23"/>
                      </a:cubicBezTo>
                      <a:cubicBezTo>
                        <a:pt x="480" y="0"/>
                        <a:pt x="457" y="0"/>
                        <a:pt x="45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5" name="Google Shape;5495;p41"/>
                <p:cNvSpPr/>
                <p:nvPr/>
              </p:nvSpPr>
              <p:spPr>
                <a:xfrm>
                  <a:off x="8142322" y="2354101"/>
                  <a:ext cx="12380" cy="279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" h="1034" extrusionOk="0">
                      <a:moveTo>
                        <a:pt x="320" y="1"/>
                      </a:moveTo>
                      <a:cubicBezTo>
                        <a:pt x="298" y="1"/>
                        <a:pt x="275" y="24"/>
                        <a:pt x="252" y="47"/>
                      </a:cubicBezTo>
                      <a:cubicBezTo>
                        <a:pt x="206" y="206"/>
                        <a:pt x="161" y="343"/>
                        <a:pt x="115" y="480"/>
                      </a:cubicBezTo>
                      <a:cubicBezTo>
                        <a:pt x="92" y="617"/>
                        <a:pt x="46" y="754"/>
                        <a:pt x="24" y="914"/>
                      </a:cubicBezTo>
                      <a:cubicBezTo>
                        <a:pt x="1" y="960"/>
                        <a:pt x="46" y="1028"/>
                        <a:pt x="115" y="1028"/>
                      </a:cubicBezTo>
                      <a:cubicBezTo>
                        <a:pt x="123" y="1032"/>
                        <a:pt x="132" y="1034"/>
                        <a:pt x="141" y="1034"/>
                      </a:cubicBezTo>
                      <a:cubicBezTo>
                        <a:pt x="183" y="1034"/>
                        <a:pt x="229" y="993"/>
                        <a:pt x="229" y="937"/>
                      </a:cubicBezTo>
                      <a:cubicBezTo>
                        <a:pt x="252" y="845"/>
                        <a:pt x="275" y="731"/>
                        <a:pt x="298" y="617"/>
                      </a:cubicBezTo>
                      <a:cubicBezTo>
                        <a:pt x="320" y="526"/>
                        <a:pt x="343" y="457"/>
                        <a:pt x="366" y="366"/>
                      </a:cubicBezTo>
                      <a:cubicBezTo>
                        <a:pt x="389" y="298"/>
                        <a:pt x="412" y="206"/>
                        <a:pt x="434" y="138"/>
                      </a:cubicBezTo>
                      <a:cubicBezTo>
                        <a:pt x="457" y="115"/>
                        <a:pt x="457" y="92"/>
                        <a:pt x="434" y="69"/>
                      </a:cubicBezTo>
                      <a:cubicBezTo>
                        <a:pt x="434" y="47"/>
                        <a:pt x="412" y="24"/>
                        <a:pt x="3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6" name="Google Shape;5496;p41"/>
                <p:cNvSpPr/>
                <p:nvPr/>
              </p:nvSpPr>
              <p:spPr>
                <a:xfrm>
                  <a:off x="8355804" y="2416432"/>
                  <a:ext cx="14839" cy="304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" h="1128" extrusionOk="0">
                      <a:moveTo>
                        <a:pt x="388" y="0"/>
                      </a:moveTo>
                      <a:cubicBezTo>
                        <a:pt x="366" y="0"/>
                        <a:pt x="343" y="23"/>
                        <a:pt x="343" y="46"/>
                      </a:cubicBezTo>
                      <a:cubicBezTo>
                        <a:pt x="297" y="206"/>
                        <a:pt x="229" y="365"/>
                        <a:pt x="183" y="502"/>
                      </a:cubicBezTo>
                      <a:cubicBezTo>
                        <a:pt x="114" y="662"/>
                        <a:pt x="69" y="822"/>
                        <a:pt x="23" y="959"/>
                      </a:cubicBezTo>
                      <a:cubicBezTo>
                        <a:pt x="0" y="1005"/>
                        <a:pt x="0" y="1027"/>
                        <a:pt x="23" y="1050"/>
                      </a:cubicBezTo>
                      <a:cubicBezTo>
                        <a:pt x="23" y="1073"/>
                        <a:pt x="46" y="1096"/>
                        <a:pt x="69" y="1119"/>
                      </a:cubicBezTo>
                      <a:cubicBezTo>
                        <a:pt x="80" y="1124"/>
                        <a:pt x="95" y="1127"/>
                        <a:pt x="110" y="1127"/>
                      </a:cubicBezTo>
                      <a:cubicBezTo>
                        <a:pt x="156" y="1127"/>
                        <a:pt x="211" y="1102"/>
                        <a:pt x="229" y="1050"/>
                      </a:cubicBezTo>
                      <a:cubicBezTo>
                        <a:pt x="274" y="913"/>
                        <a:pt x="320" y="753"/>
                        <a:pt x="388" y="594"/>
                      </a:cubicBezTo>
                      <a:cubicBezTo>
                        <a:pt x="434" y="434"/>
                        <a:pt x="480" y="297"/>
                        <a:pt x="525" y="137"/>
                      </a:cubicBezTo>
                      <a:cubicBezTo>
                        <a:pt x="548" y="114"/>
                        <a:pt x="548" y="92"/>
                        <a:pt x="525" y="69"/>
                      </a:cubicBezTo>
                      <a:cubicBezTo>
                        <a:pt x="525" y="23"/>
                        <a:pt x="503" y="23"/>
                        <a:pt x="48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7" name="Google Shape;5497;p41"/>
                <p:cNvSpPr/>
                <p:nvPr/>
              </p:nvSpPr>
              <p:spPr>
                <a:xfrm>
                  <a:off x="8404540" y="2433705"/>
                  <a:ext cx="16056" cy="3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" h="1256" extrusionOk="0">
                      <a:moveTo>
                        <a:pt x="503" y="0"/>
                      </a:moveTo>
                      <a:cubicBezTo>
                        <a:pt x="480" y="0"/>
                        <a:pt x="434" y="23"/>
                        <a:pt x="434" y="69"/>
                      </a:cubicBezTo>
                      <a:cubicBezTo>
                        <a:pt x="389" y="137"/>
                        <a:pt x="343" y="229"/>
                        <a:pt x="320" y="320"/>
                      </a:cubicBezTo>
                      <a:cubicBezTo>
                        <a:pt x="274" y="411"/>
                        <a:pt x="252" y="503"/>
                        <a:pt x="206" y="571"/>
                      </a:cubicBezTo>
                      <a:cubicBezTo>
                        <a:pt x="160" y="754"/>
                        <a:pt x="69" y="936"/>
                        <a:pt x="23" y="1142"/>
                      </a:cubicBezTo>
                      <a:cubicBezTo>
                        <a:pt x="1" y="1187"/>
                        <a:pt x="46" y="1233"/>
                        <a:pt x="115" y="1256"/>
                      </a:cubicBezTo>
                      <a:cubicBezTo>
                        <a:pt x="138" y="1256"/>
                        <a:pt x="160" y="1233"/>
                        <a:pt x="183" y="1233"/>
                      </a:cubicBezTo>
                      <a:cubicBezTo>
                        <a:pt x="206" y="1210"/>
                        <a:pt x="206" y="1187"/>
                        <a:pt x="229" y="1164"/>
                      </a:cubicBezTo>
                      <a:lnTo>
                        <a:pt x="252" y="1096"/>
                      </a:lnTo>
                      <a:cubicBezTo>
                        <a:pt x="297" y="936"/>
                        <a:pt x="343" y="799"/>
                        <a:pt x="389" y="639"/>
                      </a:cubicBezTo>
                      <a:cubicBezTo>
                        <a:pt x="411" y="548"/>
                        <a:pt x="457" y="457"/>
                        <a:pt x="480" y="366"/>
                      </a:cubicBezTo>
                      <a:cubicBezTo>
                        <a:pt x="503" y="297"/>
                        <a:pt x="548" y="206"/>
                        <a:pt x="594" y="137"/>
                      </a:cubicBezTo>
                      <a:cubicBezTo>
                        <a:pt x="594" y="92"/>
                        <a:pt x="571" y="46"/>
                        <a:pt x="548" y="23"/>
                      </a:cubicBezTo>
                      <a:cubicBezTo>
                        <a:pt x="526" y="23"/>
                        <a:pt x="526" y="0"/>
                        <a:pt x="50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8" name="Google Shape;5498;p41"/>
                <p:cNvSpPr/>
                <p:nvPr/>
              </p:nvSpPr>
              <p:spPr>
                <a:xfrm>
                  <a:off x="8452058" y="2449733"/>
                  <a:ext cx="14812" cy="31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8" h="1149" extrusionOk="0">
                      <a:moveTo>
                        <a:pt x="434" y="1"/>
                      </a:moveTo>
                      <a:cubicBezTo>
                        <a:pt x="411" y="1"/>
                        <a:pt x="388" y="1"/>
                        <a:pt x="365" y="24"/>
                      </a:cubicBezTo>
                      <a:cubicBezTo>
                        <a:pt x="342" y="24"/>
                        <a:pt x="320" y="46"/>
                        <a:pt x="320" y="92"/>
                      </a:cubicBezTo>
                      <a:cubicBezTo>
                        <a:pt x="297" y="161"/>
                        <a:pt x="274" y="229"/>
                        <a:pt x="251" y="298"/>
                      </a:cubicBezTo>
                      <a:cubicBezTo>
                        <a:pt x="228" y="389"/>
                        <a:pt x="183" y="503"/>
                        <a:pt x="137" y="617"/>
                      </a:cubicBezTo>
                      <a:cubicBezTo>
                        <a:pt x="91" y="754"/>
                        <a:pt x="46" y="868"/>
                        <a:pt x="23" y="1005"/>
                      </a:cubicBezTo>
                      <a:cubicBezTo>
                        <a:pt x="0" y="1074"/>
                        <a:pt x="69" y="1142"/>
                        <a:pt x="137" y="1142"/>
                      </a:cubicBezTo>
                      <a:cubicBezTo>
                        <a:pt x="149" y="1146"/>
                        <a:pt x="161" y="1148"/>
                        <a:pt x="171" y="1148"/>
                      </a:cubicBezTo>
                      <a:cubicBezTo>
                        <a:pt x="221" y="1148"/>
                        <a:pt x="255" y="1107"/>
                        <a:pt x="274" y="1051"/>
                      </a:cubicBezTo>
                      <a:cubicBezTo>
                        <a:pt x="297" y="891"/>
                        <a:pt x="342" y="754"/>
                        <a:pt x="388" y="617"/>
                      </a:cubicBezTo>
                      <a:cubicBezTo>
                        <a:pt x="434" y="457"/>
                        <a:pt x="502" y="298"/>
                        <a:pt x="525" y="115"/>
                      </a:cubicBezTo>
                      <a:cubicBezTo>
                        <a:pt x="548" y="69"/>
                        <a:pt x="502" y="1"/>
                        <a:pt x="43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9" name="Google Shape;5499;p41"/>
                <p:cNvSpPr/>
                <p:nvPr/>
              </p:nvSpPr>
              <p:spPr>
                <a:xfrm>
                  <a:off x="8510038" y="2470114"/>
                  <a:ext cx="16083" cy="30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" h="1136" extrusionOk="0">
                      <a:moveTo>
                        <a:pt x="434" y="0"/>
                      </a:moveTo>
                      <a:cubicBezTo>
                        <a:pt x="389" y="0"/>
                        <a:pt x="320" y="23"/>
                        <a:pt x="320" y="91"/>
                      </a:cubicBezTo>
                      <a:cubicBezTo>
                        <a:pt x="252" y="228"/>
                        <a:pt x="206" y="365"/>
                        <a:pt x="160" y="525"/>
                      </a:cubicBezTo>
                      <a:cubicBezTo>
                        <a:pt x="138" y="594"/>
                        <a:pt x="92" y="662"/>
                        <a:pt x="92" y="708"/>
                      </a:cubicBezTo>
                      <a:cubicBezTo>
                        <a:pt x="46" y="799"/>
                        <a:pt x="24" y="890"/>
                        <a:pt x="1" y="982"/>
                      </a:cubicBezTo>
                      <a:cubicBezTo>
                        <a:pt x="1" y="1004"/>
                        <a:pt x="1" y="1027"/>
                        <a:pt x="24" y="1050"/>
                      </a:cubicBezTo>
                      <a:cubicBezTo>
                        <a:pt x="24" y="1073"/>
                        <a:pt x="46" y="1096"/>
                        <a:pt x="92" y="1119"/>
                      </a:cubicBezTo>
                      <a:cubicBezTo>
                        <a:pt x="103" y="1130"/>
                        <a:pt x="121" y="1136"/>
                        <a:pt x="138" y="1136"/>
                      </a:cubicBezTo>
                      <a:cubicBezTo>
                        <a:pt x="155" y="1136"/>
                        <a:pt x="172" y="1130"/>
                        <a:pt x="183" y="1119"/>
                      </a:cubicBezTo>
                      <a:cubicBezTo>
                        <a:pt x="229" y="1119"/>
                        <a:pt x="252" y="1096"/>
                        <a:pt x="275" y="1050"/>
                      </a:cubicBezTo>
                      <a:cubicBezTo>
                        <a:pt x="297" y="959"/>
                        <a:pt x="343" y="845"/>
                        <a:pt x="366" y="753"/>
                      </a:cubicBezTo>
                      <a:cubicBezTo>
                        <a:pt x="412" y="571"/>
                        <a:pt x="480" y="388"/>
                        <a:pt x="548" y="205"/>
                      </a:cubicBezTo>
                      <a:cubicBezTo>
                        <a:pt x="594" y="137"/>
                        <a:pt x="571" y="46"/>
                        <a:pt x="480" y="23"/>
                      </a:cubicBezTo>
                      <a:cubicBezTo>
                        <a:pt x="480" y="0"/>
                        <a:pt x="457" y="0"/>
                        <a:pt x="43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0" name="Google Shape;5500;p41"/>
                <p:cNvSpPr/>
                <p:nvPr/>
              </p:nvSpPr>
              <p:spPr>
                <a:xfrm>
                  <a:off x="8563719" y="2482440"/>
                  <a:ext cx="14839" cy="302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" h="1119" extrusionOk="0">
                      <a:moveTo>
                        <a:pt x="411" y="1"/>
                      </a:moveTo>
                      <a:cubicBezTo>
                        <a:pt x="389" y="1"/>
                        <a:pt x="366" y="1"/>
                        <a:pt x="343" y="23"/>
                      </a:cubicBezTo>
                      <a:cubicBezTo>
                        <a:pt x="320" y="46"/>
                        <a:pt x="297" y="69"/>
                        <a:pt x="297" y="92"/>
                      </a:cubicBezTo>
                      <a:cubicBezTo>
                        <a:pt x="274" y="138"/>
                        <a:pt x="252" y="206"/>
                        <a:pt x="252" y="252"/>
                      </a:cubicBezTo>
                      <a:cubicBezTo>
                        <a:pt x="252" y="229"/>
                        <a:pt x="252" y="229"/>
                        <a:pt x="252" y="229"/>
                      </a:cubicBezTo>
                      <a:cubicBezTo>
                        <a:pt x="206" y="343"/>
                        <a:pt x="183" y="457"/>
                        <a:pt x="137" y="571"/>
                      </a:cubicBezTo>
                      <a:cubicBezTo>
                        <a:pt x="92" y="708"/>
                        <a:pt x="23" y="845"/>
                        <a:pt x="23" y="982"/>
                      </a:cubicBezTo>
                      <a:cubicBezTo>
                        <a:pt x="0" y="1051"/>
                        <a:pt x="46" y="1119"/>
                        <a:pt x="115" y="1119"/>
                      </a:cubicBezTo>
                      <a:cubicBezTo>
                        <a:pt x="137" y="1119"/>
                        <a:pt x="183" y="1119"/>
                        <a:pt x="206" y="1096"/>
                      </a:cubicBezTo>
                      <a:cubicBezTo>
                        <a:pt x="229" y="1073"/>
                        <a:pt x="252" y="1051"/>
                        <a:pt x="252" y="1028"/>
                      </a:cubicBezTo>
                      <a:cubicBezTo>
                        <a:pt x="274" y="959"/>
                        <a:pt x="297" y="891"/>
                        <a:pt x="320" y="822"/>
                      </a:cubicBezTo>
                      <a:cubicBezTo>
                        <a:pt x="343" y="754"/>
                        <a:pt x="343" y="708"/>
                        <a:pt x="366" y="640"/>
                      </a:cubicBezTo>
                      <a:cubicBezTo>
                        <a:pt x="366" y="640"/>
                        <a:pt x="366" y="663"/>
                        <a:pt x="366" y="663"/>
                      </a:cubicBezTo>
                      <a:cubicBezTo>
                        <a:pt x="411" y="503"/>
                        <a:pt x="480" y="320"/>
                        <a:pt x="525" y="138"/>
                      </a:cubicBezTo>
                      <a:cubicBezTo>
                        <a:pt x="548" y="115"/>
                        <a:pt x="525" y="69"/>
                        <a:pt x="503" y="46"/>
                      </a:cubicBezTo>
                      <a:cubicBezTo>
                        <a:pt x="480" y="23"/>
                        <a:pt x="457" y="1"/>
                        <a:pt x="43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1" name="Google Shape;5501;p41"/>
                <p:cNvSpPr/>
                <p:nvPr/>
              </p:nvSpPr>
              <p:spPr>
                <a:xfrm>
                  <a:off x="8189840" y="2342397"/>
                  <a:ext cx="9893" cy="10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389" extrusionOk="0">
                      <a:moveTo>
                        <a:pt x="114" y="0"/>
                      </a:moveTo>
                      <a:lnTo>
                        <a:pt x="0" y="320"/>
                      </a:lnTo>
                      <a:cubicBezTo>
                        <a:pt x="92" y="343"/>
                        <a:pt x="183" y="365"/>
                        <a:pt x="251" y="388"/>
                      </a:cubicBezTo>
                      <a:cubicBezTo>
                        <a:pt x="251" y="365"/>
                        <a:pt x="274" y="343"/>
                        <a:pt x="274" y="343"/>
                      </a:cubicBezTo>
                      <a:cubicBezTo>
                        <a:pt x="297" y="251"/>
                        <a:pt x="343" y="160"/>
                        <a:pt x="366" y="69"/>
                      </a:cubicBezTo>
                      <a:cubicBezTo>
                        <a:pt x="274" y="46"/>
                        <a:pt x="206" y="23"/>
                        <a:pt x="114" y="0"/>
                      </a:cubicBezTo>
                      <a:close/>
                    </a:path>
                  </a:pathLst>
                </a:custGeom>
                <a:solidFill>
                  <a:srgbClr val="5754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2" name="Google Shape;5502;p41"/>
                <p:cNvSpPr/>
                <p:nvPr/>
              </p:nvSpPr>
              <p:spPr>
                <a:xfrm>
                  <a:off x="8210816" y="2257253"/>
                  <a:ext cx="12974" cy="123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" h="457" extrusionOk="0">
                      <a:moveTo>
                        <a:pt x="0" y="0"/>
                      </a:moveTo>
                      <a:lnTo>
                        <a:pt x="229" y="69"/>
                      </a:lnTo>
                      <a:lnTo>
                        <a:pt x="137" y="388"/>
                      </a:lnTo>
                      <a:cubicBezTo>
                        <a:pt x="229" y="411"/>
                        <a:pt x="297" y="434"/>
                        <a:pt x="388" y="457"/>
                      </a:cubicBezTo>
                      <a:cubicBezTo>
                        <a:pt x="411" y="343"/>
                        <a:pt x="457" y="251"/>
                        <a:pt x="480" y="137"/>
                      </a:cubicBezTo>
                      <a:cubicBezTo>
                        <a:pt x="320" y="92"/>
                        <a:pt x="160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5754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3" name="Google Shape;5503;p41"/>
                <p:cNvSpPr/>
                <p:nvPr/>
              </p:nvSpPr>
              <p:spPr>
                <a:xfrm>
                  <a:off x="8162080" y="2436786"/>
                  <a:ext cx="9893" cy="10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389" extrusionOk="0">
                      <a:moveTo>
                        <a:pt x="92" y="0"/>
                      </a:moveTo>
                      <a:cubicBezTo>
                        <a:pt x="100" y="0"/>
                        <a:pt x="107" y="1"/>
                        <a:pt x="114" y="2"/>
                      </a:cubicBezTo>
                      <a:lnTo>
                        <a:pt x="114" y="2"/>
                      </a:lnTo>
                      <a:lnTo>
                        <a:pt x="114" y="0"/>
                      </a:lnTo>
                      <a:close/>
                      <a:moveTo>
                        <a:pt x="114" y="2"/>
                      </a:moveTo>
                      <a:lnTo>
                        <a:pt x="0" y="320"/>
                      </a:lnTo>
                      <a:cubicBezTo>
                        <a:pt x="92" y="343"/>
                        <a:pt x="183" y="366"/>
                        <a:pt x="274" y="389"/>
                      </a:cubicBezTo>
                      <a:cubicBezTo>
                        <a:pt x="297" y="297"/>
                        <a:pt x="343" y="183"/>
                        <a:pt x="365" y="92"/>
                      </a:cubicBezTo>
                      <a:cubicBezTo>
                        <a:pt x="320" y="69"/>
                        <a:pt x="274" y="46"/>
                        <a:pt x="206" y="46"/>
                      </a:cubicBezTo>
                      <a:cubicBezTo>
                        <a:pt x="206" y="46"/>
                        <a:pt x="206" y="46"/>
                        <a:pt x="206" y="23"/>
                      </a:cubicBezTo>
                      <a:cubicBezTo>
                        <a:pt x="168" y="23"/>
                        <a:pt x="146" y="8"/>
                        <a:pt x="114" y="2"/>
                      </a:cubicBezTo>
                      <a:close/>
                    </a:path>
                  </a:pathLst>
                </a:custGeom>
                <a:solidFill>
                  <a:srgbClr val="5754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4" name="Google Shape;5504;p41"/>
                <p:cNvSpPr/>
                <p:nvPr/>
              </p:nvSpPr>
              <p:spPr>
                <a:xfrm>
                  <a:off x="8333586" y="2386186"/>
                  <a:ext cx="7433" cy="10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" h="389" extrusionOk="0">
                      <a:moveTo>
                        <a:pt x="92" y="1"/>
                      </a:moveTo>
                      <a:cubicBezTo>
                        <a:pt x="69" y="24"/>
                        <a:pt x="69" y="46"/>
                        <a:pt x="69" y="69"/>
                      </a:cubicBezTo>
                      <a:cubicBezTo>
                        <a:pt x="46" y="161"/>
                        <a:pt x="23" y="229"/>
                        <a:pt x="1" y="320"/>
                      </a:cubicBezTo>
                      <a:cubicBezTo>
                        <a:pt x="69" y="343"/>
                        <a:pt x="138" y="366"/>
                        <a:pt x="206" y="389"/>
                      </a:cubicBezTo>
                      <a:lnTo>
                        <a:pt x="183" y="366"/>
                      </a:lnTo>
                      <a:lnTo>
                        <a:pt x="275" y="69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5754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5" name="Google Shape;5505;p41"/>
                <p:cNvSpPr/>
                <p:nvPr/>
              </p:nvSpPr>
              <p:spPr>
                <a:xfrm>
                  <a:off x="8358264" y="2303528"/>
                  <a:ext cx="7433" cy="9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" h="366" extrusionOk="0">
                      <a:moveTo>
                        <a:pt x="92" y="0"/>
                      </a:moveTo>
                      <a:cubicBezTo>
                        <a:pt x="69" y="46"/>
                        <a:pt x="46" y="114"/>
                        <a:pt x="23" y="183"/>
                      </a:cubicBezTo>
                      <a:cubicBezTo>
                        <a:pt x="23" y="228"/>
                        <a:pt x="1" y="251"/>
                        <a:pt x="1" y="297"/>
                      </a:cubicBezTo>
                      <a:cubicBezTo>
                        <a:pt x="46" y="320"/>
                        <a:pt x="115" y="343"/>
                        <a:pt x="183" y="365"/>
                      </a:cubicBezTo>
                      <a:lnTo>
                        <a:pt x="160" y="343"/>
                      </a:lnTo>
                      <a:lnTo>
                        <a:pt x="275" y="46"/>
                      </a:lnTo>
                      <a:cubicBezTo>
                        <a:pt x="206" y="23"/>
                        <a:pt x="160" y="0"/>
                        <a:pt x="92" y="0"/>
                      </a:cubicBezTo>
                      <a:close/>
                    </a:path>
                  </a:pathLst>
                </a:custGeom>
                <a:solidFill>
                  <a:srgbClr val="5754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6" name="Google Shape;5506;p41"/>
                <p:cNvSpPr/>
                <p:nvPr/>
              </p:nvSpPr>
              <p:spPr>
                <a:xfrm>
                  <a:off x="8303988" y="2480602"/>
                  <a:ext cx="9893" cy="11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411" extrusionOk="0">
                      <a:moveTo>
                        <a:pt x="114" y="0"/>
                      </a:moveTo>
                      <a:cubicBezTo>
                        <a:pt x="91" y="91"/>
                        <a:pt x="46" y="206"/>
                        <a:pt x="0" y="297"/>
                      </a:cubicBezTo>
                      <a:cubicBezTo>
                        <a:pt x="92" y="328"/>
                        <a:pt x="175" y="358"/>
                        <a:pt x="253" y="382"/>
                      </a:cubicBezTo>
                      <a:lnTo>
                        <a:pt x="253" y="382"/>
                      </a:lnTo>
                      <a:lnTo>
                        <a:pt x="365" y="69"/>
                      </a:lnTo>
                      <a:cubicBezTo>
                        <a:pt x="297" y="46"/>
                        <a:pt x="251" y="46"/>
                        <a:pt x="183" y="23"/>
                      </a:cubicBezTo>
                      <a:cubicBezTo>
                        <a:pt x="160" y="0"/>
                        <a:pt x="137" y="0"/>
                        <a:pt x="114" y="0"/>
                      </a:cubicBezTo>
                      <a:close/>
                      <a:moveTo>
                        <a:pt x="253" y="382"/>
                      </a:moveTo>
                      <a:lnTo>
                        <a:pt x="251" y="388"/>
                      </a:lnTo>
                      <a:lnTo>
                        <a:pt x="365" y="411"/>
                      </a:lnTo>
                      <a:cubicBezTo>
                        <a:pt x="328" y="404"/>
                        <a:pt x="291" y="394"/>
                        <a:pt x="253" y="382"/>
                      </a:cubicBezTo>
                      <a:close/>
                    </a:path>
                  </a:pathLst>
                </a:custGeom>
                <a:solidFill>
                  <a:srgbClr val="57545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7" name="Google Shape;5507;p41"/>
                <p:cNvSpPr/>
                <p:nvPr/>
              </p:nvSpPr>
              <p:spPr>
                <a:xfrm>
                  <a:off x="8218843" y="2253550"/>
                  <a:ext cx="141313" cy="50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8" h="1873" extrusionOk="0">
                      <a:moveTo>
                        <a:pt x="160" y="0"/>
                      </a:moveTo>
                      <a:cubicBezTo>
                        <a:pt x="114" y="0"/>
                        <a:pt x="69" y="23"/>
                        <a:pt x="46" y="92"/>
                      </a:cubicBezTo>
                      <a:cubicBezTo>
                        <a:pt x="0" y="160"/>
                        <a:pt x="0" y="274"/>
                        <a:pt x="91" y="297"/>
                      </a:cubicBezTo>
                      <a:cubicBezTo>
                        <a:pt x="388" y="457"/>
                        <a:pt x="685" y="594"/>
                        <a:pt x="982" y="731"/>
                      </a:cubicBezTo>
                      <a:lnTo>
                        <a:pt x="1004" y="731"/>
                      </a:lnTo>
                      <a:cubicBezTo>
                        <a:pt x="1027" y="754"/>
                        <a:pt x="1050" y="754"/>
                        <a:pt x="1096" y="776"/>
                      </a:cubicBezTo>
                      <a:cubicBezTo>
                        <a:pt x="1347" y="891"/>
                        <a:pt x="1598" y="982"/>
                        <a:pt x="1849" y="1073"/>
                      </a:cubicBezTo>
                      <a:lnTo>
                        <a:pt x="1872" y="1073"/>
                      </a:lnTo>
                      <a:cubicBezTo>
                        <a:pt x="1872" y="1073"/>
                        <a:pt x="1895" y="1096"/>
                        <a:pt x="1895" y="1096"/>
                      </a:cubicBezTo>
                      <a:lnTo>
                        <a:pt x="1940" y="1096"/>
                      </a:lnTo>
                      <a:cubicBezTo>
                        <a:pt x="1986" y="1119"/>
                        <a:pt x="2032" y="1142"/>
                        <a:pt x="2100" y="1164"/>
                      </a:cubicBezTo>
                      <a:lnTo>
                        <a:pt x="2146" y="1164"/>
                      </a:lnTo>
                      <a:cubicBezTo>
                        <a:pt x="2214" y="1210"/>
                        <a:pt x="2283" y="1233"/>
                        <a:pt x="2351" y="1256"/>
                      </a:cubicBezTo>
                      <a:lnTo>
                        <a:pt x="2397" y="1256"/>
                      </a:lnTo>
                      <a:cubicBezTo>
                        <a:pt x="2602" y="1324"/>
                        <a:pt x="2830" y="1393"/>
                        <a:pt x="3036" y="1461"/>
                      </a:cubicBezTo>
                      <a:lnTo>
                        <a:pt x="3059" y="1461"/>
                      </a:lnTo>
                      <a:cubicBezTo>
                        <a:pt x="3264" y="1507"/>
                        <a:pt x="3492" y="1575"/>
                        <a:pt x="3721" y="1621"/>
                      </a:cubicBezTo>
                      <a:lnTo>
                        <a:pt x="3766" y="1621"/>
                      </a:lnTo>
                      <a:cubicBezTo>
                        <a:pt x="3812" y="1644"/>
                        <a:pt x="3880" y="1667"/>
                        <a:pt x="3926" y="1667"/>
                      </a:cubicBezTo>
                      <a:lnTo>
                        <a:pt x="3949" y="1667"/>
                      </a:lnTo>
                      <a:cubicBezTo>
                        <a:pt x="3949" y="1667"/>
                        <a:pt x="3972" y="1667"/>
                        <a:pt x="3972" y="1689"/>
                      </a:cubicBezTo>
                      <a:lnTo>
                        <a:pt x="4017" y="1689"/>
                      </a:lnTo>
                      <a:cubicBezTo>
                        <a:pt x="4154" y="1712"/>
                        <a:pt x="4291" y="1735"/>
                        <a:pt x="4428" y="1758"/>
                      </a:cubicBezTo>
                      <a:lnTo>
                        <a:pt x="4451" y="1758"/>
                      </a:lnTo>
                      <a:cubicBezTo>
                        <a:pt x="4474" y="1781"/>
                        <a:pt x="4520" y="1781"/>
                        <a:pt x="4542" y="1781"/>
                      </a:cubicBezTo>
                      <a:lnTo>
                        <a:pt x="4565" y="1781"/>
                      </a:lnTo>
                      <a:cubicBezTo>
                        <a:pt x="4588" y="1781"/>
                        <a:pt x="4588" y="1804"/>
                        <a:pt x="4611" y="1804"/>
                      </a:cubicBezTo>
                      <a:lnTo>
                        <a:pt x="4679" y="1804"/>
                      </a:lnTo>
                      <a:cubicBezTo>
                        <a:pt x="4816" y="1826"/>
                        <a:pt x="4953" y="1849"/>
                        <a:pt x="5067" y="1872"/>
                      </a:cubicBezTo>
                      <a:cubicBezTo>
                        <a:pt x="5113" y="1872"/>
                        <a:pt x="5159" y="1849"/>
                        <a:pt x="5181" y="1826"/>
                      </a:cubicBezTo>
                      <a:cubicBezTo>
                        <a:pt x="5227" y="1781"/>
                        <a:pt x="5227" y="1758"/>
                        <a:pt x="5227" y="1712"/>
                      </a:cubicBezTo>
                      <a:cubicBezTo>
                        <a:pt x="5227" y="1667"/>
                        <a:pt x="5227" y="1621"/>
                        <a:pt x="5204" y="1598"/>
                      </a:cubicBezTo>
                      <a:cubicBezTo>
                        <a:pt x="5159" y="1553"/>
                        <a:pt x="5113" y="1553"/>
                        <a:pt x="5067" y="1530"/>
                      </a:cubicBezTo>
                      <a:cubicBezTo>
                        <a:pt x="4999" y="1530"/>
                        <a:pt x="4930" y="1507"/>
                        <a:pt x="4839" y="1507"/>
                      </a:cubicBezTo>
                      <a:cubicBezTo>
                        <a:pt x="4816" y="1507"/>
                        <a:pt x="4793" y="1507"/>
                        <a:pt x="4771" y="1484"/>
                      </a:cubicBezTo>
                      <a:lnTo>
                        <a:pt x="4656" y="1484"/>
                      </a:lnTo>
                      <a:cubicBezTo>
                        <a:pt x="4634" y="1461"/>
                        <a:pt x="4611" y="1461"/>
                        <a:pt x="4588" y="1461"/>
                      </a:cubicBezTo>
                      <a:lnTo>
                        <a:pt x="4565" y="1461"/>
                      </a:lnTo>
                      <a:cubicBezTo>
                        <a:pt x="4405" y="1438"/>
                        <a:pt x="4223" y="1393"/>
                        <a:pt x="4063" y="1370"/>
                      </a:cubicBezTo>
                      <a:cubicBezTo>
                        <a:pt x="3995" y="1347"/>
                        <a:pt x="3926" y="1347"/>
                        <a:pt x="3858" y="1324"/>
                      </a:cubicBezTo>
                      <a:cubicBezTo>
                        <a:pt x="3629" y="1279"/>
                        <a:pt x="3378" y="1210"/>
                        <a:pt x="3150" y="1142"/>
                      </a:cubicBezTo>
                      <a:lnTo>
                        <a:pt x="3127" y="1142"/>
                      </a:lnTo>
                      <a:cubicBezTo>
                        <a:pt x="2922" y="1073"/>
                        <a:pt x="2694" y="1005"/>
                        <a:pt x="2465" y="936"/>
                      </a:cubicBezTo>
                      <a:lnTo>
                        <a:pt x="2442" y="936"/>
                      </a:lnTo>
                      <a:lnTo>
                        <a:pt x="2214" y="868"/>
                      </a:lnTo>
                      <a:lnTo>
                        <a:pt x="2191" y="845"/>
                      </a:lnTo>
                      <a:cubicBezTo>
                        <a:pt x="2146" y="845"/>
                        <a:pt x="2123" y="822"/>
                        <a:pt x="2100" y="822"/>
                      </a:cubicBezTo>
                      <a:cubicBezTo>
                        <a:pt x="2054" y="799"/>
                        <a:pt x="2009" y="776"/>
                        <a:pt x="1963" y="776"/>
                      </a:cubicBezTo>
                      <a:cubicBezTo>
                        <a:pt x="1963" y="776"/>
                        <a:pt x="1963" y="776"/>
                        <a:pt x="1940" y="754"/>
                      </a:cubicBezTo>
                      <a:cubicBezTo>
                        <a:pt x="1712" y="685"/>
                        <a:pt x="1461" y="571"/>
                        <a:pt x="1233" y="480"/>
                      </a:cubicBezTo>
                      <a:lnTo>
                        <a:pt x="1210" y="480"/>
                      </a:lnTo>
                      <a:cubicBezTo>
                        <a:pt x="1187" y="457"/>
                        <a:pt x="1164" y="457"/>
                        <a:pt x="1164" y="457"/>
                      </a:cubicBezTo>
                      <a:cubicBezTo>
                        <a:pt x="1141" y="434"/>
                        <a:pt x="1119" y="434"/>
                        <a:pt x="1119" y="434"/>
                      </a:cubicBezTo>
                      <a:lnTo>
                        <a:pt x="1096" y="434"/>
                      </a:lnTo>
                      <a:cubicBezTo>
                        <a:pt x="1073" y="411"/>
                        <a:pt x="1027" y="388"/>
                        <a:pt x="1004" y="388"/>
                      </a:cubicBezTo>
                      <a:cubicBezTo>
                        <a:pt x="753" y="274"/>
                        <a:pt x="502" y="160"/>
                        <a:pt x="251" y="23"/>
                      </a:cubicBezTo>
                      <a:cubicBezTo>
                        <a:pt x="228" y="23"/>
                        <a:pt x="206" y="0"/>
                        <a:pt x="16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8" name="Google Shape;5508;p41"/>
                <p:cNvSpPr/>
                <p:nvPr/>
              </p:nvSpPr>
              <p:spPr>
                <a:xfrm>
                  <a:off x="8210194" y="2281309"/>
                  <a:ext cx="141935" cy="50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873" extrusionOk="0">
                      <a:moveTo>
                        <a:pt x="1096" y="411"/>
                      </a:moveTo>
                      <a:lnTo>
                        <a:pt x="1096" y="411"/>
                      </a:lnTo>
                      <a:cubicBezTo>
                        <a:pt x="1102" y="414"/>
                        <a:pt x="1109" y="417"/>
                        <a:pt x="1115" y="420"/>
                      </a:cubicBezTo>
                      <a:lnTo>
                        <a:pt x="1115" y="420"/>
                      </a:lnTo>
                      <a:cubicBezTo>
                        <a:pt x="1108" y="411"/>
                        <a:pt x="1096" y="411"/>
                        <a:pt x="1096" y="411"/>
                      </a:cubicBezTo>
                      <a:close/>
                      <a:moveTo>
                        <a:pt x="183" y="1"/>
                      </a:moveTo>
                      <a:cubicBezTo>
                        <a:pt x="138" y="1"/>
                        <a:pt x="69" y="23"/>
                        <a:pt x="46" y="69"/>
                      </a:cubicBezTo>
                      <a:cubicBezTo>
                        <a:pt x="1" y="137"/>
                        <a:pt x="23" y="252"/>
                        <a:pt x="92" y="297"/>
                      </a:cubicBezTo>
                      <a:cubicBezTo>
                        <a:pt x="777" y="640"/>
                        <a:pt x="1484" y="936"/>
                        <a:pt x="2192" y="1187"/>
                      </a:cubicBezTo>
                      <a:cubicBezTo>
                        <a:pt x="2215" y="1187"/>
                        <a:pt x="2215" y="1210"/>
                        <a:pt x="2215" y="1210"/>
                      </a:cubicBezTo>
                      <a:lnTo>
                        <a:pt x="2237" y="1210"/>
                      </a:lnTo>
                      <a:cubicBezTo>
                        <a:pt x="2603" y="1324"/>
                        <a:pt x="2968" y="1439"/>
                        <a:pt x="3333" y="1530"/>
                      </a:cubicBezTo>
                      <a:cubicBezTo>
                        <a:pt x="3721" y="1644"/>
                        <a:pt x="4109" y="1712"/>
                        <a:pt x="4497" y="1781"/>
                      </a:cubicBezTo>
                      <a:cubicBezTo>
                        <a:pt x="4520" y="1781"/>
                        <a:pt x="4543" y="1804"/>
                        <a:pt x="4566" y="1804"/>
                      </a:cubicBezTo>
                      <a:lnTo>
                        <a:pt x="4634" y="1804"/>
                      </a:lnTo>
                      <a:cubicBezTo>
                        <a:pt x="4657" y="1804"/>
                        <a:pt x="4680" y="1827"/>
                        <a:pt x="4703" y="1827"/>
                      </a:cubicBezTo>
                      <a:cubicBezTo>
                        <a:pt x="4840" y="1849"/>
                        <a:pt x="4954" y="1849"/>
                        <a:pt x="5068" y="1872"/>
                      </a:cubicBezTo>
                      <a:cubicBezTo>
                        <a:pt x="5113" y="1872"/>
                        <a:pt x="5159" y="1849"/>
                        <a:pt x="5182" y="1827"/>
                      </a:cubicBezTo>
                      <a:cubicBezTo>
                        <a:pt x="5228" y="1804"/>
                        <a:pt x="5250" y="1758"/>
                        <a:pt x="5250" y="1712"/>
                      </a:cubicBezTo>
                      <a:cubicBezTo>
                        <a:pt x="5250" y="1667"/>
                        <a:pt x="5228" y="1644"/>
                        <a:pt x="5205" y="1598"/>
                      </a:cubicBezTo>
                      <a:cubicBezTo>
                        <a:pt x="5159" y="1575"/>
                        <a:pt x="5136" y="1553"/>
                        <a:pt x="5091" y="1553"/>
                      </a:cubicBezTo>
                      <a:cubicBezTo>
                        <a:pt x="5022" y="1553"/>
                        <a:pt x="4954" y="1530"/>
                        <a:pt x="4885" y="1530"/>
                      </a:cubicBezTo>
                      <a:cubicBezTo>
                        <a:pt x="4862" y="1530"/>
                        <a:pt x="4862" y="1530"/>
                        <a:pt x="4840" y="1507"/>
                      </a:cubicBezTo>
                      <a:lnTo>
                        <a:pt x="4703" y="1507"/>
                      </a:lnTo>
                      <a:cubicBezTo>
                        <a:pt x="4703" y="1484"/>
                        <a:pt x="4680" y="1484"/>
                        <a:pt x="4657" y="1484"/>
                      </a:cubicBezTo>
                      <a:lnTo>
                        <a:pt x="4588" y="1484"/>
                      </a:lnTo>
                      <a:cubicBezTo>
                        <a:pt x="4588" y="1484"/>
                        <a:pt x="4566" y="1461"/>
                        <a:pt x="4566" y="1461"/>
                      </a:cubicBezTo>
                      <a:cubicBezTo>
                        <a:pt x="4155" y="1393"/>
                        <a:pt x="3744" y="1302"/>
                        <a:pt x="3356" y="1210"/>
                      </a:cubicBezTo>
                      <a:cubicBezTo>
                        <a:pt x="2991" y="1119"/>
                        <a:pt x="2648" y="1005"/>
                        <a:pt x="2306" y="891"/>
                      </a:cubicBezTo>
                      <a:cubicBezTo>
                        <a:pt x="1902" y="756"/>
                        <a:pt x="1497" y="599"/>
                        <a:pt x="1115" y="420"/>
                      </a:cubicBezTo>
                      <a:lnTo>
                        <a:pt x="1115" y="420"/>
                      </a:lnTo>
                      <a:cubicBezTo>
                        <a:pt x="1117" y="423"/>
                        <a:pt x="1119" y="428"/>
                        <a:pt x="1119" y="434"/>
                      </a:cubicBezTo>
                      <a:cubicBezTo>
                        <a:pt x="822" y="297"/>
                        <a:pt x="548" y="160"/>
                        <a:pt x="274" y="23"/>
                      </a:cubicBezTo>
                      <a:cubicBezTo>
                        <a:pt x="252" y="1"/>
                        <a:pt x="206" y="1"/>
                        <a:pt x="18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9" name="Google Shape;5509;p41"/>
                <p:cNvSpPr/>
                <p:nvPr/>
              </p:nvSpPr>
              <p:spPr>
                <a:xfrm>
                  <a:off x="8144187" y="2514524"/>
                  <a:ext cx="140069" cy="49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2" h="1827" extrusionOk="0">
                      <a:moveTo>
                        <a:pt x="137" y="0"/>
                      </a:moveTo>
                      <a:cubicBezTo>
                        <a:pt x="92" y="23"/>
                        <a:pt x="69" y="46"/>
                        <a:pt x="46" y="69"/>
                      </a:cubicBezTo>
                      <a:cubicBezTo>
                        <a:pt x="0" y="160"/>
                        <a:pt x="23" y="252"/>
                        <a:pt x="92" y="297"/>
                      </a:cubicBezTo>
                      <a:cubicBezTo>
                        <a:pt x="1438" y="982"/>
                        <a:pt x="2876" y="1461"/>
                        <a:pt x="4383" y="1735"/>
                      </a:cubicBezTo>
                      <a:lnTo>
                        <a:pt x="4406" y="1735"/>
                      </a:lnTo>
                      <a:cubicBezTo>
                        <a:pt x="4451" y="1735"/>
                        <a:pt x="4474" y="1758"/>
                        <a:pt x="4497" y="1758"/>
                      </a:cubicBezTo>
                      <a:lnTo>
                        <a:pt x="4565" y="1758"/>
                      </a:lnTo>
                      <a:lnTo>
                        <a:pt x="4611" y="1781"/>
                      </a:lnTo>
                      <a:lnTo>
                        <a:pt x="4634" y="1781"/>
                      </a:lnTo>
                      <a:cubicBezTo>
                        <a:pt x="4748" y="1781"/>
                        <a:pt x="4885" y="1804"/>
                        <a:pt x="5022" y="1827"/>
                      </a:cubicBezTo>
                      <a:cubicBezTo>
                        <a:pt x="5067" y="1827"/>
                        <a:pt x="5113" y="1804"/>
                        <a:pt x="5136" y="1781"/>
                      </a:cubicBezTo>
                      <a:cubicBezTo>
                        <a:pt x="5159" y="1758"/>
                        <a:pt x="5182" y="1712"/>
                        <a:pt x="5182" y="1667"/>
                      </a:cubicBezTo>
                      <a:cubicBezTo>
                        <a:pt x="5182" y="1621"/>
                        <a:pt x="5159" y="1575"/>
                        <a:pt x="5136" y="1553"/>
                      </a:cubicBezTo>
                      <a:cubicBezTo>
                        <a:pt x="5113" y="1530"/>
                        <a:pt x="5067" y="1507"/>
                        <a:pt x="5022" y="1507"/>
                      </a:cubicBezTo>
                      <a:cubicBezTo>
                        <a:pt x="4953" y="1484"/>
                        <a:pt x="4862" y="1484"/>
                        <a:pt x="4794" y="1461"/>
                      </a:cubicBezTo>
                      <a:lnTo>
                        <a:pt x="4657" y="1461"/>
                      </a:lnTo>
                      <a:lnTo>
                        <a:pt x="4657" y="1438"/>
                      </a:lnTo>
                      <a:lnTo>
                        <a:pt x="4520" y="1438"/>
                      </a:lnTo>
                      <a:cubicBezTo>
                        <a:pt x="4520" y="1438"/>
                        <a:pt x="4520" y="1416"/>
                        <a:pt x="4520" y="1416"/>
                      </a:cubicBezTo>
                      <a:lnTo>
                        <a:pt x="4474" y="1416"/>
                      </a:lnTo>
                      <a:cubicBezTo>
                        <a:pt x="3264" y="1210"/>
                        <a:pt x="2077" y="845"/>
                        <a:pt x="936" y="343"/>
                      </a:cubicBezTo>
                      <a:lnTo>
                        <a:pt x="959" y="343"/>
                      </a:lnTo>
                      <a:cubicBezTo>
                        <a:pt x="731" y="252"/>
                        <a:pt x="480" y="137"/>
                        <a:pt x="274" y="23"/>
                      </a:cubicBezTo>
                      <a:cubicBezTo>
                        <a:pt x="229" y="0"/>
                        <a:pt x="206" y="0"/>
                        <a:pt x="18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10" name="Google Shape;5510;p41"/>
                <p:cNvSpPr/>
                <p:nvPr/>
              </p:nvSpPr>
              <p:spPr>
                <a:xfrm>
                  <a:off x="8134915" y="2542284"/>
                  <a:ext cx="141313" cy="502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8" h="1859" extrusionOk="0">
                      <a:moveTo>
                        <a:pt x="161" y="1"/>
                      </a:moveTo>
                      <a:cubicBezTo>
                        <a:pt x="115" y="1"/>
                        <a:pt x="69" y="23"/>
                        <a:pt x="24" y="69"/>
                      </a:cubicBezTo>
                      <a:cubicBezTo>
                        <a:pt x="1" y="138"/>
                        <a:pt x="1" y="252"/>
                        <a:pt x="92" y="297"/>
                      </a:cubicBezTo>
                      <a:cubicBezTo>
                        <a:pt x="1074" y="800"/>
                        <a:pt x="2124" y="1210"/>
                        <a:pt x="3196" y="1484"/>
                      </a:cubicBezTo>
                      <a:cubicBezTo>
                        <a:pt x="3219" y="1484"/>
                        <a:pt x="3219" y="1507"/>
                        <a:pt x="3219" y="1507"/>
                      </a:cubicBezTo>
                      <a:cubicBezTo>
                        <a:pt x="3402" y="1553"/>
                        <a:pt x="3562" y="1576"/>
                        <a:pt x="3721" y="1621"/>
                      </a:cubicBezTo>
                      <a:lnTo>
                        <a:pt x="3767" y="1621"/>
                      </a:lnTo>
                      <a:cubicBezTo>
                        <a:pt x="3790" y="1644"/>
                        <a:pt x="3836" y="1644"/>
                        <a:pt x="3858" y="1644"/>
                      </a:cubicBezTo>
                      <a:lnTo>
                        <a:pt x="3881" y="1644"/>
                      </a:lnTo>
                      <a:cubicBezTo>
                        <a:pt x="3881" y="1667"/>
                        <a:pt x="3904" y="1667"/>
                        <a:pt x="3904" y="1667"/>
                      </a:cubicBezTo>
                      <a:lnTo>
                        <a:pt x="3950" y="1667"/>
                      </a:lnTo>
                      <a:cubicBezTo>
                        <a:pt x="4109" y="1713"/>
                        <a:pt x="4292" y="1735"/>
                        <a:pt x="4452" y="1758"/>
                      </a:cubicBezTo>
                      <a:lnTo>
                        <a:pt x="4475" y="1758"/>
                      </a:lnTo>
                      <a:cubicBezTo>
                        <a:pt x="4475" y="1781"/>
                        <a:pt x="4475" y="1781"/>
                        <a:pt x="4475" y="1781"/>
                      </a:cubicBezTo>
                      <a:lnTo>
                        <a:pt x="4612" y="1781"/>
                      </a:lnTo>
                      <a:cubicBezTo>
                        <a:pt x="4612" y="1781"/>
                        <a:pt x="4612" y="1804"/>
                        <a:pt x="4612" y="1804"/>
                      </a:cubicBezTo>
                      <a:lnTo>
                        <a:pt x="4680" y="1804"/>
                      </a:lnTo>
                      <a:cubicBezTo>
                        <a:pt x="4794" y="1827"/>
                        <a:pt x="4931" y="1849"/>
                        <a:pt x="5068" y="1849"/>
                      </a:cubicBezTo>
                      <a:cubicBezTo>
                        <a:pt x="5080" y="1856"/>
                        <a:pt x="5093" y="1858"/>
                        <a:pt x="5104" y="1858"/>
                      </a:cubicBezTo>
                      <a:cubicBezTo>
                        <a:pt x="5137" y="1858"/>
                        <a:pt x="5166" y="1837"/>
                        <a:pt x="5182" y="1804"/>
                      </a:cubicBezTo>
                      <a:cubicBezTo>
                        <a:pt x="5228" y="1781"/>
                        <a:pt x="5228" y="1735"/>
                        <a:pt x="5228" y="1690"/>
                      </a:cubicBezTo>
                      <a:cubicBezTo>
                        <a:pt x="5228" y="1667"/>
                        <a:pt x="5228" y="1621"/>
                        <a:pt x="5182" y="1576"/>
                      </a:cubicBezTo>
                      <a:cubicBezTo>
                        <a:pt x="5159" y="1553"/>
                        <a:pt x="5114" y="1530"/>
                        <a:pt x="5068" y="1530"/>
                      </a:cubicBezTo>
                      <a:cubicBezTo>
                        <a:pt x="5000" y="1530"/>
                        <a:pt x="4931" y="1507"/>
                        <a:pt x="4840" y="1507"/>
                      </a:cubicBezTo>
                      <a:cubicBezTo>
                        <a:pt x="4817" y="1507"/>
                        <a:pt x="4817" y="1507"/>
                        <a:pt x="4817" y="1484"/>
                      </a:cubicBezTo>
                      <a:cubicBezTo>
                        <a:pt x="4817" y="1507"/>
                        <a:pt x="4817" y="1507"/>
                        <a:pt x="4817" y="1507"/>
                      </a:cubicBezTo>
                      <a:cubicBezTo>
                        <a:pt x="4794" y="1484"/>
                        <a:pt x="4794" y="1484"/>
                        <a:pt x="4794" y="1484"/>
                      </a:cubicBezTo>
                      <a:lnTo>
                        <a:pt x="4680" y="1484"/>
                      </a:lnTo>
                      <a:cubicBezTo>
                        <a:pt x="4657" y="1461"/>
                        <a:pt x="4657" y="1461"/>
                        <a:pt x="4657" y="1461"/>
                      </a:cubicBezTo>
                      <a:lnTo>
                        <a:pt x="4566" y="1461"/>
                      </a:lnTo>
                      <a:cubicBezTo>
                        <a:pt x="4543" y="1461"/>
                        <a:pt x="4543" y="1461"/>
                        <a:pt x="4520" y="1439"/>
                      </a:cubicBezTo>
                      <a:cubicBezTo>
                        <a:pt x="4383" y="1416"/>
                        <a:pt x="4224" y="1393"/>
                        <a:pt x="4087" y="1370"/>
                      </a:cubicBezTo>
                      <a:lnTo>
                        <a:pt x="4064" y="1370"/>
                      </a:lnTo>
                      <a:cubicBezTo>
                        <a:pt x="4064" y="1370"/>
                        <a:pt x="4041" y="1347"/>
                        <a:pt x="4041" y="1347"/>
                      </a:cubicBezTo>
                      <a:lnTo>
                        <a:pt x="4018" y="1347"/>
                      </a:lnTo>
                      <a:cubicBezTo>
                        <a:pt x="3972" y="1347"/>
                        <a:pt x="3927" y="1324"/>
                        <a:pt x="3881" y="1324"/>
                      </a:cubicBezTo>
                      <a:lnTo>
                        <a:pt x="3858" y="1324"/>
                      </a:lnTo>
                      <a:cubicBezTo>
                        <a:pt x="3676" y="1279"/>
                        <a:pt x="3493" y="1233"/>
                        <a:pt x="3311" y="1188"/>
                      </a:cubicBezTo>
                      <a:cubicBezTo>
                        <a:pt x="2534" y="982"/>
                        <a:pt x="1758" y="708"/>
                        <a:pt x="1005" y="389"/>
                      </a:cubicBezTo>
                      <a:cubicBezTo>
                        <a:pt x="754" y="275"/>
                        <a:pt x="503" y="160"/>
                        <a:pt x="252" y="23"/>
                      </a:cubicBezTo>
                      <a:cubicBezTo>
                        <a:pt x="229" y="1"/>
                        <a:pt x="206" y="1"/>
                        <a:pt x="16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11" name="Google Shape;5511;p41"/>
                <p:cNvSpPr/>
                <p:nvPr/>
              </p:nvSpPr>
              <p:spPr>
                <a:xfrm>
                  <a:off x="8117643" y="2107317"/>
                  <a:ext cx="264705" cy="546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3" h="20224" extrusionOk="0">
                      <a:moveTo>
                        <a:pt x="7921" y="343"/>
                      </a:moveTo>
                      <a:cubicBezTo>
                        <a:pt x="7967" y="343"/>
                        <a:pt x="8035" y="366"/>
                        <a:pt x="8104" y="366"/>
                      </a:cubicBezTo>
                      <a:cubicBezTo>
                        <a:pt x="8172" y="389"/>
                        <a:pt x="8218" y="412"/>
                        <a:pt x="8286" y="434"/>
                      </a:cubicBezTo>
                      <a:cubicBezTo>
                        <a:pt x="8355" y="480"/>
                        <a:pt x="8400" y="503"/>
                        <a:pt x="8469" y="571"/>
                      </a:cubicBezTo>
                      <a:cubicBezTo>
                        <a:pt x="8537" y="640"/>
                        <a:pt x="8606" y="731"/>
                        <a:pt x="8674" y="823"/>
                      </a:cubicBezTo>
                      <a:cubicBezTo>
                        <a:pt x="8766" y="959"/>
                        <a:pt x="8834" y="1119"/>
                        <a:pt x="8903" y="1325"/>
                      </a:cubicBezTo>
                      <a:cubicBezTo>
                        <a:pt x="9085" y="1941"/>
                        <a:pt x="9154" y="2603"/>
                        <a:pt x="9177" y="3196"/>
                      </a:cubicBezTo>
                      <a:cubicBezTo>
                        <a:pt x="9199" y="3333"/>
                        <a:pt x="9199" y="3470"/>
                        <a:pt x="9199" y="3607"/>
                      </a:cubicBezTo>
                      <a:lnTo>
                        <a:pt x="9199" y="3721"/>
                      </a:lnTo>
                      <a:lnTo>
                        <a:pt x="9199" y="3835"/>
                      </a:lnTo>
                      <a:cubicBezTo>
                        <a:pt x="9222" y="4018"/>
                        <a:pt x="9222" y="4201"/>
                        <a:pt x="9222" y="4360"/>
                      </a:cubicBezTo>
                      <a:lnTo>
                        <a:pt x="9222" y="4497"/>
                      </a:lnTo>
                      <a:cubicBezTo>
                        <a:pt x="9199" y="4680"/>
                        <a:pt x="9199" y="4885"/>
                        <a:pt x="9199" y="5068"/>
                      </a:cubicBezTo>
                      <a:lnTo>
                        <a:pt x="8583" y="5068"/>
                      </a:lnTo>
                      <a:cubicBezTo>
                        <a:pt x="7967" y="5045"/>
                        <a:pt x="7351" y="4931"/>
                        <a:pt x="6734" y="4726"/>
                      </a:cubicBezTo>
                      <a:cubicBezTo>
                        <a:pt x="6072" y="4520"/>
                        <a:pt x="5433" y="4223"/>
                        <a:pt x="4863" y="3858"/>
                      </a:cubicBezTo>
                      <a:lnTo>
                        <a:pt x="4817" y="3835"/>
                      </a:lnTo>
                      <a:cubicBezTo>
                        <a:pt x="4908" y="3699"/>
                        <a:pt x="5000" y="3562"/>
                        <a:pt x="5091" y="3425"/>
                      </a:cubicBezTo>
                      <a:lnTo>
                        <a:pt x="5114" y="3356"/>
                      </a:lnTo>
                      <a:lnTo>
                        <a:pt x="5159" y="3288"/>
                      </a:lnTo>
                      <a:cubicBezTo>
                        <a:pt x="5296" y="3082"/>
                        <a:pt x="5410" y="2854"/>
                        <a:pt x="5547" y="2649"/>
                      </a:cubicBezTo>
                      <a:cubicBezTo>
                        <a:pt x="5844" y="2169"/>
                        <a:pt x="6209" y="1621"/>
                        <a:pt x="6643" y="1142"/>
                      </a:cubicBezTo>
                      <a:cubicBezTo>
                        <a:pt x="6894" y="868"/>
                        <a:pt x="7099" y="686"/>
                        <a:pt x="7328" y="549"/>
                      </a:cubicBezTo>
                      <a:cubicBezTo>
                        <a:pt x="7442" y="480"/>
                        <a:pt x="7533" y="434"/>
                        <a:pt x="7647" y="389"/>
                      </a:cubicBezTo>
                      <a:cubicBezTo>
                        <a:pt x="7739" y="366"/>
                        <a:pt x="7807" y="366"/>
                        <a:pt x="7876" y="343"/>
                      </a:cubicBezTo>
                      <a:close/>
                      <a:moveTo>
                        <a:pt x="4497" y="4018"/>
                      </a:moveTo>
                      <a:cubicBezTo>
                        <a:pt x="4794" y="4223"/>
                        <a:pt x="5136" y="4429"/>
                        <a:pt x="5479" y="4589"/>
                      </a:cubicBezTo>
                      <a:cubicBezTo>
                        <a:pt x="5867" y="4794"/>
                        <a:pt x="6278" y="4954"/>
                        <a:pt x="6780" y="5091"/>
                      </a:cubicBezTo>
                      <a:cubicBezTo>
                        <a:pt x="7214" y="5228"/>
                        <a:pt x="7670" y="5319"/>
                        <a:pt x="8127" y="5388"/>
                      </a:cubicBezTo>
                      <a:cubicBezTo>
                        <a:pt x="8332" y="5410"/>
                        <a:pt x="8560" y="5410"/>
                        <a:pt x="8811" y="5410"/>
                      </a:cubicBezTo>
                      <a:lnTo>
                        <a:pt x="9177" y="5410"/>
                      </a:lnTo>
                      <a:cubicBezTo>
                        <a:pt x="9245" y="5410"/>
                        <a:pt x="9314" y="5388"/>
                        <a:pt x="9382" y="5388"/>
                      </a:cubicBezTo>
                      <a:lnTo>
                        <a:pt x="7259" y="12646"/>
                      </a:lnTo>
                      <a:lnTo>
                        <a:pt x="6780" y="14244"/>
                      </a:lnTo>
                      <a:cubicBezTo>
                        <a:pt x="6232" y="16070"/>
                        <a:pt x="5707" y="17919"/>
                        <a:pt x="5159" y="19745"/>
                      </a:cubicBezTo>
                      <a:cubicBezTo>
                        <a:pt x="5022" y="19790"/>
                        <a:pt x="4908" y="19836"/>
                        <a:pt x="4771" y="19859"/>
                      </a:cubicBezTo>
                      <a:cubicBezTo>
                        <a:pt x="4634" y="19882"/>
                        <a:pt x="4475" y="19882"/>
                        <a:pt x="4292" y="19882"/>
                      </a:cubicBezTo>
                      <a:cubicBezTo>
                        <a:pt x="4155" y="19882"/>
                        <a:pt x="4018" y="19882"/>
                        <a:pt x="3881" y="19859"/>
                      </a:cubicBezTo>
                      <a:cubicBezTo>
                        <a:pt x="3356" y="19813"/>
                        <a:pt x="2808" y="19676"/>
                        <a:pt x="2260" y="19471"/>
                      </a:cubicBezTo>
                      <a:cubicBezTo>
                        <a:pt x="1781" y="19288"/>
                        <a:pt x="1393" y="19083"/>
                        <a:pt x="1028" y="18832"/>
                      </a:cubicBezTo>
                      <a:cubicBezTo>
                        <a:pt x="1028" y="18832"/>
                        <a:pt x="1005" y="18809"/>
                        <a:pt x="1005" y="18809"/>
                      </a:cubicBezTo>
                      <a:cubicBezTo>
                        <a:pt x="777" y="18626"/>
                        <a:pt x="571" y="18466"/>
                        <a:pt x="434" y="18261"/>
                      </a:cubicBezTo>
                      <a:lnTo>
                        <a:pt x="343" y="18147"/>
                      </a:lnTo>
                      <a:lnTo>
                        <a:pt x="1416" y="14541"/>
                      </a:lnTo>
                      <a:lnTo>
                        <a:pt x="2466" y="10957"/>
                      </a:lnTo>
                      <a:lnTo>
                        <a:pt x="3516" y="7351"/>
                      </a:lnTo>
                      <a:lnTo>
                        <a:pt x="4497" y="4018"/>
                      </a:lnTo>
                      <a:close/>
                      <a:moveTo>
                        <a:pt x="7944" y="1"/>
                      </a:moveTo>
                      <a:cubicBezTo>
                        <a:pt x="7876" y="1"/>
                        <a:pt x="7807" y="24"/>
                        <a:pt x="7739" y="24"/>
                      </a:cubicBezTo>
                      <a:cubicBezTo>
                        <a:pt x="7624" y="46"/>
                        <a:pt x="7533" y="69"/>
                        <a:pt x="7373" y="138"/>
                      </a:cubicBezTo>
                      <a:cubicBezTo>
                        <a:pt x="7259" y="183"/>
                        <a:pt x="7168" y="252"/>
                        <a:pt x="7054" y="320"/>
                      </a:cubicBezTo>
                      <a:cubicBezTo>
                        <a:pt x="6940" y="412"/>
                        <a:pt x="6826" y="503"/>
                        <a:pt x="6734" y="571"/>
                      </a:cubicBezTo>
                      <a:cubicBezTo>
                        <a:pt x="6506" y="777"/>
                        <a:pt x="6301" y="1005"/>
                        <a:pt x="6049" y="1325"/>
                      </a:cubicBezTo>
                      <a:cubicBezTo>
                        <a:pt x="5776" y="1667"/>
                        <a:pt x="5547" y="2009"/>
                        <a:pt x="5410" y="2238"/>
                      </a:cubicBezTo>
                      <a:cubicBezTo>
                        <a:pt x="5228" y="2512"/>
                        <a:pt x="5068" y="2785"/>
                        <a:pt x="4908" y="3059"/>
                      </a:cubicBezTo>
                      <a:lnTo>
                        <a:pt x="4863" y="3151"/>
                      </a:lnTo>
                      <a:lnTo>
                        <a:pt x="4817" y="3219"/>
                      </a:lnTo>
                      <a:cubicBezTo>
                        <a:pt x="4726" y="3356"/>
                        <a:pt x="4634" y="3493"/>
                        <a:pt x="4543" y="3653"/>
                      </a:cubicBezTo>
                      <a:cubicBezTo>
                        <a:pt x="4520" y="3630"/>
                        <a:pt x="4497" y="3607"/>
                        <a:pt x="4475" y="3607"/>
                      </a:cubicBezTo>
                      <a:cubicBezTo>
                        <a:pt x="4429" y="3584"/>
                        <a:pt x="4406" y="3584"/>
                        <a:pt x="4406" y="3584"/>
                      </a:cubicBezTo>
                      <a:cubicBezTo>
                        <a:pt x="4315" y="3584"/>
                        <a:pt x="4246" y="3653"/>
                        <a:pt x="4246" y="3721"/>
                      </a:cubicBezTo>
                      <a:lnTo>
                        <a:pt x="3676" y="5616"/>
                      </a:lnTo>
                      <a:lnTo>
                        <a:pt x="3584" y="5913"/>
                      </a:lnTo>
                      <a:lnTo>
                        <a:pt x="2808" y="8560"/>
                      </a:lnTo>
                      <a:lnTo>
                        <a:pt x="2763" y="8697"/>
                      </a:lnTo>
                      <a:lnTo>
                        <a:pt x="2785" y="8697"/>
                      </a:lnTo>
                      <a:lnTo>
                        <a:pt x="2694" y="8994"/>
                      </a:lnTo>
                      <a:lnTo>
                        <a:pt x="1736" y="12189"/>
                      </a:lnTo>
                      <a:lnTo>
                        <a:pt x="1758" y="12189"/>
                      </a:lnTo>
                      <a:lnTo>
                        <a:pt x="1667" y="12463"/>
                      </a:lnTo>
                      <a:lnTo>
                        <a:pt x="1393" y="13354"/>
                      </a:lnTo>
                      <a:lnTo>
                        <a:pt x="24" y="18078"/>
                      </a:lnTo>
                      <a:cubicBezTo>
                        <a:pt x="1" y="18124"/>
                        <a:pt x="1" y="18147"/>
                        <a:pt x="24" y="18193"/>
                      </a:cubicBezTo>
                      <a:cubicBezTo>
                        <a:pt x="1" y="18215"/>
                        <a:pt x="24" y="18261"/>
                        <a:pt x="24" y="18307"/>
                      </a:cubicBezTo>
                      <a:cubicBezTo>
                        <a:pt x="252" y="18626"/>
                        <a:pt x="571" y="18923"/>
                        <a:pt x="1005" y="19220"/>
                      </a:cubicBezTo>
                      <a:cubicBezTo>
                        <a:pt x="1393" y="19494"/>
                        <a:pt x="1850" y="19699"/>
                        <a:pt x="2397" y="19882"/>
                      </a:cubicBezTo>
                      <a:cubicBezTo>
                        <a:pt x="2877" y="20041"/>
                        <a:pt x="3379" y="20156"/>
                        <a:pt x="3881" y="20201"/>
                      </a:cubicBezTo>
                      <a:cubicBezTo>
                        <a:pt x="4018" y="20224"/>
                        <a:pt x="4178" y="20224"/>
                        <a:pt x="4315" y="20224"/>
                      </a:cubicBezTo>
                      <a:lnTo>
                        <a:pt x="4543" y="20224"/>
                      </a:lnTo>
                      <a:cubicBezTo>
                        <a:pt x="4680" y="20201"/>
                        <a:pt x="4794" y="20178"/>
                        <a:pt x="4908" y="20178"/>
                      </a:cubicBezTo>
                      <a:cubicBezTo>
                        <a:pt x="5091" y="20133"/>
                        <a:pt x="5251" y="20064"/>
                        <a:pt x="5388" y="19996"/>
                      </a:cubicBezTo>
                      <a:cubicBezTo>
                        <a:pt x="5433" y="19996"/>
                        <a:pt x="5456" y="19927"/>
                        <a:pt x="5479" y="19904"/>
                      </a:cubicBezTo>
                      <a:cubicBezTo>
                        <a:pt x="5479" y="19882"/>
                        <a:pt x="5479" y="19882"/>
                        <a:pt x="5479" y="19859"/>
                      </a:cubicBezTo>
                      <a:lnTo>
                        <a:pt x="6483" y="16458"/>
                      </a:lnTo>
                      <a:lnTo>
                        <a:pt x="7145" y="14198"/>
                      </a:lnTo>
                      <a:lnTo>
                        <a:pt x="7168" y="14130"/>
                      </a:lnTo>
                      <a:lnTo>
                        <a:pt x="7465" y="13080"/>
                      </a:lnTo>
                      <a:lnTo>
                        <a:pt x="8172" y="10683"/>
                      </a:lnTo>
                      <a:lnTo>
                        <a:pt x="8264" y="10386"/>
                      </a:lnTo>
                      <a:lnTo>
                        <a:pt x="8309" y="10249"/>
                      </a:lnTo>
                      <a:lnTo>
                        <a:pt x="9085" y="7624"/>
                      </a:lnTo>
                      <a:lnTo>
                        <a:pt x="9062" y="7602"/>
                      </a:lnTo>
                      <a:lnTo>
                        <a:pt x="9177" y="7305"/>
                      </a:lnTo>
                      <a:lnTo>
                        <a:pt x="9770" y="5228"/>
                      </a:lnTo>
                      <a:cubicBezTo>
                        <a:pt x="9793" y="5205"/>
                        <a:pt x="9793" y="5159"/>
                        <a:pt x="9770" y="5114"/>
                      </a:cubicBezTo>
                      <a:cubicBezTo>
                        <a:pt x="9747" y="5068"/>
                        <a:pt x="9702" y="5045"/>
                        <a:pt x="9656" y="5045"/>
                      </a:cubicBezTo>
                      <a:cubicBezTo>
                        <a:pt x="9633" y="5022"/>
                        <a:pt x="9633" y="5022"/>
                        <a:pt x="9610" y="5022"/>
                      </a:cubicBezTo>
                      <a:cubicBezTo>
                        <a:pt x="9587" y="5022"/>
                        <a:pt x="9587" y="5022"/>
                        <a:pt x="9565" y="5045"/>
                      </a:cubicBezTo>
                      <a:cubicBezTo>
                        <a:pt x="9542" y="4863"/>
                        <a:pt x="9542" y="4680"/>
                        <a:pt x="9542" y="4520"/>
                      </a:cubicBezTo>
                      <a:lnTo>
                        <a:pt x="9542" y="4338"/>
                      </a:lnTo>
                      <a:cubicBezTo>
                        <a:pt x="9565" y="4132"/>
                        <a:pt x="9542" y="3950"/>
                        <a:pt x="9542" y="3767"/>
                      </a:cubicBezTo>
                      <a:cubicBezTo>
                        <a:pt x="9542" y="3493"/>
                        <a:pt x="9519" y="3196"/>
                        <a:pt x="9496" y="2922"/>
                      </a:cubicBezTo>
                      <a:cubicBezTo>
                        <a:pt x="9473" y="2352"/>
                        <a:pt x="9405" y="1690"/>
                        <a:pt x="9154" y="1051"/>
                      </a:cubicBezTo>
                      <a:cubicBezTo>
                        <a:pt x="9040" y="754"/>
                        <a:pt x="8903" y="526"/>
                        <a:pt x="8720" y="343"/>
                      </a:cubicBezTo>
                      <a:cubicBezTo>
                        <a:pt x="8629" y="252"/>
                        <a:pt x="8537" y="183"/>
                        <a:pt x="8423" y="138"/>
                      </a:cubicBezTo>
                      <a:cubicBezTo>
                        <a:pt x="8309" y="69"/>
                        <a:pt x="8195" y="46"/>
                        <a:pt x="8058" y="24"/>
                      </a:cubicBezTo>
                      <a:cubicBezTo>
                        <a:pt x="8012" y="24"/>
                        <a:pt x="7990" y="1"/>
                        <a:pt x="794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12" name="Google Shape;5512;p41"/>
                <p:cNvSpPr/>
                <p:nvPr/>
              </p:nvSpPr>
              <p:spPr>
                <a:xfrm>
                  <a:off x="8256469" y="2201111"/>
                  <a:ext cx="99984" cy="364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9" h="1347" extrusionOk="0">
                      <a:moveTo>
                        <a:pt x="183" y="0"/>
                      </a:moveTo>
                      <a:cubicBezTo>
                        <a:pt x="115" y="0"/>
                        <a:pt x="69" y="46"/>
                        <a:pt x="46" y="92"/>
                      </a:cubicBezTo>
                      <a:cubicBezTo>
                        <a:pt x="23" y="114"/>
                        <a:pt x="0" y="160"/>
                        <a:pt x="23" y="206"/>
                      </a:cubicBezTo>
                      <a:cubicBezTo>
                        <a:pt x="23" y="251"/>
                        <a:pt x="46" y="297"/>
                        <a:pt x="92" y="320"/>
                      </a:cubicBezTo>
                      <a:cubicBezTo>
                        <a:pt x="571" y="617"/>
                        <a:pt x="1119" y="868"/>
                        <a:pt x="1712" y="1050"/>
                      </a:cubicBezTo>
                      <a:cubicBezTo>
                        <a:pt x="2009" y="1142"/>
                        <a:pt x="2306" y="1233"/>
                        <a:pt x="2603" y="1278"/>
                      </a:cubicBezTo>
                      <a:cubicBezTo>
                        <a:pt x="2876" y="1324"/>
                        <a:pt x="3150" y="1347"/>
                        <a:pt x="3401" y="1347"/>
                      </a:cubicBezTo>
                      <a:lnTo>
                        <a:pt x="3538" y="1347"/>
                      </a:lnTo>
                      <a:cubicBezTo>
                        <a:pt x="3630" y="1324"/>
                        <a:pt x="3698" y="1256"/>
                        <a:pt x="3698" y="1164"/>
                      </a:cubicBezTo>
                      <a:cubicBezTo>
                        <a:pt x="3698" y="1119"/>
                        <a:pt x="3675" y="1073"/>
                        <a:pt x="3653" y="1050"/>
                      </a:cubicBezTo>
                      <a:cubicBezTo>
                        <a:pt x="3630" y="1027"/>
                        <a:pt x="3584" y="1005"/>
                        <a:pt x="3538" y="1005"/>
                      </a:cubicBezTo>
                      <a:lnTo>
                        <a:pt x="3401" y="1005"/>
                      </a:lnTo>
                      <a:cubicBezTo>
                        <a:pt x="3173" y="1005"/>
                        <a:pt x="2945" y="982"/>
                        <a:pt x="2717" y="959"/>
                      </a:cubicBezTo>
                      <a:cubicBezTo>
                        <a:pt x="2192" y="868"/>
                        <a:pt x="1621" y="708"/>
                        <a:pt x="1050" y="457"/>
                      </a:cubicBezTo>
                      <a:cubicBezTo>
                        <a:pt x="777" y="320"/>
                        <a:pt x="525" y="183"/>
                        <a:pt x="274" y="23"/>
                      </a:cubicBezTo>
                      <a:cubicBezTo>
                        <a:pt x="252" y="23"/>
                        <a:pt x="206" y="0"/>
                        <a:pt x="18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13" name="Google Shape;5513;p41"/>
                <p:cNvSpPr/>
                <p:nvPr/>
              </p:nvSpPr>
              <p:spPr>
                <a:xfrm>
                  <a:off x="7881969" y="2176433"/>
                  <a:ext cx="335037" cy="269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95" h="9953" extrusionOk="0">
                      <a:moveTo>
                        <a:pt x="2237" y="365"/>
                      </a:moveTo>
                      <a:lnTo>
                        <a:pt x="2397" y="411"/>
                      </a:lnTo>
                      <a:lnTo>
                        <a:pt x="2534" y="457"/>
                      </a:lnTo>
                      <a:lnTo>
                        <a:pt x="3653" y="799"/>
                      </a:lnTo>
                      <a:lnTo>
                        <a:pt x="4018" y="913"/>
                      </a:lnTo>
                      <a:lnTo>
                        <a:pt x="3196" y="3744"/>
                      </a:lnTo>
                      <a:lnTo>
                        <a:pt x="1370" y="3241"/>
                      </a:lnTo>
                      <a:lnTo>
                        <a:pt x="2237" y="365"/>
                      </a:lnTo>
                      <a:close/>
                      <a:moveTo>
                        <a:pt x="4337" y="982"/>
                      </a:moveTo>
                      <a:lnTo>
                        <a:pt x="4931" y="1164"/>
                      </a:lnTo>
                      <a:lnTo>
                        <a:pt x="6118" y="1530"/>
                      </a:lnTo>
                      <a:lnTo>
                        <a:pt x="5364" y="4177"/>
                      </a:lnTo>
                      <a:lnTo>
                        <a:pt x="5296" y="4360"/>
                      </a:lnTo>
                      <a:lnTo>
                        <a:pt x="5159" y="4314"/>
                      </a:lnTo>
                      <a:lnTo>
                        <a:pt x="4999" y="4269"/>
                      </a:lnTo>
                      <a:lnTo>
                        <a:pt x="4132" y="4017"/>
                      </a:lnTo>
                      <a:lnTo>
                        <a:pt x="3516" y="3858"/>
                      </a:lnTo>
                      <a:lnTo>
                        <a:pt x="3607" y="3538"/>
                      </a:lnTo>
                      <a:lnTo>
                        <a:pt x="4337" y="982"/>
                      </a:lnTo>
                      <a:close/>
                      <a:moveTo>
                        <a:pt x="6437" y="1621"/>
                      </a:moveTo>
                      <a:lnTo>
                        <a:pt x="8149" y="2123"/>
                      </a:lnTo>
                      <a:lnTo>
                        <a:pt x="7852" y="3127"/>
                      </a:lnTo>
                      <a:lnTo>
                        <a:pt x="7327" y="4930"/>
                      </a:lnTo>
                      <a:lnTo>
                        <a:pt x="5616" y="4451"/>
                      </a:lnTo>
                      <a:lnTo>
                        <a:pt x="5981" y="3241"/>
                      </a:lnTo>
                      <a:lnTo>
                        <a:pt x="6437" y="1621"/>
                      </a:lnTo>
                      <a:close/>
                      <a:moveTo>
                        <a:pt x="8469" y="2214"/>
                      </a:moveTo>
                      <a:lnTo>
                        <a:pt x="8765" y="2328"/>
                      </a:lnTo>
                      <a:lnTo>
                        <a:pt x="9975" y="2694"/>
                      </a:lnTo>
                      <a:lnTo>
                        <a:pt x="9176" y="5478"/>
                      </a:lnTo>
                      <a:lnTo>
                        <a:pt x="7647" y="5022"/>
                      </a:lnTo>
                      <a:lnTo>
                        <a:pt x="8469" y="2214"/>
                      </a:lnTo>
                      <a:close/>
                      <a:moveTo>
                        <a:pt x="10295" y="2762"/>
                      </a:moveTo>
                      <a:lnTo>
                        <a:pt x="11778" y="3219"/>
                      </a:lnTo>
                      <a:lnTo>
                        <a:pt x="10979" y="5980"/>
                      </a:lnTo>
                      <a:lnTo>
                        <a:pt x="9496" y="5570"/>
                      </a:lnTo>
                      <a:lnTo>
                        <a:pt x="9678" y="4930"/>
                      </a:lnTo>
                      <a:lnTo>
                        <a:pt x="10295" y="2762"/>
                      </a:lnTo>
                      <a:close/>
                      <a:moveTo>
                        <a:pt x="1279" y="3561"/>
                      </a:moveTo>
                      <a:lnTo>
                        <a:pt x="3105" y="4086"/>
                      </a:lnTo>
                      <a:lnTo>
                        <a:pt x="2648" y="5707"/>
                      </a:lnTo>
                      <a:lnTo>
                        <a:pt x="2237" y="7122"/>
                      </a:lnTo>
                      <a:cubicBezTo>
                        <a:pt x="2215" y="7145"/>
                        <a:pt x="2215" y="7145"/>
                        <a:pt x="2215" y="7167"/>
                      </a:cubicBezTo>
                      <a:lnTo>
                        <a:pt x="1872" y="7053"/>
                      </a:lnTo>
                      <a:lnTo>
                        <a:pt x="731" y="6734"/>
                      </a:lnTo>
                      <a:lnTo>
                        <a:pt x="640" y="6688"/>
                      </a:lnTo>
                      <a:lnTo>
                        <a:pt x="571" y="6665"/>
                      </a:lnTo>
                      <a:lnTo>
                        <a:pt x="457" y="6642"/>
                      </a:lnTo>
                      <a:lnTo>
                        <a:pt x="366" y="6620"/>
                      </a:lnTo>
                      <a:lnTo>
                        <a:pt x="982" y="4611"/>
                      </a:lnTo>
                      <a:lnTo>
                        <a:pt x="1279" y="3561"/>
                      </a:lnTo>
                      <a:close/>
                      <a:moveTo>
                        <a:pt x="3424" y="4177"/>
                      </a:moveTo>
                      <a:lnTo>
                        <a:pt x="5205" y="4679"/>
                      </a:lnTo>
                      <a:lnTo>
                        <a:pt x="4337" y="7738"/>
                      </a:lnTo>
                      <a:lnTo>
                        <a:pt x="4314" y="7784"/>
                      </a:lnTo>
                      <a:lnTo>
                        <a:pt x="2534" y="7259"/>
                      </a:lnTo>
                      <a:lnTo>
                        <a:pt x="2557" y="7236"/>
                      </a:lnTo>
                      <a:lnTo>
                        <a:pt x="3424" y="4177"/>
                      </a:lnTo>
                      <a:close/>
                      <a:moveTo>
                        <a:pt x="5524" y="4771"/>
                      </a:moveTo>
                      <a:lnTo>
                        <a:pt x="7236" y="5273"/>
                      </a:lnTo>
                      <a:lnTo>
                        <a:pt x="6346" y="8331"/>
                      </a:lnTo>
                      <a:cubicBezTo>
                        <a:pt x="6346" y="8354"/>
                        <a:pt x="6346" y="8377"/>
                        <a:pt x="6346" y="8400"/>
                      </a:cubicBezTo>
                      <a:lnTo>
                        <a:pt x="5456" y="8126"/>
                      </a:lnTo>
                      <a:lnTo>
                        <a:pt x="4634" y="7898"/>
                      </a:lnTo>
                      <a:lnTo>
                        <a:pt x="4657" y="7852"/>
                      </a:lnTo>
                      <a:lnTo>
                        <a:pt x="4771" y="7464"/>
                      </a:lnTo>
                      <a:lnTo>
                        <a:pt x="5524" y="4771"/>
                      </a:lnTo>
                      <a:close/>
                      <a:moveTo>
                        <a:pt x="7556" y="5364"/>
                      </a:moveTo>
                      <a:lnTo>
                        <a:pt x="9085" y="5798"/>
                      </a:lnTo>
                      <a:lnTo>
                        <a:pt x="8811" y="6757"/>
                      </a:lnTo>
                      <a:lnTo>
                        <a:pt x="8788" y="6848"/>
                      </a:lnTo>
                      <a:lnTo>
                        <a:pt x="8583" y="7555"/>
                      </a:lnTo>
                      <a:lnTo>
                        <a:pt x="8309" y="8537"/>
                      </a:lnTo>
                      <a:lnTo>
                        <a:pt x="8263" y="8651"/>
                      </a:lnTo>
                      <a:lnTo>
                        <a:pt x="8218" y="8834"/>
                      </a:lnTo>
                      <a:lnTo>
                        <a:pt x="8195" y="8902"/>
                      </a:lnTo>
                      <a:cubicBezTo>
                        <a:pt x="8195" y="8925"/>
                        <a:pt x="8195" y="8925"/>
                        <a:pt x="8195" y="8948"/>
                      </a:cubicBezTo>
                      <a:lnTo>
                        <a:pt x="6711" y="8514"/>
                      </a:lnTo>
                      <a:lnTo>
                        <a:pt x="6643" y="8491"/>
                      </a:lnTo>
                      <a:cubicBezTo>
                        <a:pt x="6665" y="8491"/>
                        <a:pt x="6665" y="8468"/>
                        <a:pt x="6688" y="8446"/>
                      </a:cubicBezTo>
                      <a:lnTo>
                        <a:pt x="7556" y="5364"/>
                      </a:lnTo>
                      <a:close/>
                      <a:moveTo>
                        <a:pt x="9405" y="5889"/>
                      </a:moveTo>
                      <a:lnTo>
                        <a:pt x="9633" y="5958"/>
                      </a:lnTo>
                      <a:lnTo>
                        <a:pt x="10683" y="6254"/>
                      </a:lnTo>
                      <a:lnTo>
                        <a:pt x="10888" y="6323"/>
                      </a:lnTo>
                      <a:lnTo>
                        <a:pt x="10637" y="7190"/>
                      </a:lnTo>
                      <a:lnTo>
                        <a:pt x="10432" y="7898"/>
                      </a:lnTo>
                      <a:lnTo>
                        <a:pt x="10363" y="8126"/>
                      </a:lnTo>
                      <a:cubicBezTo>
                        <a:pt x="10249" y="8537"/>
                        <a:pt x="10135" y="8971"/>
                        <a:pt x="9998" y="9404"/>
                      </a:cubicBezTo>
                      <a:cubicBezTo>
                        <a:pt x="9998" y="9427"/>
                        <a:pt x="9998" y="9473"/>
                        <a:pt x="9998" y="9496"/>
                      </a:cubicBezTo>
                      <a:lnTo>
                        <a:pt x="8492" y="9039"/>
                      </a:lnTo>
                      <a:cubicBezTo>
                        <a:pt x="8514" y="9039"/>
                        <a:pt x="8514" y="9016"/>
                        <a:pt x="8514" y="9016"/>
                      </a:cubicBezTo>
                      <a:cubicBezTo>
                        <a:pt x="8537" y="8925"/>
                        <a:pt x="8560" y="8834"/>
                        <a:pt x="8583" y="8742"/>
                      </a:cubicBezTo>
                      <a:lnTo>
                        <a:pt x="8606" y="8651"/>
                      </a:lnTo>
                      <a:cubicBezTo>
                        <a:pt x="8765" y="8103"/>
                        <a:pt x="8925" y="7555"/>
                        <a:pt x="9085" y="7008"/>
                      </a:cubicBezTo>
                      <a:lnTo>
                        <a:pt x="9405" y="5889"/>
                      </a:lnTo>
                      <a:close/>
                      <a:moveTo>
                        <a:pt x="2123" y="0"/>
                      </a:moveTo>
                      <a:cubicBezTo>
                        <a:pt x="2100" y="0"/>
                        <a:pt x="2055" y="0"/>
                        <a:pt x="2032" y="23"/>
                      </a:cubicBezTo>
                      <a:cubicBezTo>
                        <a:pt x="1986" y="46"/>
                        <a:pt x="1963" y="69"/>
                        <a:pt x="1963" y="114"/>
                      </a:cubicBezTo>
                      <a:cubicBezTo>
                        <a:pt x="1302" y="2306"/>
                        <a:pt x="662" y="4497"/>
                        <a:pt x="1" y="6688"/>
                      </a:cubicBezTo>
                      <a:cubicBezTo>
                        <a:pt x="1" y="6688"/>
                        <a:pt x="1" y="6688"/>
                        <a:pt x="1" y="6734"/>
                      </a:cubicBezTo>
                      <a:cubicBezTo>
                        <a:pt x="1" y="6757"/>
                        <a:pt x="1" y="6802"/>
                        <a:pt x="23" y="6825"/>
                      </a:cubicBezTo>
                      <a:cubicBezTo>
                        <a:pt x="46" y="6848"/>
                        <a:pt x="69" y="6871"/>
                        <a:pt x="137" y="6893"/>
                      </a:cubicBezTo>
                      <a:lnTo>
                        <a:pt x="2831" y="7692"/>
                      </a:lnTo>
                      <a:lnTo>
                        <a:pt x="5524" y="8491"/>
                      </a:lnTo>
                      <a:lnTo>
                        <a:pt x="10363" y="9952"/>
                      </a:lnTo>
                      <a:lnTo>
                        <a:pt x="10477" y="9632"/>
                      </a:lnTo>
                      <a:lnTo>
                        <a:pt x="10363" y="9587"/>
                      </a:lnTo>
                      <a:lnTo>
                        <a:pt x="10272" y="9564"/>
                      </a:lnTo>
                      <a:cubicBezTo>
                        <a:pt x="10295" y="9564"/>
                        <a:pt x="10318" y="9541"/>
                        <a:pt x="10318" y="9518"/>
                      </a:cubicBezTo>
                      <a:cubicBezTo>
                        <a:pt x="10455" y="9062"/>
                        <a:pt x="10591" y="8605"/>
                        <a:pt x="10706" y="8172"/>
                      </a:cubicBezTo>
                      <a:lnTo>
                        <a:pt x="10957" y="7327"/>
                      </a:lnTo>
                      <a:lnTo>
                        <a:pt x="11208" y="6391"/>
                      </a:lnTo>
                      <a:lnTo>
                        <a:pt x="11390" y="6460"/>
                      </a:lnTo>
                      <a:lnTo>
                        <a:pt x="11504" y="6140"/>
                      </a:lnTo>
                      <a:lnTo>
                        <a:pt x="11390" y="6095"/>
                      </a:lnTo>
                      <a:lnTo>
                        <a:pt x="11299" y="6072"/>
                      </a:lnTo>
                      <a:lnTo>
                        <a:pt x="11527" y="5341"/>
                      </a:lnTo>
                      <a:lnTo>
                        <a:pt x="12098" y="3310"/>
                      </a:lnTo>
                      <a:lnTo>
                        <a:pt x="12189" y="3356"/>
                      </a:lnTo>
                      <a:lnTo>
                        <a:pt x="12303" y="3378"/>
                      </a:lnTo>
                      <a:lnTo>
                        <a:pt x="12395" y="3059"/>
                      </a:lnTo>
                      <a:lnTo>
                        <a:pt x="10409" y="2465"/>
                      </a:lnTo>
                      <a:lnTo>
                        <a:pt x="2785" y="183"/>
                      </a:lnTo>
                      <a:cubicBezTo>
                        <a:pt x="2717" y="160"/>
                        <a:pt x="2671" y="137"/>
                        <a:pt x="2603" y="137"/>
                      </a:cubicBezTo>
                      <a:lnTo>
                        <a:pt x="2169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14" name="Google Shape;5514;p41"/>
                <p:cNvSpPr/>
                <p:nvPr/>
              </p:nvSpPr>
              <p:spPr>
                <a:xfrm>
                  <a:off x="8310772" y="2304744"/>
                  <a:ext cx="335037" cy="2708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95" h="10022" extrusionOk="0">
                      <a:moveTo>
                        <a:pt x="2488" y="480"/>
                      </a:moveTo>
                      <a:lnTo>
                        <a:pt x="3972" y="937"/>
                      </a:lnTo>
                      <a:lnTo>
                        <a:pt x="3401" y="2763"/>
                      </a:lnTo>
                      <a:lnTo>
                        <a:pt x="3082" y="3699"/>
                      </a:lnTo>
                      <a:lnTo>
                        <a:pt x="2397" y="3470"/>
                      </a:lnTo>
                      <a:lnTo>
                        <a:pt x="1621" y="3219"/>
                      </a:lnTo>
                      <a:cubicBezTo>
                        <a:pt x="1917" y="2329"/>
                        <a:pt x="2214" y="1393"/>
                        <a:pt x="2488" y="480"/>
                      </a:cubicBezTo>
                      <a:close/>
                      <a:moveTo>
                        <a:pt x="4291" y="1028"/>
                      </a:moveTo>
                      <a:lnTo>
                        <a:pt x="5478" y="1416"/>
                      </a:lnTo>
                      <a:lnTo>
                        <a:pt x="5821" y="1507"/>
                      </a:lnTo>
                      <a:lnTo>
                        <a:pt x="4930" y="4292"/>
                      </a:lnTo>
                      <a:lnTo>
                        <a:pt x="3401" y="3813"/>
                      </a:lnTo>
                      <a:lnTo>
                        <a:pt x="4291" y="1028"/>
                      </a:lnTo>
                      <a:close/>
                      <a:moveTo>
                        <a:pt x="6140" y="1599"/>
                      </a:moveTo>
                      <a:lnTo>
                        <a:pt x="7441" y="2010"/>
                      </a:lnTo>
                      <a:lnTo>
                        <a:pt x="7829" y="2124"/>
                      </a:lnTo>
                      <a:lnTo>
                        <a:pt x="7007" y="4703"/>
                      </a:lnTo>
                      <a:lnTo>
                        <a:pt x="6939" y="4931"/>
                      </a:lnTo>
                      <a:lnTo>
                        <a:pt x="5227" y="4383"/>
                      </a:lnTo>
                      <a:lnTo>
                        <a:pt x="6140" y="1599"/>
                      </a:lnTo>
                      <a:close/>
                      <a:moveTo>
                        <a:pt x="8149" y="2215"/>
                      </a:moveTo>
                      <a:lnTo>
                        <a:pt x="9929" y="2763"/>
                      </a:lnTo>
                      <a:lnTo>
                        <a:pt x="9016" y="5593"/>
                      </a:lnTo>
                      <a:lnTo>
                        <a:pt x="7555" y="5137"/>
                      </a:lnTo>
                      <a:lnTo>
                        <a:pt x="7396" y="5068"/>
                      </a:lnTo>
                      <a:lnTo>
                        <a:pt x="7259" y="5022"/>
                      </a:lnTo>
                      <a:lnTo>
                        <a:pt x="7487" y="4292"/>
                      </a:lnTo>
                      <a:lnTo>
                        <a:pt x="8149" y="2215"/>
                      </a:lnTo>
                      <a:close/>
                      <a:moveTo>
                        <a:pt x="10249" y="2854"/>
                      </a:moveTo>
                      <a:lnTo>
                        <a:pt x="10614" y="2968"/>
                      </a:lnTo>
                      <a:lnTo>
                        <a:pt x="11709" y="3311"/>
                      </a:lnTo>
                      <a:lnTo>
                        <a:pt x="12006" y="3402"/>
                      </a:lnTo>
                      <a:lnTo>
                        <a:pt x="11139" y="6255"/>
                      </a:lnTo>
                      <a:lnTo>
                        <a:pt x="9336" y="5684"/>
                      </a:lnTo>
                      <a:lnTo>
                        <a:pt x="10249" y="2854"/>
                      </a:lnTo>
                      <a:close/>
                      <a:moveTo>
                        <a:pt x="1529" y="3539"/>
                      </a:moveTo>
                      <a:lnTo>
                        <a:pt x="1735" y="3630"/>
                      </a:lnTo>
                      <a:lnTo>
                        <a:pt x="2557" y="3881"/>
                      </a:lnTo>
                      <a:lnTo>
                        <a:pt x="2990" y="4018"/>
                      </a:lnTo>
                      <a:lnTo>
                        <a:pt x="2648" y="5114"/>
                      </a:lnTo>
                      <a:lnTo>
                        <a:pt x="2305" y="6164"/>
                      </a:lnTo>
                      <a:lnTo>
                        <a:pt x="2123" y="6757"/>
                      </a:lnTo>
                      <a:lnTo>
                        <a:pt x="2077" y="6848"/>
                      </a:lnTo>
                      <a:lnTo>
                        <a:pt x="2077" y="6917"/>
                      </a:lnTo>
                      <a:cubicBezTo>
                        <a:pt x="2054" y="6985"/>
                        <a:pt x="2032" y="7054"/>
                        <a:pt x="2009" y="7122"/>
                      </a:cubicBezTo>
                      <a:cubicBezTo>
                        <a:pt x="2009" y="7122"/>
                        <a:pt x="2009" y="7145"/>
                        <a:pt x="1986" y="7145"/>
                      </a:cubicBezTo>
                      <a:lnTo>
                        <a:pt x="479" y="6689"/>
                      </a:lnTo>
                      <a:cubicBezTo>
                        <a:pt x="525" y="6689"/>
                        <a:pt x="525" y="6643"/>
                        <a:pt x="548" y="6620"/>
                      </a:cubicBezTo>
                      <a:cubicBezTo>
                        <a:pt x="685" y="6164"/>
                        <a:pt x="845" y="5684"/>
                        <a:pt x="982" y="5228"/>
                      </a:cubicBezTo>
                      <a:lnTo>
                        <a:pt x="1255" y="4429"/>
                      </a:lnTo>
                      <a:lnTo>
                        <a:pt x="1529" y="3539"/>
                      </a:lnTo>
                      <a:close/>
                      <a:moveTo>
                        <a:pt x="3310" y="4109"/>
                      </a:moveTo>
                      <a:lnTo>
                        <a:pt x="4337" y="4452"/>
                      </a:lnTo>
                      <a:lnTo>
                        <a:pt x="4816" y="4612"/>
                      </a:lnTo>
                      <a:lnTo>
                        <a:pt x="3835" y="7670"/>
                      </a:lnTo>
                      <a:cubicBezTo>
                        <a:pt x="3835" y="7693"/>
                        <a:pt x="3835" y="7693"/>
                        <a:pt x="3835" y="7716"/>
                      </a:cubicBezTo>
                      <a:lnTo>
                        <a:pt x="2785" y="7396"/>
                      </a:lnTo>
                      <a:lnTo>
                        <a:pt x="2305" y="7237"/>
                      </a:lnTo>
                      <a:cubicBezTo>
                        <a:pt x="2305" y="7237"/>
                        <a:pt x="2328" y="7214"/>
                        <a:pt x="2328" y="7214"/>
                      </a:cubicBezTo>
                      <a:cubicBezTo>
                        <a:pt x="2351" y="7145"/>
                        <a:pt x="2374" y="7100"/>
                        <a:pt x="2374" y="7054"/>
                      </a:cubicBezTo>
                      <a:lnTo>
                        <a:pt x="2397" y="6985"/>
                      </a:lnTo>
                      <a:lnTo>
                        <a:pt x="2442" y="6826"/>
                      </a:lnTo>
                      <a:lnTo>
                        <a:pt x="2693" y="6095"/>
                      </a:lnTo>
                      <a:lnTo>
                        <a:pt x="2967" y="5182"/>
                      </a:lnTo>
                      <a:lnTo>
                        <a:pt x="3082" y="4840"/>
                      </a:lnTo>
                      <a:lnTo>
                        <a:pt x="3310" y="4109"/>
                      </a:lnTo>
                      <a:close/>
                      <a:moveTo>
                        <a:pt x="5136" y="4703"/>
                      </a:moveTo>
                      <a:lnTo>
                        <a:pt x="6848" y="5251"/>
                      </a:lnTo>
                      <a:cubicBezTo>
                        <a:pt x="6597" y="6004"/>
                        <a:pt x="6346" y="6757"/>
                        <a:pt x="6094" y="7533"/>
                      </a:cubicBezTo>
                      <a:lnTo>
                        <a:pt x="5866" y="8309"/>
                      </a:lnTo>
                      <a:lnTo>
                        <a:pt x="5843" y="8332"/>
                      </a:lnTo>
                      <a:lnTo>
                        <a:pt x="5798" y="8309"/>
                      </a:lnTo>
                      <a:lnTo>
                        <a:pt x="4131" y="7807"/>
                      </a:lnTo>
                      <a:cubicBezTo>
                        <a:pt x="4154" y="7807"/>
                        <a:pt x="4154" y="7784"/>
                        <a:pt x="4177" y="7761"/>
                      </a:cubicBezTo>
                      <a:lnTo>
                        <a:pt x="5136" y="4703"/>
                      </a:lnTo>
                      <a:close/>
                      <a:moveTo>
                        <a:pt x="7144" y="5342"/>
                      </a:moveTo>
                      <a:lnTo>
                        <a:pt x="8925" y="5913"/>
                      </a:lnTo>
                      <a:lnTo>
                        <a:pt x="8811" y="6255"/>
                      </a:lnTo>
                      <a:lnTo>
                        <a:pt x="7966" y="8903"/>
                      </a:lnTo>
                      <a:lnTo>
                        <a:pt x="7943" y="8948"/>
                      </a:lnTo>
                      <a:lnTo>
                        <a:pt x="7943" y="8971"/>
                      </a:lnTo>
                      <a:lnTo>
                        <a:pt x="6163" y="8423"/>
                      </a:lnTo>
                      <a:lnTo>
                        <a:pt x="6642" y="6940"/>
                      </a:lnTo>
                      <a:lnTo>
                        <a:pt x="7144" y="5342"/>
                      </a:lnTo>
                      <a:close/>
                      <a:moveTo>
                        <a:pt x="9244" y="6004"/>
                      </a:moveTo>
                      <a:lnTo>
                        <a:pt x="11048" y="6597"/>
                      </a:lnTo>
                      <a:lnTo>
                        <a:pt x="10112" y="9633"/>
                      </a:lnTo>
                      <a:lnTo>
                        <a:pt x="9998" y="9610"/>
                      </a:lnTo>
                      <a:lnTo>
                        <a:pt x="9929" y="9588"/>
                      </a:lnTo>
                      <a:lnTo>
                        <a:pt x="9747" y="9519"/>
                      </a:lnTo>
                      <a:lnTo>
                        <a:pt x="8993" y="9291"/>
                      </a:lnTo>
                      <a:lnTo>
                        <a:pt x="8263" y="9063"/>
                      </a:lnTo>
                      <a:cubicBezTo>
                        <a:pt x="8263" y="9063"/>
                        <a:pt x="8263" y="9063"/>
                        <a:pt x="8286" y="9040"/>
                      </a:cubicBezTo>
                      <a:lnTo>
                        <a:pt x="9085" y="6506"/>
                      </a:lnTo>
                      <a:lnTo>
                        <a:pt x="9244" y="6004"/>
                      </a:lnTo>
                      <a:close/>
                      <a:moveTo>
                        <a:pt x="2032" y="1"/>
                      </a:moveTo>
                      <a:lnTo>
                        <a:pt x="1917" y="298"/>
                      </a:lnTo>
                      <a:lnTo>
                        <a:pt x="2077" y="366"/>
                      </a:lnTo>
                      <a:lnTo>
                        <a:pt x="2169" y="389"/>
                      </a:lnTo>
                      <a:lnTo>
                        <a:pt x="1301" y="3128"/>
                      </a:lnTo>
                      <a:lnTo>
                        <a:pt x="1119" y="3082"/>
                      </a:lnTo>
                      <a:lnTo>
                        <a:pt x="1027" y="3379"/>
                      </a:lnTo>
                      <a:lnTo>
                        <a:pt x="1210" y="3448"/>
                      </a:lnTo>
                      <a:lnTo>
                        <a:pt x="913" y="4361"/>
                      </a:lnTo>
                      <a:lnTo>
                        <a:pt x="662" y="5159"/>
                      </a:lnTo>
                      <a:cubicBezTo>
                        <a:pt x="502" y="5616"/>
                        <a:pt x="365" y="6072"/>
                        <a:pt x="228" y="6529"/>
                      </a:cubicBezTo>
                      <a:cubicBezTo>
                        <a:pt x="206" y="6552"/>
                        <a:pt x="206" y="6575"/>
                        <a:pt x="206" y="6620"/>
                      </a:cubicBezTo>
                      <a:lnTo>
                        <a:pt x="114" y="6575"/>
                      </a:lnTo>
                      <a:lnTo>
                        <a:pt x="0" y="6894"/>
                      </a:lnTo>
                      <a:lnTo>
                        <a:pt x="2237" y="7579"/>
                      </a:lnTo>
                      <a:lnTo>
                        <a:pt x="4771" y="8355"/>
                      </a:lnTo>
                      <a:lnTo>
                        <a:pt x="7464" y="9177"/>
                      </a:lnTo>
                      <a:lnTo>
                        <a:pt x="10157" y="9998"/>
                      </a:lnTo>
                      <a:cubicBezTo>
                        <a:pt x="10180" y="10021"/>
                        <a:pt x="10203" y="10021"/>
                        <a:pt x="10226" y="10021"/>
                      </a:cubicBezTo>
                      <a:cubicBezTo>
                        <a:pt x="10249" y="10021"/>
                        <a:pt x="10271" y="10021"/>
                        <a:pt x="10294" y="9998"/>
                      </a:cubicBezTo>
                      <a:cubicBezTo>
                        <a:pt x="10317" y="9998"/>
                        <a:pt x="10340" y="9976"/>
                        <a:pt x="10363" y="9930"/>
                      </a:cubicBezTo>
                      <a:lnTo>
                        <a:pt x="10386" y="9907"/>
                      </a:lnTo>
                      <a:cubicBezTo>
                        <a:pt x="11048" y="7716"/>
                        <a:pt x="11709" y="5547"/>
                        <a:pt x="12394" y="3356"/>
                      </a:cubicBezTo>
                      <a:cubicBezTo>
                        <a:pt x="12394" y="3311"/>
                        <a:pt x="12394" y="3265"/>
                        <a:pt x="12394" y="3242"/>
                      </a:cubicBezTo>
                      <a:cubicBezTo>
                        <a:pt x="12371" y="3196"/>
                        <a:pt x="12349" y="3174"/>
                        <a:pt x="12326" y="3151"/>
                      </a:cubicBezTo>
                      <a:lnTo>
                        <a:pt x="12303" y="3151"/>
                      </a:lnTo>
                      <a:lnTo>
                        <a:pt x="11846" y="3014"/>
                      </a:lnTo>
                      <a:lnTo>
                        <a:pt x="11664" y="2945"/>
                      </a:lnTo>
                      <a:lnTo>
                        <a:pt x="7647" y="1713"/>
                      </a:lnTo>
                      <a:lnTo>
                        <a:pt x="2032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5515" name="Google Shape;5515;p41"/>
            <p:cNvGrpSpPr/>
            <p:nvPr/>
          </p:nvGrpSpPr>
          <p:grpSpPr>
            <a:xfrm flipH="1">
              <a:off x="4063871" y="409263"/>
              <a:ext cx="392050" cy="392050"/>
              <a:chOff x="-3728925" y="-37500"/>
              <a:chExt cx="392050" cy="392050"/>
            </a:xfrm>
          </p:grpSpPr>
          <p:sp>
            <p:nvSpPr>
              <p:cNvPr id="5516" name="Google Shape;5516;p41"/>
              <p:cNvSpPr/>
              <p:nvPr/>
            </p:nvSpPr>
            <p:spPr>
              <a:xfrm>
                <a:off x="-3728925" y="-37500"/>
                <a:ext cx="392050" cy="392050"/>
              </a:xfrm>
              <a:custGeom>
                <a:avLst/>
                <a:gdLst/>
                <a:ahLst/>
                <a:cxnLst/>
                <a:rect l="l" t="t" r="r" b="b"/>
                <a:pathLst>
                  <a:path w="15682" h="15682" extrusionOk="0">
                    <a:moveTo>
                      <a:pt x="7830" y="0"/>
                    </a:moveTo>
                    <a:cubicBezTo>
                      <a:pt x="3516" y="0"/>
                      <a:pt x="1" y="3515"/>
                      <a:pt x="1" y="7852"/>
                    </a:cubicBezTo>
                    <a:cubicBezTo>
                      <a:pt x="1" y="12166"/>
                      <a:pt x="3516" y="15681"/>
                      <a:pt x="7830" y="15681"/>
                    </a:cubicBezTo>
                    <a:cubicBezTo>
                      <a:pt x="12166" y="15681"/>
                      <a:pt x="15682" y="12166"/>
                      <a:pt x="15682" y="7852"/>
                    </a:cubicBezTo>
                    <a:cubicBezTo>
                      <a:pt x="15682" y="3515"/>
                      <a:pt x="12166" y="0"/>
                      <a:pt x="7830" y="0"/>
                    </a:cubicBez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7" name="Google Shape;5517;p41"/>
              <p:cNvSpPr/>
              <p:nvPr/>
            </p:nvSpPr>
            <p:spPr>
              <a:xfrm>
                <a:off x="-3656450" y="37825"/>
                <a:ext cx="71925" cy="71925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2877" extrusionOk="0">
                    <a:moveTo>
                      <a:pt x="1438" y="0"/>
                    </a:moveTo>
                    <a:cubicBezTo>
                      <a:pt x="639" y="0"/>
                      <a:pt x="0" y="639"/>
                      <a:pt x="0" y="1438"/>
                    </a:cubicBezTo>
                    <a:cubicBezTo>
                      <a:pt x="0" y="2214"/>
                      <a:pt x="639" y="2876"/>
                      <a:pt x="1438" y="2876"/>
                    </a:cubicBezTo>
                    <a:cubicBezTo>
                      <a:pt x="2237" y="2876"/>
                      <a:pt x="2876" y="2214"/>
                      <a:pt x="2876" y="1438"/>
                    </a:cubicBezTo>
                    <a:cubicBezTo>
                      <a:pt x="2876" y="639"/>
                      <a:pt x="2237" y="0"/>
                      <a:pt x="1438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8" name="Google Shape;5518;p41"/>
              <p:cNvSpPr/>
              <p:nvPr/>
            </p:nvSpPr>
            <p:spPr>
              <a:xfrm>
                <a:off x="-3447025" y="78325"/>
                <a:ext cx="31400" cy="31425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257" extrusionOk="0">
                    <a:moveTo>
                      <a:pt x="617" y="1"/>
                    </a:moveTo>
                    <a:cubicBezTo>
                      <a:pt x="274" y="1"/>
                      <a:pt x="0" y="275"/>
                      <a:pt x="0" y="617"/>
                    </a:cubicBezTo>
                    <a:cubicBezTo>
                      <a:pt x="0" y="982"/>
                      <a:pt x="274" y="1256"/>
                      <a:pt x="617" y="1256"/>
                    </a:cubicBezTo>
                    <a:cubicBezTo>
                      <a:pt x="959" y="1256"/>
                      <a:pt x="1256" y="982"/>
                      <a:pt x="1256" y="617"/>
                    </a:cubicBezTo>
                    <a:cubicBezTo>
                      <a:pt x="1256" y="275"/>
                      <a:pt x="959" y="1"/>
                      <a:pt x="617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9" name="Google Shape;5519;p41"/>
              <p:cNvSpPr/>
              <p:nvPr/>
            </p:nvSpPr>
            <p:spPr>
              <a:xfrm>
                <a:off x="-3548600" y="263800"/>
                <a:ext cx="31400" cy="31400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256" extrusionOk="0">
                    <a:moveTo>
                      <a:pt x="617" y="0"/>
                    </a:moveTo>
                    <a:cubicBezTo>
                      <a:pt x="274" y="0"/>
                      <a:pt x="0" y="274"/>
                      <a:pt x="0" y="616"/>
                    </a:cubicBezTo>
                    <a:cubicBezTo>
                      <a:pt x="0" y="982"/>
                      <a:pt x="274" y="1256"/>
                      <a:pt x="617" y="1256"/>
                    </a:cubicBezTo>
                    <a:cubicBezTo>
                      <a:pt x="959" y="1256"/>
                      <a:pt x="1256" y="982"/>
                      <a:pt x="1256" y="616"/>
                    </a:cubicBezTo>
                    <a:cubicBezTo>
                      <a:pt x="1256" y="274"/>
                      <a:pt x="959" y="0"/>
                      <a:pt x="617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0" name="Google Shape;5520;p41"/>
              <p:cNvSpPr/>
              <p:nvPr/>
            </p:nvSpPr>
            <p:spPr>
              <a:xfrm>
                <a:off x="-3620500" y="37825"/>
                <a:ext cx="49675" cy="49100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1964" extrusionOk="0">
                    <a:moveTo>
                      <a:pt x="1005" y="0"/>
                    </a:moveTo>
                    <a:cubicBezTo>
                      <a:pt x="457" y="0"/>
                      <a:pt x="0" y="434"/>
                      <a:pt x="0" y="982"/>
                    </a:cubicBezTo>
                    <a:cubicBezTo>
                      <a:pt x="0" y="1530"/>
                      <a:pt x="457" y="1963"/>
                      <a:pt x="1005" y="1963"/>
                    </a:cubicBezTo>
                    <a:cubicBezTo>
                      <a:pt x="1552" y="1963"/>
                      <a:pt x="1986" y="1530"/>
                      <a:pt x="1986" y="982"/>
                    </a:cubicBezTo>
                    <a:cubicBezTo>
                      <a:pt x="1986" y="434"/>
                      <a:pt x="1552" y="0"/>
                      <a:pt x="1005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1" name="Google Shape;5521;p41"/>
              <p:cNvSpPr/>
              <p:nvPr/>
            </p:nvSpPr>
            <p:spPr>
              <a:xfrm>
                <a:off x="-3584550" y="141675"/>
                <a:ext cx="6050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420" h="2398" extrusionOk="0">
                    <a:moveTo>
                      <a:pt x="1210" y="1"/>
                    </a:moveTo>
                    <a:cubicBezTo>
                      <a:pt x="548" y="1"/>
                      <a:pt x="0" y="526"/>
                      <a:pt x="0" y="1210"/>
                    </a:cubicBezTo>
                    <a:cubicBezTo>
                      <a:pt x="0" y="1872"/>
                      <a:pt x="548" y="2397"/>
                      <a:pt x="1210" y="2397"/>
                    </a:cubicBezTo>
                    <a:cubicBezTo>
                      <a:pt x="1872" y="2397"/>
                      <a:pt x="2420" y="1872"/>
                      <a:pt x="2420" y="1210"/>
                    </a:cubicBezTo>
                    <a:cubicBezTo>
                      <a:pt x="2420" y="526"/>
                      <a:pt x="1872" y="1"/>
                      <a:pt x="1210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2" name="Google Shape;5522;p41"/>
              <p:cNvSpPr/>
              <p:nvPr/>
            </p:nvSpPr>
            <p:spPr>
              <a:xfrm>
                <a:off x="-3477275" y="141675"/>
                <a:ext cx="91325" cy="90750"/>
              </a:xfrm>
              <a:custGeom>
                <a:avLst/>
                <a:gdLst/>
                <a:ahLst/>
                <a:cxnLst/>
                <a:rect l="l" t="t" r="r" b="b"/>
                <a:pathLst>
                  <a:path w="3653" h="3630" extrusionOk="0">
                    <a:moveTo>
                      <a:pt x="1827" y="1"/>
                    </a:moveTo>
                    <a:cubicBezTo>
                      <a:pt x="822" y="1"/>
                      <a:pt x="1" y="799"/>
                      <a:pt x="1" y="1827"/>
                    </a:cubicBezTo>
                    <a:cubicBezTo>
                      <a:pt x="1" y="2831"/>
                      <a:pt x="822" y="3630"/>
                      <a:pt x="1827" y="3630"/>
                    </a:cubicBezTo>
                    <a:cubicBezTo>
                      <a:pt x="2831" y="3630"/>
                      <a:pt x="3653" y="2831"/>
                      <a:pt x="3653" y="1827"/>
                    </a:cubicBezTo>
                    <a:cubicBezTo>
                      <a:pt x="3653" y="799"/>
                      <a:pt x="2831" y="1"/>
                      <a:pt x="1827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3" name="Google Shape;5523;p41"/>
              <p:cNvSpPr/>
              <p:nvPr/>
            </p:nvSpPr>
            <p:spPr>
              <a:xfrm>
                <a:off x="-3635900" y="232400"/>
                <a:ext cx="30825" cy="31425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257" extrusionOk="0">
                    <a:moveTo>
                      <a:pt x="616" y="1"/>
                    </a:moveTo>
                    <a:cubicBezTo>
                      <a:pt x="274" y="1"/>
                      <a:pt x="0" y="297"/>
                      <a:pt x="0" y="640"/>
                    </a:cubicBezTo>
                    <a:cubicBezTo>
                      <a:pt x="0" y="982"/>
                      <a:pt x="274" y="1256"/>
                      <a:pt x="616" y="1256"/>
                    </a:cubicBezTo>
                    <a:cubicBezTo>
                      <a:pt x="959" y="1256"/>
                      <a:pt x="1233" y="982"/>
                      <a:pt x="1233" y="640"/>
                    </a:cubicBezTo>
                    <a:cubicBezTo>
                      <a:pt x="1233" y="297"/>
                      <a:pt x="959" y="1"/>
                      <a:pt x="616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4" name="Google Shape;5524;p41"/>
              <p:cNvSpPr/>
              <p:nvPr/>
            </p:nvSpPr>
            <p:spPr>
              <a:xfrm>
                <a:off x="-3540625" y="210150"/>
                <a:ext cx="172375" cy="122700"/>
              </a:xfrm>
              <a:custGeom>
                <a:avLst/>
                <a:gdLst/>
                <a:ahLst/>
                <a:cxnLst/>
                <a:rect l="l" t="t" r="r" b="b"/>
                <a:pathLst>
                  <a:path w="6895" h="4908" fill="none" extrusionOk="0">
                    <a:moveTo>
                      <a:pt x="1" y="4748"/>
                    </a:moveTo>
                    <a:cubicBezTo>
                      <a:pt x="1" y="4748"/>
                      <a:pt x="4680" y="4908"/>
                      <a:pt x="6894" y="1"/>
                    </a:cubicBezTo>
                  </a:path>
                </a:pathLst>
              </a:custGeom>
              <a:noFill/>
              <a:ln w="9700" cap="rnd" cmpd="sng">
                <a:solidFill>
                  <a:srgbClr val="DAD9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5" name="Google Shape;5525;p41"/>
              <p:cNvSpPr/>
              <p:nvPr/>
            </p:nvSpPr>
            <p:spPr>
              <a:xfrm>
                <a:off x="-3356300" y="141675"/>
                <a:ext cx="3450" cy="35400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416" fill="none" extrusionOk="0">
                    <a:moveTo>
                      <a:pt x="0" y="1416"/>
                    </a:moveTo>
                    <a:cubicBezTo>
                      <a:pt x="0" y="1416"/>
                      <a:pt x="137" y="548"/>
                      <a:pt x="0" y="1"/>
                    </a:cubicBezTo>
                  </a:path>
                </a:pathLst>
              </a:custGeom>
              <a:noFill/>
              <a:ln w="9700" cap="rnd" cmpd="sng">
                <a:solidFill>
                  <a:srgbClr val="DAD9C3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26" name="Google Shape;5526;p41"/>
            <p:cNvSpPr/>
            <p:nvPr/>
          </p:nvSpPr>
          <p:spPr>
            <a:xfrm flipH="1">
              <a:off x="628699" y="280521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5527;p41"/>
            <p:cNvSpPr/>
            <p:nvPr/>
          </p:nvSpPr>
          <p:spPr>
            <a:xfrm flipH="1">
              <a:off x="1695694" y="305356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5528;p41"/>
            <p:cNvSpPr/>
            <p:nvPr/>
          </p:nvSpPr>
          <p:spPr>
            <a:xfrm flipH="1">
              <a:off x="1259684" y="406727"/>
              <a:ext cx="228295" cy="699807"/>
            </a:xfrm>
            <a:custGeom>
              <a:avLst/>
              <a:gdLst/>
              <a:ahLst/>
              <a:cxnLst/>
              <a:rect l="l" t="t" r="r" b="b"/>
              <a:pathLst>
                <a:path w="8446" h="25890" extrusionOk="0">
                  <a:moveTo>
                    <a:pt x="8263" y="0"/>
                  </a:moveTo>
                  <a:cubicBezTo>
                    <a:pt x="8240" y="0"/>
                    <a:pt x="8194" y="23"/>
                    <a:pt x="8172" y="23"/>
                  </a:cubicBezTo>
                  <a:cubicBezTo>
                    <a:pt x="8057" y="91"/>
                    <a:pt x="7943" y="160"/>
                    <a:pt x="7829" y="251"/>
                  </a:cubicBezTo>
                  <a:cubicBezTo>
                    <a:pt x="6893" y="845"/>
                    <a:pt x="6003" y="1552"/>
                    <a:pt x="5204" y="2306"/>
                  </a:cubicBezTo>
                  <a:cubicBezTo>
                    <a:pt x="4405" y="3082"/>
                    <a:pt x="3675" y="3949"/>
                    <a:pt x="3036" y="4862"/>
                  </a:cubicBezTo>
                  <a:cubicBezTo>
                    <a:pt x="3036" y="4885"/>
                    <a:pt x="3036" y="4885"/>
                    <a:pt x="3036" y="4885"/>
                  </a:cubicBezTo>
                  <a:cubicBezTo>
                    <a:pt x="3013" y="4885"/>
                    <a:pt x="3013" y="4885"/>
                    <a:pt x="3013" y="4908"/>
                  </a:cubicBezTo>
                  <a:cubicBezTo>
                    <a:pt x="3013" y="4908"/>
                    <a:pt x="3013" y="4908"/>
                    <a:pt x="2990" y="4930"/>
                  </a:cubicBezTo>
                  <a:cubicBezTo>
                    <a:pt x="2054" y="6300"/>
                    <a:pt x="1324" y="7829"/>
                    <a:pt x="799" y="9427"/>
                  </a:cubicBezTo>
                  <a:cubicBezTo>
                    <a:pt x="274" y="11139"/>
                    <a:pt x="0" y="12919"/>
                    <a:pt x="23" y="14700"/>
                  </a:cubicBezTo>
                  <a:cubicBezTo>
                    <a:pt x="23" y="15635"/>
                    <a:pt x="114" y="16548"/>
                    <a:pt x="274" y="17462"/>
                  </a:cubicBezTo>
                  <a:cubicBezTo>
                    <a:pt x="434" y="18397"/>
                    <a:pt x="685" y="19333"/>
                    <a:pt x="1004" y="20223"/>
                  </a:cubicBezTo>
                  <a:cubicBezTo>
                    <a:pt x="1324" y="21068"/>
                    <a:pt x="1689" y="21912"/>
                    <a:pt x="2123" y="22711"/>
                  </a:cubicBezTo>
                  <a:cubicBezTo>
                    <a:pt x="2579" y="23510"/>
                    <a:pt x="3082" y="24263"/>
                    <a:pt x="3652" y="24994"/>
                  </a:cubicBezTo>
                  <a:cubicBezTo>
                    <a:pt x="3858" y="25268"/>
                    <a:pt x="4086" y="25542"/>
                    <a:pt x="4337" y="25816"/>
                  </a:cubicBezTo>
                  <a:lnTo>
                    <a:pt x="4360" y="25838"/>
                  </a:lnTo>
                  <a:cubicBezTo>
                    <a:pt x="4383" y="25873"/>
                    <a:pt x="4422" y="25890"/>
                    <a:pt x="4465" y="25890"/>
                  </a:cubicBezTo>
                  <a:cubicBezTo>
                    <a:pt x="4508" y="25890"/>
                    <a:pt x="4554" y="25873"/>
                    <a:pt x="4588" y="25838"/>
                  </a:cubicBezTo>
                  <a:cubicBezTo>
                    <a:pt x="4656" y="25770"/>
                    <a:pt x="4634" y="25679"/>
                    <a:pt x="4588" y="25610"/>
                  </a:cubicBezTo>
                  <a:cubicBezTo>
                    <a:pt x="4314" y="25313"/>
                    <a:pt x="4063" y="24994"/>
                    <a:pt x="3812" y="24697"/>
                  </a:cubicBezTo>
                  <a:cubicBezTo>
                    <a:pt x="2945" y="23533"/>
                    <a:pt x="2191" y="22278"/>
                    <a:pt x="1644" y="20931"/>
                  </a:cubicBezTo>
                  <a:lnTo>
                    <a:pt x="1644" y="20977"/>
                  </a:lnTo>
                  <a:cubicBezTo>
                    <a:pt x="1096" y="19630"/>
                    <a:pt x="708" y="18215"/>
                    <a:pt x="502" y="16777"/>
                  </a:cubicBezTo>
                  <a:cubicBezTo>
                    <a:pt x="411" y="16092"/>
                    <a:pt x="365" y="15384"/>
                    <a:pt x="342" y="14700"/>
                  </a:cubicBezTo>
                  <a:cubicBezTo>
                    <a:pt x="342" y="13878"/>
                    <a:pt x="388" y="13079"/>
                    <a:pt x="502" y="12280"/>
                  </a:cubicBezTo>
                  <a:cubicBezTo>
                    <a:pt x="502" y="12280"/>
                    <a:pt x="502" y="12303"/>
                    <a:pt x="502" y="12326"/>
                  </a:cubicBezTo>
                  <a:cubicBezTo>
                    <a:pt x="708" y="10842"/>
                    <a:pt x="1096" y="9381"/>
                    <a:pt x="1666" y="8012"/>
                  </a:cubicBezTo>
                  <a:lnTo>
                    <a:pt x="1666" y="8035"/>
                  </a:lnTo>
                  <a:cubicBezTo>
                    <a:pt x="2100" y="7008"/>
                    <a:pt x="2648" y="6003"/>
                    <a:pt x="3287" y="5067"/>
                  </a:cubicBezTo>
                  <a:cubicBezTo>
                    <a:pt x="3287" y="5067"/>
                    <a:pt x="3310" y="5067"/>
                    <a:pt x="3310" y="5045"/>
                  </a:cubicBezTo>
                  <a:cubicBezTo>
                    <a:pt x="3470" y="4816"/>
                    <a:pt x="3652" y="4588"/>
                    <a:pt x="3812" y="4360"/>
                  </a:cubicBezTo>
                  <a:cubicBezTo>
                    <a:pt x="4679" y="3219"/>
                    <a:pt x="5706" y="2214"/>
                    <a:pt x="6825" y="1347"/>
                  </a:cubicBezTo>
                  <a:lnTo>
                    <a:pt x="6825" y="1347"/>
                  </a:lnTo>
                  <a:cubicBezTo>
                    <a:pt x="6825" y="1347"/>
                    <a:pt x="6802" y="1370"/>
                    <a:pt x="6802" y="1370"/>
                  </a:cubicBezTo>
                  <a:cubicBezTo>
                    <a:pt x="7144" y="1096"/>
                    <a:pt x="7510" y="845"/>
                    <a:pt x="7875" y="594"/>
                  </a:cubicBezTo>
                  <a:cubicBezTo>
                    <a:pt x="8035" y="502"/>
                    <a:pt x="8194" y="411"/>
                    <a:pt x="8331" y="320"/>
                  </a:cubicBezTo>
                  <a:cubicBezTo>
                    <a:pt x="8423" y="274"/>
                    <a:pt x="8445" y="160"/>
                    <a:pt x="8400" y="91"/>
                  </a:cubicBezTo>
                  <a:cubicBezTo>
                    <a:pt x="8377" y="46"/>
                    <a:pt x="8309" y="0"/>
                    <a:pt x="82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29" name="Google Shape;5529;p41"/>
            <p:cNvGrpSpPr/>
            <p:nvPr/>
          </p:nvGrpSpPr>
          <p:grpSpPr>
            <a:xfrm>
              <a:off x="319938" y="647501"/>
              <a:ext cx="804548" cy="501001"/>
              <a:chOff x="6743588" y="1434463"/>
              <a:chExt cx="804548" cy="501001"/>
            </a:xfrm>
          </p:grpSpPr>
          <p:sp>
            <p:nvSpPr>
              <p:cNvPr id="5530" name="Google Shape;5530;p41"/>
              <p:cNvSpPr/>
              <p:nvPr/>
            </p:nvSpPr>
            <p:spPr>
              <a:xfrm>
                <a:off x="6749156" y="1629403"/>
                <a:ext cx="223971" cy="302358"/>
              </a:xfrm>
              <a:custGeom>
                <a:avLst/>
                <a:gdLst/>
                <a:ahLst/>
                <a:cxnLst/>
                <a:rect l="l" t="t" r="r" b="b"/>
                <a:pathLst>
                  <a:path w="8286" h="11186" extrusionOk="0">
                    <a:moveTo>
                      <a:pt x="8103" y="1"/>
                    </a:moveTo>
                    <a:cubicBezTo>
                      <a:pt x="8080" y="1"/>
                      <a:pt x="8080" y="24"/>
                      <a:pt x="8058" y="24"/>
                    </a:cubicBezTo>
                    <a:cubicBezTo>
                      <a:pt x="7943" y="69"/>
                      <a:pt x="7829" y="138"/>
                      <a:pt x="7692" y="184"/>
                    </a:cubicBezTo>
                    <a:lnTo>
                      <a:pt x="7464" y="321"/>
                    </a:lnTo>
                    <a:cubicBezTo>
                      <a:pt x="7304" y="435"/>
                      <a:pt x="7145" y="503"/>
                      <a:pt x="7008" y="572"/>
                    </a:cubicBezTo>
                    <a:lnTo>
                      <a:pt x="7053" y="549"/>
                    </a:lnTo>
                    <a:lnTo>
                      <a:pt x="7053" y="549"/>
                    </a:lnTo>
                    <a:cubicBezTo>
                      <a:pt x="6916" y="617"/>
                      <a:pt x="6756" y="686"/>
                      <a:pt x="6620" y="754"/>
                    </a:cubicBezTo>
                    <a:lnTo>
                      <a:pt x="6483" y="823"/>
                    </a:lnTo>
                    <a:cubicBezTo>
                      <a:pt x="6391" y="868"/>
                      <a:pt x="6323" y="891"/>
                      <a:pt x="6231" y="937"/>
                    </a:cubicBezTo>
                    <a:cubicBezTo>
                      <a:pt x="6095" y="982"/>
                      <a:pt x="5980" y="1051"/>
                      <a:pt x="5843" y="1097"/>
                    </a:cubicBezTo>
                    <a:cubicBezTo>
                      <a:pt x="5729" y="1165"/>
                      <a:pt x="5615" y="1211"/>
                      <a:pt x="5524" y="1279"/>
                    </a:cubicBezTo>
                    <a:cubicBezTo>
                      <a:pt x="5433" y="1325"/>
                      <a:pt x="5364" y="1348"/>
                      <a:pt x="5273" y="1393"/>
                    </a:cubicBezTo>
                    <a:lnTo>
                      <a:pt x="5136" y="1462"/>
                    </a:lnTo>
                    <a:cubicBezTo>
                      <a:pt x="4976" y="1530"/>
                      <a:pt x="4839" y="1622"/>
                      <a:pt x="4702" y="1690"/>
                    </a:cubicBezTo>
                    <a:cubicBezTo>
                      <a:pt x="4542" y="1781"/>
                      <a:pt x="4383" y="1850"/>
                      <a:pt x="4223" y="1941"/>
                    </a:cubicBezTo>
                    <a:lnTo>
                      <a:pt x="4200" y="1941"/>
                    </a:lnTo>
                    <a:lnTo>
                      <a:pt x="4154" y="1964"/>
                    </a:lnTo>
                    <a:cubicBezTo>
                      <a:pt x="3926" y="2055"/>
                      <a:pt x="3721" y="2169"/>
                      <a:pt x="3492" y="2284"/>
                    </a:cubicBezTo>
                    <a:lnTo>
                      <a:pt x="3196" y="2443"/>
                    </a:lnTo>
                    <a:cubicBezTo>
                      <a:pt x="3036" y="2512"/>
                      <a:pt x="2899" y="2580"/>
                      <a:pt x="2739" y="2672"/>
                    </a:cubicBezTo>
                    <a:cubicBezTo>
                      <a:pt x="2579" y="2740"/>
                      <a:pt x="2420" y="2831"/>
                      <a:pt x="2260" y="2900"/>
                    </a:cubicBezTo>
                    <a:cubicBezTo>
                      <a:pt x="2214" y="2923"/>
                      <a:pt x="2146" y="2945"/>
                      <a:pt x="2100" y="2968"/>
                    </a:cubicBezTo>
                    <a:cubicBezTo>
                      <a:pt x="1895" y="3082"/>
                      <a:pt x="1666" y="3174"/>
                      <a:pt x="1461" y="3288"/>
                    </a:cubicBezTo>
                    <a:lnTo>
                      <a:pt x="1438" y="3288"/>
                    </a:lnTo>
                    <a:cubicBezTo>
                      <a:pt x="1233" y="3402"/>
                      <a:pt x="1027" y="3493"/>
                      <a:pt x="845" y="3630"/>
                    </a:cubicBezTo>
                    <a:cubicBezTo>
                      <a:pt x="776" y="3676"/>
                      <a:pt x="685" y="3744"/>
                      <a:pt x="616" y="3836"/>
                    </a:cubicBezTo>
                    <a:cubicBezTo>
                      <a:pt x="548" y="3927"/>
                      <a:pt x="480" y="4018"/>
                      <a:pt x="411" y="4110"/>
                    </a:cubicBezTo>
                    <a:cubicBezTo>
                      <a:pt x="343" y="4201"/>
                      <a:pt x="274" y="4315"/>
                      <a:pt x="228" y="4429"/>
                    </a:cubicBezTo>
                    <a:cubicBezTo>
                      <a:pt x="183" y="4543"/>
                      <a:pt x="137" y="4657"/>
                      <a:pt x="114" y="4794"/>
                    </a:cubicBezTo>
                    <a:cubicBezTo>
                      <a:pt x="91" y="4863"/>
                      <a:pt x="69" y="4931"/>
                      <a:pt x="46" y="5000"/>
                    </a:cubicBezTo>
                    <a:cubicBezTo>
                      <a:pt x="46" y="5045"/>
                      <a:pt x="23" y="5091"/>
                      <a:pt x="23" y="5137"/>
                    </a:cubicBezTo>
                    <a:lnTo>
                      <a:pt x="23" y="5182"/>
                    </a:lnTo>
                    <a:cubicBezTo>
                      <a:pt x="23" y="5274"/>
                      <a:pt x="0" y="5365"/>
                      <a:pt x="0" y="5433"/>
                    </a:cubicBezTo>
                    <a:cubicBezTo>
                      <a:pt x="0" y="5593"/>
                      <a:pt x="0" y="5730"/>
                      <a:pt x="0" y="5890"/>
                    </a:cubicBezTo>
                    <a:cubicBezTo>
                      <a:pt x="0" y="6004"/>
                      <a:pt x="23" y="6118"/>
                      <a:pt x="46" y="6232"/>
                    </a:cubicBezTo>
                    <a:lnTo>
                      <a:pt x="46" y="6324"/>
                    </a:lnTo>
                    <a:cubicBezTo>
                      <a:pt x="69" y="6506"/>
                      <a:pt x="114" y="6666"/>
                      <a:pt x="183" y="6826"/>
                    </a:cubicBezTo>
                    <a:cubicBezTo>
                      <a:pt x="206" y="6940"/>
                      <a:pt x="274" y="7054"/>
                      <a:pt x="320" y="7191"/>
                    </a:cubicBezTo>
                    <a:lnTo>
                      <a:pt x="343" y="7237"/>
                    </a:lnTo>
                    <a:cubicBezTo>
                      <a:pt x="411" y="7396"/>
                      <a:pt x="480" y="7533"/>
                      <a:pt x="548" y="7693"/>
                    </a:cubicBezTo>
                    <a:lnTo>
                      <a:pt x="571" y="7739"/>
                    </a:lnTo>
                    <a:lnTo>
                      <a:pt x="594" y="7762"/>
                    </a:lnTo>
                    <a:lnTo>
                      <a:pt x="639" y="7853"/>
                    </a:lnTo>
                    <a:lnTo>
                      <a:pt x="708" y="7967"/>
                    </a:lnTo>
                    <a:cubicBezTo>
                      <a:pt x="753" y="8081"/>
                      <a:pt x="799" y="8172"/>
                      <a:pt x="845" y="8264"/>
                    </a:cubicBezTo>
                    <a:cubicBezTo>
                      <a:pt x="936" y="8401"/>
                      <a:pt x="1027" y="8538"/>
                      <a:pt x="1119" y="8652"/>
                    </a:cubicBezTo>
                    <a:cubicBezTo>
                      <a:pt x="1187" y="8766"/>
                      <a:pt x="1278" y="8880"/>
                      <a:pt x="1370" y="8971"/>
                    </a:cubicBezTo>
                    <a:lnTo>
                      <a:pt x="1393" y="9017"/>
                    </a:lnTo>
                    <a:lnTo>
                      <a:pt x="1415" y="9063"/>
                    </a:lnTo>
                    <a:cubicBezTo>
                      <a:pt x="1461" y="9085"/>
                      <a:pt x="1484" y="9131"/>
                      <a:pt x="1529" y="9177"/>
                    </a:cubicBezTo>
                    <a:cubicBezTo>
                      <a:pt x="1666" y="9359"/>
                      <a:pt x="1826" y="9565"/>
                      <a:pt x="1963" y="9725"/>
                    </a:cubicBezTo>
                    <a:cubicBezTo>
                      <a:pt x="2054" y="9839"/>
                      <a:pt x="2123" y="9907"/>
                      <a:pt x="2214" y="9998"/>
                    </a:cubicBezTo>
                    <a:cubicBezTo>
                      <a:pt x="2283" y="10067"/>
                      <a:pt x="2397" y="10181"/>
                      <a:pt x="2511" y="10250"/>
                    </a:cubicBezTo>
                    <a:cubicBezTo>
                      <a:pt x="2625" y="10341"/>
                      <a:pt x="2739" y="10409"/>
                      <a:pt x="2853" y="10478"/>
                    </a:cubicBezTo>
                    <a:cubicBezTo>
                      <a:pt x="2922" y="10501"/>
                      <a:pt x="2967" y="10546"/>
                      <a:pt x="3013" y="10569"/>
                    </a:cubicBezTo>
                    <a:cubicBezTo>
                      <a:pt x="3036" y="10592"/>
                      <a:pt x="3059" y="10615"/>
                      <a:pt x="3082" y="10638"/>
                    </a:cubicBezTo>
                    <a:cubicBezTo>
                      <a:pt x="3310" y="10775"/>
                      <a:pt x="3607" y="10934"/>
                      <a:pt x="3926" y="11026"/>
                    </a:cubicBezTo>
                    <a:cubicBezTo>
                      <a:pt x="4063" y="11071"/>
                      <a:pt x="4223" y="11117"/>
                      <a:pt x="4405" y="11140"/>
                    </a:cubicBezTo>
                    <a:lnTo>
                      <a:pt x="4451" y="11140"/>
                    </a:lnTo>
                    <a:cubicBezTo>
                      <a:pt x="4565" y="11163"/>
                      <a:pt x="4679" y="11185"/>
                      <a:pt x="4771" y="11185"/>
                    </a:cubicBezTo>
                    <a:lnTo>
                      <a:pt x="4816" y="11185"/>
                    </a:lnTo>
                    <a:cubicBezTo>
                      <a:pt x="4885" y="11185"/>
                      <a:pt x="4930" y="11163"/>
                      <a:pt x="4999" y="11163"/>
                    </a:cubicBezTo>
                    <a:lnTo>
                      <a:pt x="5067" y="11140"/>
                    </a:lnTo>
                    <a:cubicBezTo>
                      <a:pt x="5136" y="11140"/>
                      <a:pt x="5204" y="11117"/>
                      <a:pt x="5273" y="11117"/>
                    </a:cubicBezTo>
                    <a:cubicBezTo>
                      <a:pt x="5410" y="11071"/>
                      <a:pt x="5570" y="11026"/>
                      <a:pt x="5684" y="10980"/>
                    </a:cubicBezTo>
                    <a:cubicBezTo>
                      <a:pt x="5866" y="10934"/>
                      <a:pt x="6003" y="10866"/>
                      <a:pt x="6140" y="10820"/>
                    </a:cubicBezTo>
                    <a:cubicBezTo>
                      <a:pt x="6231" y="10775"/>
                      <a:pt x="6346" y="10729"/>
                      <a:pt x="6437" y="10683"/>
                    </a:cubicBezTo>
                    <a:lnTo>
                      <a:pt x="6597" y="10615"/>
                    </a:lnTo>
                    <a:lnTo>
                      <a:pt x="6665" y="10569"/>
                    </a:lnTo>
                    <a:cubicBezTo>
                      <a:pt x="6871" y="10478"/>
                      <a:pt x="7099" y="10364"/>
                      <a:pt x="7327" y="10250"/>
                    </a:cubicBezTo>
                    <a:cubicBezTo>
                      <a:pt x="7396" y="10204"/>
                      <a:pt x="7464" y="10158"/>
                      <a:pt x="7533" y="10113"/>
                    </a:cubicBezTo>
                    <a:lnTo>
                      <a:pt x="7578" y="10090"/>
                    </a:lnTo>
                    <a:cubicBezTo>
                      <a:pt x="7647" y="10044"/>
                      <a:pt x="7738" y="9998"/>
                      <a:pt x="7806" y="9953"/>
                    </a:cubicBezTo>
                    <a:cubicBezTo>
                      <a:pt x="7875" y="9907"/>
                      <a:pt x="7943" y="9884"/>
                      <a:pt x="7989" y="9839"/>
                    </a:cubicBezTo>
                    <a:cubicBezTo>
                      <a:pt x="8035" y="9793"/>
                      <a:pt x="8058" y="9770"/>
                      <a:pt x="8080" y="9747"/>
                    </a:cubicBezTo>
                    <a:cubicBezTo>
                      <a:pt x="8126" y="9702"/>
                      <a:pt x="8149" y="9656"/>
                      <a:pt x="8172" y="9565"/>
                    </a:cubicBezTo>
                    <a:cubicBezTo>
                      <a:pt x="8194" y="9519"/>
                      <a:pt x="8194" y="9451"/>
                      <a:pt x="8172" y="9405"/>
                    </a:cubicBezTo>
                    <a:cubicBezTo>
                      <a:pt x="8172" y="9337"/>
                      <a:pt x="8172" y="9291"/>
                      <a:pt x="8149" y="9222"/>
                    </a:cubicBezTo>
                    <a:cubicBezTo>
                      <a:pt x="8103" y="9085"/>
                      <a:pt x="8035" y="8948"/>
                      <a:pt x="7966" y="8834"/>
                    </a:cubicBezTo>
                    <a:cubicBezTo>
                      <a:pt x="7921" y="8743"/>
                      <a:pt x="7875" y="8652"/>
                      <a:pt x="7829" y="8560"/>
                    </a:cubicBezTo>
                    <a:lnTo>
                      <a:pt x="7761" y="8424"/>
                    </a:lnTo>
                    <a:cubicBezTo>
                      <a:pt x="7715" y="8332"/>
                      <a:pt x="7669" y="8241"/>
                      <a:pt x="7624" y="8150"/>
                    </a:cubicBezTo>
                    <a:lnTo>
                      <a:pt x="7578" y="8081"/>
                    </a:lnTo>
                    <a:cubicBezTo>
                      <a:pt x="7510" y="7921"/>
                      <a:pt x="7464" y="7784"/>
                      <a:pt x="7441" y="7670"/>
                    </a:cubicBezTo>
                    <a:lnTo>
                      <a:pt x="7418" y="7533"/>
                    </a:lnTo>
                    <a:cubicBezTo>
                      <a:pt x="7418" y="7465"/>
                      <a:pt x="7396" y="7396"/>
                      <a:pt x="7396" y="7328"/>
                    </a:cubicBezTo>
                    <a:cubicBezTo>
                      <a:pt x="7373" y="7168"/>
                      <a:pt x="7373" y="7008"/>
                      <a:pt x="7396" y="6849"/>
                    </a:cubicBezTo>
                    <a:lnTo>
                      <a:pt x="7396" y="6826"/>
                    </a:lnTo>
                    <a:cubicBezTo>
                      <a:pt x="7396" y="6803"/>
                      <a:pt x="7396" y="6780"/>
                      <a:pt x="7396" y="6780"/>
                    </a:cubicBezTo>
                    <a:lnTo>
                      <a:pt x="7418" y="6666"/>
                    </a:lnTo>
                    <a:lnTo>
                      <a:pt x="7441" y="6483"/>
                    </a:lnTo>
                    <a:cubicBezTo>
                      <a:pt x="7464" y="6278"/>
                      <a:pt x="7487" y="6095"/>
                      <a:pt x="7533" y="5913"/>
                    </a:cubicBezTo>
                    <a:cubicBezTo>
                      <a:pt x="7555" y="5707"/>
                      <a:pt x="7601" y="5479"/>
                      <a:pt x="7624" y="5251"/>
                    </a:cubicBezTo>
                    <a:cubicBezTo>
                      <a:pt x="7647" y="5023"/>
                      <a:pt x="7647" y="4771"/>
                      <a:pt x="7669" y="4543"/>
                    </a:cubicBezTo>
                    <a:lnTo>
                      <a:pt x="7669" y="4498"/>
                    </a:lnTo>
                    <a:cubicBezTo>
                      <a:pt x="7692" y="4246"/>
                      <a:pt x="7692" y="3973"/>
                      <a:pt x="7715" y="3722"/>
                    </a:cubicBezTo>
                    <a:cubicBezTo>
                      <a:pt x="7715" y="3722"/>
                      <a:pt x="7715" y="3744"/>
                      <a:pt x="7715" y="3744"/>
                    </a:cubicBezTo>
                    <a:cubicBezTo>
                      <a:pt x="7715" y="3744"/>
                      <a:pt x="7715" y="3744"/>
                      <a:pt x="7715" y="3767"/>
                    </a:cubicBezTo>
                    <a:cubicBezTo>
                      <a:pt x="7738" y="3676"/>
                      <a:pt x="7738" y="3607"/>
                      <a:pt x="7738" y="3516"/>
                    </a:cubicBezTo>
                    <a:lnTo>
                      <a:pt x="7738" y="3539"/>
                    </a:lnTo>
                    <a:cubicBezTo>
                      <a:pt x="7784" y="3311"/>
                      <a:pt x="7806" y="3082"/>
                      <a:pt x="7852" y="2854"/>
                    </a:cubicBezTo>
                    <a:cubicBezTo>
                      <a:pt x="7875" y="2717"/>
                      <a:pt x="7898" y="2580"/>
                      <a:pt x="7921" y="2443"/>
                    </a:cubicBezTo>
                    <a:cubicBezTo>
                      <a:pt x="7943" y="2306"/>
                      <a:pt x="7966" y="2147"/>
                      <a:pt x="7989" y="2010"/>
                    </a:cubicBezTo>
                    <a:cubicBezTo>
                      <a:pt x="8012" y="1827"/>
                      <a:pt x="8035" y="1644"/>
                      <a:pt x="8058" y="1462"/>
                    </a:cubicBezTo>
                    <a:lnTo>
                      <a:pt x="8080" y="1234"/>
                    </a:lnTo>
                    <a:cubicBezTo>
                      <a:pt x="8103" y="1097"/>
                      <a:pt x="8126" y="960"/>
                      <a:pt x="8126" y="800"/>
                    </a:cubicBezTo>
                    <a:lnTo>
                      <a:pt x="8149" y="709"/>
                    </a:lnTo>
                    <a:lnTo>
                      <a:pt x="8149" y="617"/>
                    </a:lnTo>
                    <a:cubicBezTo>
                      <a:pt x="8149" y="594"/>
                      <a:pt x="8149" y="572"/>
                      <a:pt x="8149" y="549"/>
                    </a:cubicBezTo>
                    <a:cubicBezTo>
                      <a:pt x="8172" y="526"/>
                      <a:pt x="8194" y="503"/>
                      <a:pt x="8217" y="457"/>
                    </a:cubicBezTo>
                    <a:lnTo>
                      <a:pt x="8217" y="435"/>
                    </a:lnTo>
                    <a:lnTo>
                      <a:pt x="8240" y="412"/>
                    </a:lnTo>
                    <a:cubicBezTo>
                      <a:pt x="8240" y="389"/>
                      <a:pt x="8240" y="389"/>
                      <a:pt x="8240" y="366"/>
                    </a:cubicBezTo>
                    <a:cubicBezTo>
                      <a:pt x="8240" y="343"/>
                      <a:pt x="8263" y="321"/>
                      <a:pt x="8263" y="275"/>
                    </a:cubicBezTo>
                    <a:cubicBezTo>
                      <a:pt x="8263" y="252"/>
                      <a:pt x="8263" y="229"/>
                      <a:pt x="8286" y="206"/>
                    </a:cubicBezTo>
                    <a:cubicBezTo>
                      <a:pt x="8286" y="206"/>
                      <a:pt x="8263" y="206"/>
                      <a:pt x="8263" y="184"/>
                    </a:cubicBezTo>
                    <a:cubicBezTo>
                      <a:pt x="8263" y="115"/>
                      <a:pt x="8194" y="69"/>
                      <a:pt x="8149" y="24"/>
                    </a:cubicBezTo>
                    <a:cubicBezTo>
                      <a:pt x="8126" y="24"/>
                      <a:pt x="8103" y="24"/>
                      <a:pt x="810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1" name="Google Shape;5531;p41"/>
              <p:cNvSpPr/>
              <p:nvPr/>
            </p:nvSpPr>
            <p:spPr>
              <a:xfrm>
                <a:off x="6955206" y="1599806"/>
                <a:ext cx="209807" cy="290627"/>
              </a:xfrm>
              <a:custGeom>
                <a:avLst/>
                <a:gdLst/>
                <a:ahLst/>
                <a:cxnLst/>
                <a:rect l="l" t="t" r="r" b="b"/>
                <a:pathLst>
                  <a:path w="7762" h="10752" extrusionOk="0">
                    <a:moveTo>
                      <a:pt x="3059" y="0"/>
                    </a:moveTo>
                    <a:cubicBezTo>
                      <a:pt x="3037" y="0"/>
                      <a:pt x="2991" y="0"/>
                      <a:pt x="2945" y="23"/>
                    </a:cubicBezTo>
                    <a:cubicBezTo>
                      <a:pt x="2854" y="23"/>
                      <a:pt x="2763" y="46"/>
                      <a:pt x="2649" y="69"/>
                    </a:cubicBezTo>
                    <a:cubicBezTo>
                      <a:pt x="2603" y="92"/>
                      <a:pt x="2534" y="115"/>
                      <a:pt x="2489" y="137"/>
                    </a:cubicBezTo>
                    <a:cubicBezTo>
                      <a:pt x="2398" y="160"/>
                      <a:pt x="2329" y="206"/>
                      <a:pt x="2261" y="251"/>
                    </a:cubicBezTo>
                    <a:lnTo>
                      <a:pt x="2124" y="320"/>
                    </a:lnTo>
                    <a:cubicBezTo>
                      <a:pt x="2009" y="388"/>
                      <a:pt x="1895" y="457"/>
                      <a:pt x="1781" y="503"/>
                    </a:cubicBezTo>
                    <a:cubicBezTo>
                      <a:pt x="1713" y="525"/>
                      <a:pt x="1667" y="548"/>
                      <a:pt x="1599" y="594"/>
                    </a:cubicBezTo>
                    <a:cubicBezTo>
                      <a:pt x="1530" y="617"/>
                      <a:pt x="1439" y="639"/>
                      <a:pt x="1370" y="685"/>
                    </a:cubicBezTo>
                    <a:cubicBezTo>
                      <a:pt x="1325" y="708"/>
                      <a:pt x="1279" y="731"/>
                      <a:pt x="1256" y="754"/>
                    </a:cubicBezTo>
                    <a:cubicBezTo>
                      <a:pt x="1211" y="776"/>
                      <a:pt x="1165" y="799"/>
                      <a:pt x="1119" y="822"/>
                    </a:cubicBezTo>
                    <a:cubicBezTo>
                      <a:pt x="982" y="891"/>
                      <a:pt x="777" y="982"/>
                      <a:pt x="708" y="1164"/>
                    </a:cubicBezTo>
                    <a:cubicBezTo>
                      <a:pt x="686" y="1233"/>
                      <a:pt x="640" y="1301"/>
                      <a:pt x="640" y="1370"/>
                    </a:cubicBezTo>
                    <a:cubicBezTo>
                      <a:pt x="640" y="1416"/>
                      <a:pt x="617" y="1438"/>
                      <a:pt x="617" y="1461"/>
                    </a:cubicBezTo>
                    <a:cubicBezTo>
                      <a:pt x="617" y="1507"/>
                      <a:pt x="617" y="1530"/>
                      <a:pt x="617" y="1575"/>
                    </a:cubicBezTo>
                    <a:lnTo>
                      <a:pt x="594" y="1644"/>
                    </a:lnTo>
                    <a:cubicBezTo>
                      <a:pt x="594" y="1712"/>
                      <a:pt x="571" y="1758"/>
                      <a:pt x="571" y="1804"/>
                    </a:cubicBezTo>
                    <a:cubicBezTo>
                      <a:pt x="549" y="1872"/>
                      <a:pt x="549" y="1941"/>
                      <a:pt x="549" y="1986"/>
                    </a:cubicBezTo>
                    <a:lnTo>
                      <a:pt x="549" y="2077"/>
                    </a:lnTo>
                    <a:lnTo>
                      <a:pt x="526" y="2214"/>
                    </a:lnTo>
                    <a:cubicBezTo>
                      <a:pt x="526" y="2306"/>
                      <a:pt x="503" y="2397"/>
                      <a:pt x="503" y="2511"/>
                    </a:cubicBezTo>
                    <a:cubicBezTo>
                      <a:pt x="503" y="2557"/>
                      <a:pt x="503" y="2602"/>
                      <a:pt x="503" y="2648"/>
                    </a:cubicBezTo>
                    <a:cubicBezTo>
                      <a:pt x="503" y="2717"/>
                      <a:pt x="503" y="2762"/>
                      <a:pt x="480" y="2831"/>
                    </a:cubicBezTo>
                    <a:cubicBezTo>
                      <a:pt x="480" y="2990"/>
                      <a:pt x="457" y="3150"/>
                      <a:pt x="435" y="3310"/>
                    </a:cubicBezTo>
                    <a:lnTo>
                      <a:pt x="435" y="3356"/>
                    </a:lnTo>
                    <a:cubicBezTo>
                      <a:pt x="412" y="3470"/>
                      <a:pt x="412" y="3584"/>
                      <a:pt x="389" y="3721"/>
                    </a:cubicBezTo>
                    <a:cubicBezTo>
                      <a:pt x="389" y="3767"/>
                      <a:pt x="389" y="3835"/>
                      <a:pt x="389" y="3881"/>
                    </a:cubicBezTo>
                    <a:cubicBezTo>
                      <a:pt x="389" y="3926"/>
                      <a:pt x="366" y="3972"/>
                      <a:pt x="366" y="4018"/>
                    </a:cubicBezTo>
                    <a:cubicBezTo>
                      <a:pt x="366" y="4109"/>
                      <a:pt x="343" y="4200"/>
                      <a:pt x="343" y="4269"/>
                    </a:cubicBezTo>
                    <a:cubicBezTo>
                      <a:pt x="320" y="4406"/>
                      <a:pt x="298" y="4520"/>
                      <a:pt x="275" y="4634"/>
                    </a:cubicBezTo>
                    <a:lnTo>
                      <a:pt x="252" y="4908"/>
                    </a:lnTo>
                    <a:cubicBezTo>
                      <a:pt x="252" y="5022"/>
                      <a:pt x="252" y="5113"/>
                      <a:pt x="229" y="5227"/>
                    </a:cubicBezTo>
                    <a:lnTo>
                      <a:pt x="229" y="5296"/>
                    </a:lnTo>
                    <a:lnTo>
                      <a:pt x="206" y="5410"/>
                    </a:lnTo>
                    <a:cubicBezTo>
                      <a:pt x="183" y="5661"/>
                      <a:pt x="161" y="5912"/>
                      <a:pt x="138" y="6186"/>
                    </a:cubicBezTo>
                    <a:cubicBezTo>
                      <a:pt x="115" y="6346"/>
                      <a:pt x="115" y="6483"/>
                      <a:pt x="115" y="6643"/>
                    </a:cubicBezTo>
                    <a:lnTo>
                      <a:pt x="92" y="6802"/>
                    </a:lnTo>
                    <a:cubicBezTo>
                      <a:pt x="92" y="6894"/>
                      <a:pt x="92" y="6962"/>
                      <a:pt x="92" y="7053"/>
                    </a:cubicBezTo>
                    <a:lnTo>
                      <a:pt x="69" y="7168"/>
                    </a:lnTo>
                    <a:cubicBezTo>
                      <a:pt x="69" y="7282"/>
                      <a:pt x="46" y="7419"/>
                      <a:pt x="46" y="7533"/>
                    </a:cubicBezTo>
                    <a:cubicBezTo>
                      <a:pt x="46" y="7670"/>
                      <a:pt x="46" y="7784"/>
                      <a:pt x="24" y="7921"/>
                    </a:cubicBezTo>
                    <a:cubicBezTo>
                      <a:pt x="24" y="8035"/>
                      <a:pt x="24" y="8172"/>
                      <a:pt x="1" y="8286"/>
                    </a:cubicBezTo>
                    <a:cubicBezTo>
                      <a:pt x="1" y="8377"/>
                      <a:pt x="1" y="8446"/>
                      <a:pt x="24" y="8514"/>
                    </a:cubicBezTo>
                    <a:cubicBezTo>
                      <a:pt x="24" y="8560"/>
                      <a:pt x="24" y="8606"/>
                      <a:pt x="24" y="8628"/>
                    </a:cubicBezTo>
                    <a:cubicBezTo>
                      <a:pt x="24" y="8651"/>
                      <a:pt x="1" y="8697"/>
                      <a:pt x="1" y="8742"/>
                    </a:cubicBezTo>
                    <a:cubicBezTo>
                      <a:pt x="24" y="8857"/>
                      <a:pt x="46" y="8971"/>
                      <a:pt x="69" y="9085"/>
                    </a:cubicBezTo>
                    <a:lnTo>
                      <a:pt x="92" y="9153"/>
                    </a:lnTo>
                    <a:cubicBezTo>
                      <a:pt x="138" y="9290"/>
                      <a:pt x="183" y="9427"/>
                      <a:pt x="229" y="9564"/>
                    </a:cubicBezTo>
                    <a:cubicBezTo>
                      <a:pt x="275" y="9724"/>
                      <a:pt x="320" y="9861"/>
                      <a:pt x="389" y="9975"/>
                    </a:cubicBezTo>
                    <a:cubicBezTo>
                      <a:pt x="412" y="10043"/>
                      <a:pt x="435" y="10089"/>
                      <a:pt x="480" y="10135"/>
                    </a:cubicBezTo>
                    <a:lnTo>
                      <a:pt x="526" y="10249"/>
                    </a:lnTo>
                    <a:lnTo>
                      <a:pt x="571" y="10340"/>
                    </a:lnTo>
                    <a:cubicBezTo>
                      <a:pt x="594" y="10386"/>
                      <a:pt x="617" y="10454"/>
                      <a:pt x="640" y="10500"/>
                    </a:cubicBezTo>
                    <a:cubicBezTo>
                      <a:pt x="640" y="10523"/>
                      <a:pt x="663" y="10546"/>
                      <a:pt x="663" y="10546"/>
                    </a:cubicBezTo>
                    <a:cubicBezTo>
                      <a:pt x="686" y="10591"/>
                      <a:pt x="708" y="10614"/>
                      <a:pt x="731" y="10637"/>
                    </a:cubicBezTo>
                    <a:cubicBezTo>
                      <a:pt x="777" y="10683"/>
                      <a:pt x="845" y="10705"/>
                      <a:pt x="891" y="10728"/>
                    </a:cubicBezTo>
                    <a:cubicBezTo>
                      <a:pt x="914" y="10751"/>
                      <a:pt x="960" y="10751"/>
                      <a:pt x="982" y="10751"/>
                    </a:cubicBezTo>
                    <a:cubicBezTo>
                      <a:pt x="1051" y="10751"/>
                      <a:pt x="1142" y="10705"/>
                      <a:pt x="1211" y="10660"/>
                    </a:cubicBezTo>
                    <a:cubicBezTo>
                      <a:pt x="1256" y="10660"/>
                      <a:pt x="1279" y="10614"/>
                      <a:pt x="1325" y="10591"/>
                    </a:cubicBezTo>
                    <a:lnTo>
                      <a:pt x="1416" y="10523"/>
                    </a:lnTo>
                    <a:lnTo>
                      <a:pt x="1621" y="10409"/>
                    </a:lnTo>
                    <a:cubicBezTo>
                      <a:pt x="1827" y="10272"/>
                      <a:pt x="2032" y="10180"/>
                      <a:pt x="2238" y="10066"/>
                    </a:cubicBezTo>
                    <a:lnTo>
                      <a:pt x="2261" y="10043"/>
                    </a:lnTo>
                    <a:lnTo>
                      <a:pt x="2420" y="9975"/>
                    </a:lnTo>
                    <a:cubicBezTo>
                      <a:pt x="2580" y="9884"/>
                      <a:pt x="2740" y="9815"/>
                      <a:pt x="2900" y="9724"/>
                    </a:cubicBezTo>
                    <a:lnTo>
                      <a:pt x="2968" y="9701"/>
                    </a:lnTo>
                    <a:lnTo>
                      <a:pt x="2945" y="9701"/>
                    </a:lnTo>
                    <a:cubicBezTo>
                      <a:pt x="3219" y="9587"/>
                      <a:pt x="3493" y="9473"/>
                      <a:pt x="3767" y="9359"/>
                    </a:cubicBezTo>
                    <a:cubicBezTo>
                      <a:pt x="4087" y="9222"/>
                      <a:pt x="4383" y="9062"/>
                      <a:pt x="4634" y="8925"/>
                    </a:cubicBezTo>
                    <a:cubicBezTo>
                      <a:pt x="4771" y="8857"/>
                      <a:pt x="4885" y="8788"/>
                      <a:pt x="5000" y="8720"/>
                    </a:cubicBezTo>
                    <a:cubicBezTo>
                      <a:pt x="5159" y="8628"/>
                      <a:pt x="5296" y="8560"/>
                      <a:pt x="5433" y="8469"/>
                    </a:cubicBezTo>
                    <a:lnTo>
                      <a:pt x="5639" y="8354"/>
                    </a:lnTo>
                    <a:cubicBezTo>
                      <a:pt x="5821" y="8263"/>
                      <a:pt x="6004" y="8172"/>
                      <a:pt x="6187" y="8081"/>
                    </a:cubicBezTo>
                    <a:cubicBezTo>
                      <a:pt x="6392" y="7966"/>
                      <a:pt x="6575" y="7875"/>
                      <a:pt x="6780" y="7784"/>
                    </a:cubicBezTo>
                    <a:cubicBezTo>
                      <a:pt x="6894" y="7738"/>
                      <a:pt x="6985" y="7692"/>
                      <a:pt x="7100" y="7647"/>
                    </a:cubicBezTo>
                    <a:cubicBezTo>
                      <a:pt x="7168" y="7624"/>
                      <a:pt x="7259" y="7601"/>
                      <a:pt x="7328" y="7556"/>
                    </a:cubicBezTo>
                    <a:cubicBezTo>
                      <a:pt x="7373" y="7533"/>
                      <a:pt x="7442" y="7510"/>
                      <a:pt x="7488" y="7487"/>
                    </a:cubicBezTo>
                    <a:cubicBezTo>
                      <a:pt x="7510" y="7487"/>
                      <a:pt x="7510" y="7464"/>
                      <a:pt x="7533" y="7464"/>
                    </a:cubicBezTo>
                    <a:cubicBezTo>
                      <a:pt x="7579" y="7419"/>
                      <a:pt x="7624" y="7373"/>
                      <a:pt x="7670" y="7327"/>
                    </a:cubicBezTo>
                    <a:cubicBezTo>
                      <a:pt x="7716" y="7236"/>
                      <a:pt x="7716" y="7145"/>
                      <a:pt x="7739" y="7053"/>
                    </a:cubicBezTo>
                    <a:lnTo>
                      <a:pt x="7739" y="7008"/>
                    </a:lnTo>
                    <a:cubicBezTo>
                      <a:pt x="7739" y="6848"/>
                      <a:pt x="7761" y="6711"/>
                      <a:pt x="7761" y="6574"/>
                    </a:cubicBezTo>
                    <a:cubicBezTo>
                      <a:pt x="7761" y="6437"/>
                      <a:pt x="7761" y="6300"/>
                      <a:pt x="7739" y="6163"/>
                    </a:cubicBezTo>
                    <a:lnTo>
                      <a:pt x="7739" y="6118"/>
                    </a:lnTo>
                    <a:cubicBezTo>
                      <a:pt x="7739" y="6003"/>
                      <a:pt x="7739" y="5866"/>
                      <a:pt x="7716" y="5752"/>
                    </a:cubicBezTo>
                    <a:cubicBezTo>
                      <a:pt x="7693" y="5593"/>
                      <a:pt x="7670" y="5410"/>
                      <a:pt x="7624" y="5227"/>
                    </a:cubicBezTo>
                    <a:cubicBezTo>
                      <a:pt x="7602" y="5159"/>
                      <a:pt x="7602" y="5113"/>
                      <a:pt x="7579" y="5045"/>
                    </a:cubicBezTo>
                    <a:cubicBezTo>
                      <a:pt x="7556" y="4953"/>
                      <a:pt x="7556" y="4885"/>
                      <a:pt x="7533" y="4794"/>
                    </a:cubicBezTo>
                    <a:cubicBezTo>
                      <a:pt x="7510" y="4725"/>
                      <a:pt x="7488" y="4680"/>
                      <a:pt x="7465" y="4611"/>
                    </a:cubicBezTo>
                    <a:lnTo>
                      <a:pt x="7442" y="4543"/>
                    </a:lnTo>
                    <a:cubicBezTo>
                      <a:pt x="7442" y="4520"/>
                      <a:pt x="7442" y="4497"/>
                      <a:pt x="7419" y="4474"/>
                    </a:cubicBezTo>
                    <a:cubicBezTo>
                      <a:pt x="7396" y="4428"/>
                      <a:pt x="7373" y="4383"/>
                      <a:pt x="7351" y="4337"/>
                    </a:cubicBezTo>
                    <a:lnTo>
                      <a:pt x="7305" y="4246"/>
                    </a:lnTo>
                    <a:cubicBezTo>
                      <a:pt x="7259" y="4177"/>
                      <a:pt x="7236" y="4086"/>
                      <a:pt x="7191" y="4040"/>
                    </a:cubicBezTo>
                    <a:cubicBezTo>
                      <a:pt x="7100" y="3903"/>
                      <a:pt x="7008" y="3767"/>
                      <a:pt x="6894" y="3652"/>
                    </a:cubicBezTo>
                    <a:lnTo>
                      <a:pt x="6826" y="3538"/>
                    </a:lnTo>
                    <a:cubicBezTo>
                      <a:pt x="6757" y="3447"/>
                      <a:pt x="6689" y="3356"/>
                      <a:pt x="6620" y="3264"/>
                    </a:cubicBezTo>
                    <a:cubicBezTo>
                      <a:pt x="6460" y="3105"/>
                      <a:pt x="6301" y="2945"/>
                      <a:pt x="6141" y="2785"/>
                    </a:cubicBezTo>
                    <a:lnTo>
                      <a:pt x="6072" y="2717"/>
                    </a:lnTo>
                    <a:cubicBezTo>
                      <a:pt x="6095" y="2648"/>
                      <a:pt x="6072" y="2602"/>
                      <a:pt x="6050" y="2557"/>
                    </a:cubicBezTo>
                    <a:cubicBezTo>
                      <a:pt x="6004" y="2488"/>
                      <a:pt x="5981" y="2466"/>
                      <a:pt x="5935" y="2420"/>
                    </a:cubicBezTo>
                    <a:lnTo>
                      <a:pt x="5890" y="2374"/>
                    </a:lnTo>
                    <a:cubicBezTo>
                      <a:pt x="5867" y="2329"/>
                      <a:pt x="5844" y="2283"/>
                      <a:pt x="5798" y="2237"/>
                    </a:cubicBezTo>
                    <a:lnTo>
                      <a:pt x="5753" y="2146"/>
                    </a:lnTo>
                    <a:cubicBezTo>
                      <a:pt x="5730" y="2123"/>
                      <a:pt x="5730" y="2100"/>
                      <a:pt x="5707" y="2100"/>
                    </a:cubicBezTo>
                    <a:cubicBezTo>
                      <a:pt x="5707" y="2077"/>
                      <a:pt x="5707" y="2077"/>
                      <a:pt x="5707" y="2077"/>
                    </a:cubicBezTo>
                    <a:cubicBezTo>
                      <a:pt x="5662" y="2032"/>
                      <a:pt x="5616" y="1986"/>
                      <a:pt x="5570" y="1918"/>
                    </a:cubicBezTo>
                    <a:cubicBezTo>
                      <a:pt x="5502" y="1872"/>
                      <a:pt x="5456" y="1804"/>
                      <a:pt x="5388" y="1758"/>
                    </a:cubicBezTo>
                    <a:cubicBezTo>
                      <a:pt x="5273" y="1621"/>
                      <a:pt x="5137" y="1530"/>
                      <a:pt x="5000" y="1416"/>
                    </a:cubicBezTo>
                    <a:cubicBezTo>
                      <a:pt x="4908" y="1324"/>
                      <a:pt x="4817" y="1233"/>
                      <a:pt x="4703" y="1142"/>
                    </a:cubicBezTo>
                    <a:lnTo>
                      <a:pt x="4589" y="1050"/>
                    </a:lnTo>
                    <a:cubicBezTo>
                      <a:pt x="4497" y="959"/>
                      <a:pt x="4406" y="868"/>
                      <a:pt x="4315" y="799"/>
                    </a:cubicBezTo>
                    <a:cubicBezTo>
                      <a:pt x="4269" y="754"/>
                      <a:pt x="4224" y="708"/>
                      <a:pt x="4178" y="662"/>
                    </a:cubicBezTo>
                    <a:cubicBezTo>
                      <a:pt x="4132" y="639"/>
                      <a:pt x="4087" y="617"/>
                      <a:pt x="4041" y="571"/>
                    </a:cubicBezTo>
                    <a:cubicBezTo>
                      <a:pt x="3972" y="503"/>
                      <a:pt x="3904" y="457"/>
                      <a:pt x="3835" y="388"/>
                    </a:cubicBezTo>
                    <a:lnTo>
                      <a:pt x="3790" y="366"/>
                    </a:lnTo>
                    <a:cubicBezTo>
                      <a:pt x="3721" y="320"/>
                      <a:pt x="3653" y="297"/>
                      <a:pt x="3584" y="251"/>
                    </a:cubicBezTo>
                    <a:cubicBezTo>
                      <a:pt x="3562" y="229"/>
                      <a:pt x="3539" y="206"/>
                      <a:pt x="3516" y="183"/>
                    </a:cubicBezTo>
                    <a:cubicBezTo>
                      <a:pt x="3470" y="137"/>
                      <a:pt x="3425" y="115"/>
                      <a:pt x="3402" y="92"/>
                    </a:cubicBezTo>
                    <a:lnTo>
                      <a:pt x="3311" y="46"/>
                    </a:lnTo>
                    <a:cubicBezTo>
                      <a:pt x="3265" y="23"/>
                      <a:pt x="3242" y="23"/>
                      <a:pt x="3196" y="23"/>
                    </a:cubicBezTo>
                    <a:cubicBezTo>
                      <a:pt x="3151" y="0"/>
                      <a:pt x="3105" y="0"/>
                      <a:pt x="30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2" name="Google Shape;5532;p41"/>
              <p:cNvSpPr/>
              <p:nvPr/>
            </p:nvSpPr>
            <p:spPr>
              <a:xfrm>
                <a:off x="6909552" y="1440626"/>
                <a:ext cx="629339" cy="418316"/>
              </a:xfrm>
              <a:custGeom>
                <a:avLst/>
                <a:gdLst/>
                <a:ahLst/>
                <a:cxnLst/>
                <a:rect l="l" t="t" r="r" b="b"/>
                <a:pathLst>
                  <a:path w="23283" h="15476" extrusionOk="0">
                    <a:moveTo>
                      <a:pt x="15522" y="0"/>
                    </a:moveTo>
                    <a:cubicBezTo>
                      <a:pt x="15385" y="0"/>
                      <a:pt x="15225" y="23"/>
                      <a:pt x="15088" y="23"/>
                    </a:cubicBezTo>
                    <a:cubicBezTo>
                      <a:pt x="14951" y="23"/>
                      <a:pt x="14837" y="46"/>
                      <a:pt x="14723" y="69"/>
                    </a:cubicBezTo>
                    <a:cubicBezTo>
                      <a:pt x="14632" y="92"/>
                      <a:pt x="14563" y="92"/>
                      <a:pt x="14495" y="115"/>
                    </a:cubicBezTo>
                    <a:cubicBezTo>
                      <a:pt x="14404" y="115"/>
                      <a:pt x="14335" y="137"/>
                      <a:pt x="14244" y="137"/>
                    </a:cubicBezTo>
                    <a:cubicBezTo>
                      <a:pt x="14107" y="160"/>
                      <a:pt x="13993" y="206"/>
                      <a:pt x="13879" y="229"/>
                    </a:cubicBezTo>
                    <a:cubicBezTo>
                      <a:pt x="13856" y="206"/>
                      <a:pt x="13833" y="183"/>
                      <a:pt x="13787" y="183"/>
                    </a:cubicBezTo>
                    <a:lnTo>
                      <a:pt x="13696" y="206"/>
                    </a:lnTo>
                    <a:cubicBezTo>
                      <a:pt x="13605" y="229"/>
                      <a:pt x="13513" y="252"/>
                      <a:pt x="13422" y="274"/>
                    </a:cubicBezTo>
                    <a:cubicBezTo>
                      <a:pt x="13331" y="320"/>
                      <a:pt x="13262" y="343"/>
                      <a:pt x="13171" y="366"/>
                    </a:cubicBezTo>
                    <a:lnTo>
                      <a:pt x="13125" y="388"/>
                    </a:lnTo>
                    <a:cubicBezTo>
                      <a:pt x="13011" y="434"/>
                      <a:pt x="12897" y="480"/>
                      <a:pt x="12783" y="525"/>
                    </a:cubicBezTo>
                    <a:lnTo>
                      <a:pt x="12555" y="594"/>
                    </a:lnTo>
                    <a:lnTo>
                      <a:pt x="12463" y="640"/>
                    </a:lnTo>
                    <a:cubicBezTo>
                      <a:pt x="12304" y="685"/>
                      <a:pt x="12167" y="731"/>
                      <a:pt x="12007" y="799"/>
                    </a:cubicBezTo>
                    <a:cubicBezTo>
                      <a:pt x="11916" y="845"/>
                      <a:pt x="11824" y="891"/>
                      <a:pt x="11756" y="936"/>
                    </a:cubicBezTo>
                    <a:lnTo>
                      <a:pt x="11413" y="1142"/>
                    </a:lnTo>
                    <a:cubicBezTo>
                      <a:pt x="11368" y="1165"/>
                      <a:pt x="11322" y="1210"/>
                      <a:pt x="11299" y="1233"/>
                    </a:cubicBezTo>
                    <a:cubicBezTo>
                      <a:pt x="11140" y="1324"/>
                      <a:pt x="10980" y="1393"/>
                      <a:pt x="10820" y="1484"/>
                    </a:cubicBezTo>
                    <a:lnTo>
                      <a:pt x="10660" y="1575"/>
                    </a:lnTo>
                    <a:lnTo>
                      <a:pt x="10500" y="1644"/>
                    </a:lnTo>
                    <a:cubicBezTo>
                      <a:pt x="10341" y="1712"/>
                      <a:pt x="10181" y="1804"/>
                      <a:pt x="10021" y="1872"/>
                    </a:cubicBezTo>
                    <a:cubicBezTo>
                      <a:pt x="9816" y="1986"/>
                      <a:pt x="9610" y="2100"/>
                      <a:pt x="9405" y="2237"/>
                    </a:cubicBezTo>
                    <a:cubicBezTo>
                      <a:pt x="9245" y="2329"/>
                      <a:pt x="9085" y="2420"/>
                      <a:pt x="8925" y="2511"/>
                    </a:cubicBezTo>
                    <a:lnTo>
                      <a:pt x="8789" y="2603"/>
                    </a:lnTo>
                    <a:lnTo>
                      <a:pt x="8789" y="2603"/>
                    </a:lnTo>
                    <a:lnTo>
                      <a:pt x="8811" y="2580"/>
                    </a:lnTo>
                    <a:lnTo>
                      <a:pt x="8857" y="2534"/>
                    </a:lnTo>
                    <a:cubicBezTo>
                      <a:pt x="8971" y="2420"/>
                      <a:pt x="9062" y="2329"/>
                      <a:pt x="9154" y="2237"/>
                    </a:cubicBezTo>
                    <a:cubicBezTo>
                      <a:pt x="9245" y="2100"/>
                      <a:pt x="9336" y="1986"/>
                      <a:pt x="9382" y="1872"/>
                    </a:cubicBezTo>
                    <a:cubicBezTo>
                      <a:pt x="9428" y="1758"/>
                      <a:pt x="9473" y="1644"/>
                      <a:pt x="9473" y="1507"/>
                    </a:cubicBezTo>
                    <a:cubicBezTo>
                      <a:pt x="9496" y="1393"/>
                      <a:pt x="9496" y="1302"/>
                      <a:pt x="9473" y="1187"/>
                    </a:cubicBezTo>
                    <a:cubicBezTo>
                      <a:pt x="9450" y="1096"/>
                      <a:pt x="9428" y="1005"/>
                      <a:pt x="9359" y="868"/>
                    </a:cubicBezTo>
                    <a:cubicBezTo>
                      <a:pt x="9336" y="822"/>
                      <a:pt x="9291" y="777"/>
                      <a:pt x="9268" y="731"/>
                    </a:cubicBezTo>
                    <a:cubicBezTo>
                      <a:pt x="9199" y="662"/>
                      <a:pt x="9131" y="594"/>
                      <a:pt x="8994" y="548"/>
                    </a:cubicBezTo>
                    <a:cubicBezTo>
                      <a:pt x="8925" y="525"/>
                      <a:pt x="8857" y="503"/>
                      <a:pt x="8789" y="480"/>
                    </a:cubicBezTo>
                    <a:lnTo>
                      <a:pt x="8515" y="480"/>
                    </a:lnTo>
                    <a:cubicBezTo>
                      <a:pt x="8400" y="503"/>
                      <a:pt x="8286" y="503"/>
                      <a:pt x="8172" y="525"/>
                    </a:cubicBezTo>
                    <a:lnTo>
                      <a:pt x="8035" y="548"/>
                    </a:lnTo>
                    <a:cubicBezTo>
                      <a:pt x="7898" y="571"/>
                      <a:pt x="7761" y="594"/>
                      <a:pt x="7602" y="617"/>
                    </a:cubicBezTo>
                    <a:cubicBezTo>
                      <a:pt x="7442" y="662"/>
                      <a:pt x="7282" y="708"/>
                      <a:pt x="7122" y="754"/>
                    </a:cubicBezTo>
                    <a:cubicBezTo>
                      <a:pt x="6940" y="822"/>
                      <a:pt x="6757" y="891"/>
                      <a:pt x="6597" y="959"/>
                    </a:cubicBezTo>
                    <a:cubicBezTo>
                      <a:pt x="6438" y="1005"/>
                      <a:pt x="6301" y="1073"/>
                      <a:pt x="6118" y="1142"/>
                    </a:cubicBezTo>
                    <a:lnTo>
                      <a:pt x="6027" y="1210"/>
                    </a:lnTo>
                    <a:cubicBezTo>
                      <a:pt x="5913" y="1256"/>
                      <a:pt x="5798" y="1302"/>
                      <a:pt x="5707" y="1347"/>
                    </a:cubicBezTo>
                    <a:cubicBezTo>
                      <a:pt x="5456" y="1484"/>
                      <a:pt x="5228" y="1667"/>
                      <a:pt x="4977" y="1826"/>
                    </a:cubicBezTo>
                    <a:lnTo>
                      <a:pt x="4931" y="1872"/>
                    </a:lnTo>
                    <a:lnTo>
                      <a:pt x="4817" y="1941"/>
                    </a:lnTo>
                    <a:cubicBezTo>
                      <a:pt x="4657" y="2032"/>
                      <a:pt x="4520" y="2146"/>
                      <a:pt x="4360" y="2260"/>
                    </a:cubicBezTo>
                    <a:cubicBezTo>
                      <a:pt x="4201" y="2397"/>
                      <a:pt x="4041" y="2534"/>
                      <a:pt x="3881" y="2694"/>
                    </a:cubicBezTo>
                    <a:cubicBezTo>
                      <a:pt x="3721" y="2831"/>
                      <a:pt x="3562" y="2968"/>
                      <a:pt x="3425" y="3105"/>
                    </a:cubicBezTo>
                    <a:cubicBezTo>
                      <a:pt x="3288" y="3242"/>
                      <a:pt x="3173" y="3379"/>
                      <a:pt x="3059" y="3516"/>
                    </a:cubicBezTo>
                    <a:lnTo>
                      <a:pt x="2968" y="3630"/>
                    </a:lnTo>
                    <a:cubicBezTo>
                      <a:pt x="2877" y="3744"/>
                      <a:pt x="2763" y="3858"/>
                      <a:pt x="2649" y="3995"/>
                    </a:cubicBezTo>
                    <a:cubicBezTo>
                      <a:pt x="2628" y="4015"/>
                      <a:pt x="2607" y="4036"/>
                      <a:pt x="2603" y="4057"/>
                    </a:cubicBezTo>
                    <a:lnTo>
                      <a:pt x="2603" y="4057"/>
                    </a:lnTo>
                    <a:cubicBezTo>
                      <a:pt x="2486" y="4162"/>
                      <a:pt x="2382" y="4284"/>
                      <a:pt x="2260" y="4406"/>
                    </a:cubicBezTo>
                    <a:cubicBezTo>
                      <a:pt x="2124" y="4543"/>
                      <a:pt x="2009" y="4680"/>
                      <a:pt x="1895" y="4839"/>
                    </a:cubicBezTo>
                    <a:lnTo>
                      <a:pt x="1804" y="4931"/>
                    </a:lnTo>
                    <a:cubicBezTo>
                      <a:pt x="1735" y="4999"/>
                      <a:pt x="1667" y="5068"/>
                      <a:pt x="1599" y="5159"/>
                    </a:cubicBezTo>
                    <a:lnTo>
                      <a:pt x="1507" y="5273"/>
                    </a:lnTo>
                    <a:cubicBezTo>
                      <a:pt x="1462" y="5319"/>
                      <a:pt x="1416" y="5387"/>
                      <a:pt x="1370" y="5433"/>
                    </a:cubicBezTo>
                    <a:cubicBezTo>
                      <a:pt x="1370" y="5433"/>
                      <a:pt x="1370" y="5456"/>
                      <a:pt x="1370" y="5456"/>
                    </a:cubicBezTo>
                    <a:cubicBezTo>
                      <a:pt x="1370" y="5456"/>
                      <a:pt x="1347" y="5479"/>
                      <a:pt x="1347" y="5479"/>
                    </a:cubicBezTo>
                    <a:cubicBezTo>
                      <a:pt x="1279" y="5570"/>
                      <a:pt x="1188" y="5661"/>
                      <a:pt x="1119" y="5752"/>
                    </a:cubicBezTo>
                    <a:cubicBezTo>
                      <a:pt x="1096" y="5798"/>
                      <a:pt x="1074" y="5844"/>
                      <a:pt x="1028" y="5867"/>
                    </a:cubicBezTo>
                    <a:cubicBezTo>
                      <a:pt x="1005" y="5912"/>
                      <a:pt x="982" y="5981"/>
                      <a:pt x="937" y="6026"/>
                    </a:cubicBezTo>
                    <a:cubicBezTo>
                      <a:pt x="868" y="6118"/>
                      <a:pt x="800" y="6232"/>
                      <a:pt x="731" y="6323"/>
                    </a:cubicBezTo>
                    <a:cubicBezTo>
                      <a:pt x="663" y="6437"/>
                      <a:pt x="594" y="6528"/>
                      <a:pt x="526" y="6643"/>
                    </a:cubicBezTo>
                    <a:lnTo>
                      <a:pt x="503" y="6688"/>
                    </a:lnTo>
                    <a:cubicBezTo>
                      <a:pt x="412" y="6825"/>
                      <a:pt x="320" y="6962"/>
                      <a:pt x="229" y="7099"/>
                    </a:cubicBezTo>
                    <a:cubicBezTo>
                      <a:pt x="206" y="7145"/>
                      <a:pt x="183" y="7168"/>
                      <a:pt x="161" y="7213"/>
                    </a:cubicBezTo>
                    <a:lnTo>
                      <a:pt x="115" y="7282"/>
                    </a:lnTo>
                    <a:cubicBezTo>
                      <a:pt x="115" y="7305"/>
                      <a:pt x="92" y="7327"/>
                      <a:pt x="92" y="7350"/>
                    </a:cubicBezTo>
                    <a:cubicBezTo>
                      <a:pt x="46" y="7396"/>
                      <a:pt x="24" y="7441"/>
                      <a:pt x="24" y="7487"/>
                    </a:cubicBezTo>
                    <a:cubicBezTo>
                      <a:pt x="1" y="7556"/>
                      <a:pt x="1" y="7624"/>
                      <a:pt x="24" y="7693"/>
                    </a:cubicBezTo>
                    <a:cubicBezTo>
                      <a:pt x="69" y="7738"/>
                      <a:pt x="115" y="7807"/>
                      <a:pt x="183" y="7830"/>
                    </a:cubicBezTo>
                    <a:lnTo>
                      <a:pt x="366" y="7830"/>
                    </a:lnTo>
                    <a:cubicBezTo>
                      <a:pt x="366" y="7807"/>
                      <a:pt x="389" y="7807"/>
                      <a:pt x="389" y="7807"/>
                    </a:cubicBezTo>
                    <a:cubicBezTo>
                      <a:pt x="412" y="7807"/>
                      <a:pt x="412" y="7784"/>
                      <a:pt x="434" y="7784"/>
                    </a:cubicBezTo>
                    <a:cubicBezTo>
                      <a:pt x="480" y="7761"/>
                      <a:pt x="526" y="7738"/>
                      <a:pt x="549" y="7693"/>
                    </a:cubicBezTo>
                    <a:cubicBezTo>
                      <a:pt x="640" y="7647"/>
                      <a:pt x="708" y="7624"/>
                      <a:pt x="777" y="7601"/>
                    </a:cubicBezTo>
                    <a:lnTo>
                      <a:pt x="822" y="7578"/>
                    </a:lnTo>
                    <a:cubicBezTo>
                      <a:pt x="914" y="7533"/>
                      <a:pt x="1028" y="7487"/>
                      <a:pt x="1119" y="7441"/>
                    </a:cubicBezTo>
                    <a:lnTo>
                      <a:pt x="1256" y="7373"/>
                    </a:lnTo>
                    <a:cubicBezTo>
                      <a:pt x="1416" y="7305"/>
                      <a:pt x="1553" y="7236"/>
                      <a:pt x="1713" y="7190"/>
                    </a:cubicBezTo>
                    <a:cubicBezTo>
                      <a:pt x="1850" y="7122"/>
                      <a:pt x="1987" y="7076"/>
                      <a:pt x="2124" y="7008"/>
                    </a:cubicBezTo>
                    <a:cubicBezTo>
                      <a:pt x="2375" y="6894"/>
                      <a:pt x="2626" y="6757"/>
                      <a:pt x="2854" y="6643"/>
                    </a:cubicBezTo>
                    <a:lnTo>
                      <a:pt x="2900" y="6620"/>
                    </a:lnTo>
                    <a:cubicBezTo>
                      <a:pt x="2945" y="6597"/>
                      <a:pt x="3014" y="6551"/>
                      <a:pt x="3059" y="6528"/>
                    </a:cubicBezTo>
                    <a:cubicBezTo>
                      <a:pt x="3151" y="6506"/>
                      <a:pt x="3219" y="6460"/>
                      <a:pt x="3288" y="6414"/>
                    </a:cubicBezTo>
                    <a:cubicBezTo>
                      <a:pt x="3402" y="6346"/>
                      <a:pt x="3539" y="6277"/>
                      <a:pt x="3676" y="6209"/>
                    </a:cubicBezTo>
                    <a:cubicBezTo>
                      <a:pt x="3858" y="6118"/>
                      <a:pt x="4064" y="6026"/>
                      <a:pt x="4269" y="5958"/>
                    </a:cubicBezTo>
                    <a:cubicBezTo>
                      <a:pt x="4406" y="5912"/>
                      <a:pt x="4543" y="5867"/>
                      <a:pt x="4634" y="5867"/>
                    </a:cubicBezTo>
                    <a:lnTo>
                      <a:pt x="4840" y="5867"/>
                    </a:lnTo>
                    <a:cubicBezTo>
                      <a:pt x="4885" y="5889"/>
                      <a:pt x="4931" y="5889"/>
                      <a:pt x="4977" y="5912"/>
                    </a:cubicBezTo>
                    <a:cubicBezTo>
                      <a:pt x="4931" y="5889"/>
                      <a:pt x="4908" y="5867"/>
                      <a:pt x="4863" y="5844"/>
                    </a:cubicBezTo>
                    <a:cubicBezTo>
                      <a:pt x="4817" y="5844"/>
                      <a:pt x="4771" y="5821"/>
                      <a:pt x="4703" y="5821"/>
                    </a:cubicBezTo>
                    <a:cubicBezTo>
                      <a:pt x="4634" y="5821"/>
                      <a:pt x="4589" y="5821"/>
                      <a:pt x="4520" y="5844"/>
                    </a:cubicBezTo>
                    <a:cubicBezTo>
                      <a:pt x="4452" y="5844"/>
                      <a:pt x="4360" y="5867"/>
                      <a:pt x="4269" y="5912"/>
                    </a:cubicBezTo>
                    <a:lnTo>
                      <a:pt x="4178" y="5935"/>
                    </a:lnTo>
                    <a:cubicBezTo>
                      <a:pt x="4132" y="5958"/>
                      <a:pt x="4109" y="5958"/>
                      <a:pt x="4064" y="5958"/>
                    </a:cubicBezTo>
                    <a:cubicBezTo>
                      <a:pt x="4041" y="5958"/>
                      <a:pt x="4018" y="5958"/>
                      <a:pt x="3995" y="5935"/>
                    </a:cubicBezTo>
                    <a:cubicBezTo>
                      <a:pt x="3927" y="5912"/>
                      <a:pt x="3881" y="5844"/>
                      <a:pt x="3881" y="5775"/>
                    </a:cubicBezTo>
                    <a:cubicBezTo>
                      <a:pt x="3881" y="5638"/>
                      <a:pt x="4018" y="5547"/>
                      <a:pt x="4155" y="5456"/>
                    </a:cubicBezTo>
                    <a:cubicBezTo>
                      <a:pt x="4223" y="5410"/>
                      <a:pt x="4292" y="5387"/>
                      <a:pt x="4360" y="5342"/>
                    </a:cubicBezTo>
                    <a:cubicBezTo>
                      <a:pt x="4406" y="5319"/>
                      <a:pt x="4475" y="5273"/>
                      <a:pt x="4520" y="5250"/>
                    </a:cubicBezTo>
                    <a:cubicBezTo>
                      <a:pt x="4589" y="5205"/>
                      <a:pt x="4634" y="5182"/>
                      <a:pt x="4703" y="5159"/>
                    </a:cubicBezTo>
                    <a:cubicBezTo>
                      <a:pt x="4771" y="5113"/>
                      <a:pt x="4863" y="5068"/>
                      <a:pt x="4931" y="5022"/>
                    </a:cubicBezTo>
                    <a:cubicBezTo>
                      <a:pt x="5045" y="4954"/>
                      <a:pt x="5182" y="4885"/>
                      <a:pt x="5296" y="4817"/>
                    </a:cubicBezTo>
                    <a:lnTo>
                      <a:pt x="5388" y="4771"/>
                    </a:lnTo>
                    <a:lnTo>
                      <a:pt x="5502" y="4725"/>
                    </a:lnTo>
                    <a:lnTo>
                      <a:pt x="5502" y="4748"/>
                    </a:lnTo>
                    <a:lnTo>
                      <a:pt x="5547" y="4702"/>
                    </a:lnTo>
                    <a:lnTo>
                      <a:pt x="5639" y="4657"/>
                    </a:lnTo>
                    <a:cubicBezTo>
                      <a:pt x="5753" y="4611"/>
                      <a:pt x="5844" y="4566"/>
                      <a:pt x="5958" y="4520"/>
                    </a:cubicBezTo>
                    <a:cubicBezTo>
                      <a:pt x="6072" y="4451"/>
                      <a:pt x="6186" y="4406"/>
                      <a:pt x="6323" y="4383"/>
                    </a:cubicBezTo>
                    <a:cubicBezTo>
                      <a:pt x="6574" y="4292"/>
                      <a:pt x="6826" y="4200"/>
                      <a:pt x="7077" y="4155"/>
                    </a:cubicBezTo>
                    <a:cubicBezTo>
                      <a:pt x="7351" y="4109"/>
                      <a:pt x="7556" y="4086"/>
                      <a:pt x="7739" y="4086"/>
                    </a:cubicBezTo>
                    <a:cubicBezTo>
                      <a:pt x="7876" y="4086"/>
                      <a:pt x="7990" y="4086"/>
                      <a:pt x="8104" y="4109"/>
                    </a:cubicBezTo>
                    <a:cubicBezTo>
                      <a:pt x="8172" y="4132"/>
                      <a:pt x="8264" y="4155"/>
                      <a:pt x="8332" y="4177"/>
                    </a:cubicBezTo>
                    <a:lnTo>
                      <a:pt x="8378" y="4177"/>
                    </a:lnTo>
                    <a:cubicBezTo>
                      <a:pt x="8469" y="4223"/>
                      <a:pt x="8537" y="4246"/>
                      <a:pt x="8606" y="4292"/>
                    </a:cubicBezTo>
                    <a:cubicBezTo>
                      <a:pt x="8743" y="4360"/>
                      <a:pt x="8903" y="4474"/>
                      <a:pt x="8971" y="4634"/>
                    </a:cubicBezTo>
                    <a:cubicBezTo>
                      <a:pt x="9062" y="4771"/>
                      <a:pt x="9108" y="4931"/>
                      <a:pt x="9108" y="5090"/>
                    </a:cubicBezTo>
                    <a:cubicBezTo>
                      <a:pt x="9108" y="5227"/>
                      <a:pt x="9108" y="5342"/>
                      <a:pt x="9062" y="5456"/>
                    </a:cubicBezTo>
                    <a:cubicBezTo>
                      <a:pt x="9040" y="5615"/>
                      <a:pt x="8971" y="5775"/>
                      <a:pt x="8880" y="5889"/>
                    </a:cubicBezTo>
                    <a:cubicBezTo>
                      <a:pt x="8834" y="5981"/>
                      <a:pt x="8766" y="6072"/>
                      <a:pt x="8720" y="6163"/>
                    </a:cubicBezTo>
                    <a:lnTo>
                      <a:pt x="8606" y="6300"/>
                    </a:lnTo>
                    <a:lnTo>
                      <a:pt x="8652" y="6277"/>
                    </a:lnTo>
                    <a:cubicBezTo>
                      <a:pt x="8766" y="6232"/>
                      <a:pt x="8880" y="6209"/>
                      <a:pt x="8994" y="6140"/>
                    </a:cubicBezTo>
                    <a:cubicBezTo>
                      <a:pt x="9222" y="6072"/>
                      <a:pt x="9450" y="5981"/>
                      <a:pt x="9679" y="5889"/>
                    </a:cubicBezTo>
                    <a:cubicBezTo>
                      <a:pt x="9953" y="5798"/>
                      <a:pt x="10204" y="5707"/>
                      <a:pt x="10478" y="5593"/>
                    </a:cubicBezTo>
                    <a:lnTo>
                      <a:pt x="10569" y="5547"/>
                    </a:lnTo>
                    <a:cubicBezTo>
                      <a:pt x="10866" y="5433"/>
                      <a:pt x="11185" y="5319"/>
                      <a:pt x="11482" y="5205"/>
                    </a:cubicBezTo>
                    <a:cubicBezTo>
                      <a:pt x="11642" y="5136"/>
                      <a:pt x="11801" y="5090"/>
                      <a:pt x="11961" y="5022"/>
                    </a:cubicBezTo>
                    <a:cubicBezTo>
                      <a:pt x="12053" y="4999"/>
                      <a:pt x="12121" y="4976"/>
                      <a:pt x="12189" y="4954"/>
                    </a:cubicBezTo>
                    <a:cubicBezTo>
                      <a:pt x="12258" y="4931"/>
                      <a:pt x="12349" y="4908"/>
                      <a:pt x="12418" y="4885"/>
                    </a:cubicBezTo>
                    <a:lnTo>
                      <a:pt x="12509" y="4862"/>
                    </a:lnTo>
                    <a:cubicBezTo>
                      <a:pt x="12646" y="4817"/>
                      <a:pt x="12760" y="4771"/>
                      <a:pt x="12897" y="4748"/>
                    </a:cubicBezTo>
                    <a:cubicBezTo>
                      <a:pt x="12966" y="4725"/>
                      <a:pt x="13057" y="4702"/>
                      <a:pt x="13148" y="4680"/>
                    </a:cubicBezTo>
                    <a:lnTo>
                      <a:pt x="13308" y="4634"/>
                    </a:lnTo>
                    <a:lnTo>
                      <a:pt x="13445" y="4611"/>
                    </a:lnTo>
                    <a:lnTo>
                      <a:pt x="13536" y="4588"/>
                    </a:lnTo>
                    <a:cubicBezTo>
                      <a:pt x="13605" y="4566"/>
                      <a:pt x="13673" y="4566"/>
                      <a:pt x="13719" y="4543"/>
                    </a:cubicBezTo>
                    <a:lnTo>
                      <a:pt x="13810" y="4543"/>
                    </a:lnTo>
                    <a:cubicBezTo>
                      <a:pt x="13947" y="4497"/>
                      <a:pt x="14084" y="4497"/>
                      <a:pt x="14244" y="4474"/>
                    </a:cubicBezTo>
                    <a:cubicBezTo>
                      <a:pt x="14335" y="4451"/>
                      <a:pt x="14449" y="4451"/>
                      <a:pt x="14563" y="4451"/>
                    </a:cubicBezTo>
                    <a:lnTo>
                      <a:pt x="14677" y="4451"/>
                    </a:lnTo>
                    <a:cubicBezTo>
                      <a:pt x="14792" y="4451"/>
                      <a:pt x="14929" y="4451"/>
                      <a:pt x="15043" y="4497"/>
                    </a:cubicBezTo>
                    <a:cubicBezTo>
                      <a:pt x="15202" y="4543"/>
                      <a:pt x="15339" y="4611"/>
                      <a:pt x="15454" y="4702"/>
                    </a:cubicBezTo>
                    <a:cubicBezTo>
                      <a:pt x="15613" y="4817"/>
                      <a:pt x="15727" y="4954"/>
                      <a:pt x="15773" y="5136"/>
                    </a:cubicBezTo>
                    <a:cubicBezTo>
                      <a:pt x="15796" y="5182"/>
                      <a:pt x="15819" y="5250"/>
                      <a:pt x="15842" y="5319"/>
                    </a:cubicBezTo>
                    <a:cubicBezTo>
                      <a:pt x="15842" y="5410"/>
                      <a:pt x="15864" y="5479"/>
                      <a:pt x="15864" y="5570"/>
                    </a:cubicBezTo>
                    <a:cubicBezTo>
                      <a:pt x="15864" y="5684"/>
                      <a:pt x="15842" y="5798"/>
                      <a:pt x="15819" y="5889"/>
                    </a:cubicBezTo>
                    <a:cubicBezTo>
                      <a:pt x="15773" y="6004"/>
                      <a:pt x="15727" y="6118"/>
                      <a:pt x="15636" y="6255"/>
                    </a:cubicBezTo>
                    <a:cubicBezTo>
                      <a:pt x="15568" y="6369"/>
                      <a:pt x="15499" y="6460"/>
                      <a:pt x="15408" y="6551"/>
                    </a:cubicBezTo>
                    <a:lnTo>
                      <a:pt x="15339" y="6643"/>
                    </a:lnTo>
                    <a:cubicBezTo>
                      <a:pt x="15271" y="6757"/>
                      <a:pt x="15157" y="6848"/>
                      <a:pt x="15065" y="6962"/>
                    </a:cubicBezTo>
                    <a:cubicBezTo>
                      <a:pt x="14929" y="7099"/>
                      <a:pt x="14792" y="7236"/>
                      <a:pt x="14655" y="7350"/>
                    </a:cubicBezTo>
                    <a:cubicBezTo>
                      <a:pt x="14563" y="7441"/>
                      <a:pt x="14449" y="7510"/>
                      <a:pt x="14335" y="7601"/>
                    </a:cubicBezTo>
                    <a:cubicBezTo>
                      <a:pt x="14221" y="7693"/>
                      <a:pt x="14107" y="7761"/>
                      <a:pt x="13970" y="7830"/>
                    </a:cubicBezTo>
                    <a:cubicBezTo>
                      <a:pt x="13764" y="7966"/>
                      <a:pt x="13536" y="8081"/>
                      <a:pt x="13308" y="8195"/>
                    </a:cubicBezTo>
                    <a:lnTo>
                      <a:pt x="13217" y="8218"/>
                    </a:lnTo>
                    <a:lnTo>
                      <a:pt x="13239" y="8218"/>
                    </a:lnTo>
                    <a:cubicBezTo>
                      <a:pt x="12920" y="8377"/>
                      <a:pt x="12578" y="8537"/>
                      <a:pt x="12144" y="8720"/>
                    </a:cubicBezTo>
                    <a:cubicBezTo>
                      <a:pt x="11984" y="8788"/>
                      <a:pt x="11801" y="8857"/>
                      <a:pt x="11619" y="8925"/>
                    </a:cubicBezTo>
                    <a:lnTo>
                      <a:pt x="11505" y="8971"/>
                    </a:lnTo>
                    <a:cubicBezTo>
                      <a:pt x="11391" y="9016"/>
                      <a:pt x="11276" y="9062"/>
                      <a:pt x="11140" y="9131"/>
                    </a:cubicBezTo>
                    <a:cubicBezTo>
                      <a:pt x="11048" y="9176"/>
                      <a:pt x="10957" y="9222"/>
                      <a:pt x="10888" y="9290"/>
                    </a:cubicBezTo>
                    <a:cubicBezTo>
                      <a:pt x="10866" y="9290"/>
                      <a:pt x="10843" y="9313"/>
                      <a:pt x="10843" y="9336"/>
                    </a:cubicBezTo>
                    <a:lnTo>
                      <a:pt x="11619" y="9336"/>
                    </a:lnTo>
                    <a:cubicBezTo>
                      <a:pt x="11710" y="9336"/>
                      <a:pt x="11779" y="9336"/>
                      <a:pt x="11847" y="9359"/>
                    </a:cubicBezTo>
                    <a:cubicBezTo>
                      <a:pt x="11893" y="9359"/>
                      <a:pt x="11938" y="9382"/>
                      <a:pt x="12007" y="9404"/>
                    </a:cubicBezTo>
                    <a:cubicBezTo>
                      <a:pt x="12121" y="9450"/>
                      <a:pt x="12235" y="9473"/>
                      <a:pt x="12326" y="9519"/>
                    </a:cubicBezTo>
                    <a:lnTo>
                      <a:pt x="12441" y="9564"/>
                    </a:lnTo>
                    <a:cubicBezTo>
                      <a:pt x="12578" y="9610"/>
                      <a:pt x="12714" y="9678"/>
                      <a:pt x="12806" y="9770"/>
                    </a:cubicBezTo>
                    <a:cubicBezTo>
                      <a:pt x="12874" y="9838"/>
                      <a:pt x="12943" y="9907"/>
                      <a:pt x="12988" y="9998"/>
                    </a:cubicBezTo>
                    <a:cubicBezTo>
                      <a:pt x="13057" y="10089"/>
                      <a:pt x="13102" y="10181"/>
                      <a:pt x="13125" y="10249"/>
                    </a:cubicBezTo>
                    <a:cubicBezTo>
                      <a:pt x="13148" y="10340"/>
                      <a:pt x="13148" y="10409"/>
                      <a:pt x="13171" y="10500"/>
                    </a:cubicBezTo>
                    <a:cubicBezTo>
                      <a:pt x="13194" y="10569"/>
                      <a:pt x="13194" y="10637"/>
                      <a:pt x="13194" y="10706"/>
                    </a:cubicBezTo>
                    <a:cubicBezTo>
                      <a:pt x="13194" y="10797"/>
                      <a:pt x="13194" y="10865"/>
                      <a:pt x="13148" y="10957"/>
                    </a:cubicBezTo>
                    <a:cubicBezTo>
                      <a:pt x="13102" y="11139"/>
                      <a:pt x="13011" y="11322"/>
                      <a:pt x="12920" y="11482"/>
                    </a:cubicBezTo>
                    <a:cubicBezTo>
                      <a:pt x="12806" y="11687"/>
                      <a:pt x="12623" y="11915"/>
                      <a:pt x="12395" y="12166"/>
                    </a:cubicBezTo>
                    <a:cubicBezTo>
                      <a:pt x="12281" y="12258"/>
                      <a:pt x="12167" y="12372"/>
                      <a:pt x="12053" y="12463"/>
                    </a:cubicBezTo>
                    <a:cubicBezTo>
                      <a:pt x="11938" y="12577"/>
                      <a:pt x="11824" y="12668"/>
                      <a:pt x="11710" y="12737"/>
                    </a:cubicBezTo>
                    <a:cubicBezTo>
                      <a:pt x="11596" y="12805"/>
                      <a:pt x="11482" y="12897"/>
                      <a:pt x="11368" y="12965"/>
                    </a:cubicBezTo>
                    <a:cubicBezTo>
                      <a:pt x="11231" y="13034"/>
                      <a:pt x="11094" y="13102"/>
                      <a:pt x="10934" y="13171"/>
                    </a:cubicBezTo>
                    <a:cubicBezTo>
                      <a:pt x="10797" y="13216"/>
                      <a:pt x="10683" y="13285"/>
                      <a:pt x="10546" y="13308"/>
                    </a:cubicBezTo>
                    <a:cubicBezTo>
                      <a:pt x="10386" y="13353"/>
                      <a:pt x="10227" y="13376"/>
                      <a:pt x="10090" y="13399"/>
                    </a:cubicBezTo>
                    <a:cubicBezTo>
                      <a:pt x="9975" y="13422"/>
                      <a:pt x="9861" y="13445"/>
                      <a:pt x="9747" y="13467"/>
                    </a:cubicBezTo>
                    <a:lnTo>
                      <a:pt x="9679" y="13490"/>
                    </a:lnTo>
                    <a:lnTo>
                      <a:pt x="9610" y="13490"/>
                    </a:lnTo>
                    <a:cubicBezTo>
                      <a:pt x="9496" y="13490"/>
                      <a:pt x="9428" y="13445"/>
                      <a:pt x="9405" y="13353"/>
                    </a:cubicBezTo>
                    <a:cubicBezTo>
                      <a:pt x="9382" y="13262"/>
                      <a:pt x="9405" y="13148"/>
                      <a:pt x="9496" y="13102"/>
                    </a:cubicBezTo>
                    <a:cubicBezTo>
                      <a:pt x="9473" y="13102"/>
                      <a:pt x="9473" y="13079"/>
                      <a:pt x="9473" y="13057"/>
                    </a:cubicBezTo>
                    <a:cubicBezTo>
                      <a:pt x="9450" y="13034"/>
                      <a:pt x="9450" y="12988"/>
                      <a:pt x="9450" y="12942"/>
                    </a:cubicBezTo>
                    <a:cubicBezTo>
                      <a:pt x="9428" y="12988"/>
                      <a:pt x="9428" y="13034"/>
                      <a:pt x="9405" y="13079"/>
                    </a:cubicBezTo>
                    <a:lnTo>
                      <a:pt x="9382" y="13148"/>
                    </a:lnTo>
                    <a:cubicBezTo>
                      <a:pt x="9359" y="13285"/>
                      <a:pt x="9313" y="13399"/>
                      <a:pt x="9268" y="13513"/>
                    </a:cubicBezTo>
                    <a:lnTo>
                      <a:pt x="9222" y="13513"/>
                    </a:lnTo>
                    <a:cubicBezTo>
                      <a:pt x="9131" y="13513"/>
                      <a:pt x="9062" y="13536"/>
                      <a:pt x="9017" y="13559"/>
                    </a:cubicBezTo>
                    <a:cubicBezTo>
                      <a:pt x="8948" y="13581"/>
                      <a:pt x="8903" y="13604"/>
                      <a:pt x="8857" y="13627"/>
                    </a:cubicBezTo>
                    <a:lnTo>
                      <a:pt x="8766" y="13673"/>
                    </a:lnTo>
                    <a:cubicBezTo>
                      <a:pt x="8674" y="13718"/>
                      <a:pt x="8583" y="13764"/>
                      <a:pt x="8515" y="13787"/>
                    </a:cubicBezTo>
                    <a:lnTo>
                      <a:pt x="8423" y="13833"/>
                    </a:lnTo>
                    <a:cubicBezTo>
                      <a:pt x="8218" y="13924"/>
                      <a:pt x="8012" y="14015"/>
                      <a:pt x="7807" y="14106"/>
                    </a:cubicBezTo>
                    <a:cubicBezTo>
                      <a:pt x="7579" y="14221"/>
                      <a:pt x="7328" y="14335"/>
                      <a:pt x="7099" y="14449"/>
                    </a:cubicBezTo>
                    <a:lnTo>
                      <a:pt x="7008" y="14495"/>
                    </a:lnTo>
                    <a:cubicBezTo>
                      <a:pt x="6940" y="14517"/>
                      <a:pt x="6848" y="14563"/>
                      <a:pt x="6780" y="14609"/>
                    </a:cubicBezTo>
                    <a:lnTo>
                      <a:pt x="6711" y="14631"/>
                    </a:lnTo>
                    <a:cubicBezTo>
                      <a:pt x="6597" y="14677"/>
                      <a:pt x="6483" y="14746"/>
                      <a:pt x="6415" y="14837"/>
                    </a:cubicBezTo>
                    <a:cubicBezTo>
                      <a:pt x="6415" y="14860"/>
                      <a:pt x="6392" y="14883"/>
                      <a:pt x="6392" y="14905"/>
                    </a:cubicBezTo>
                    <a:cubicBezTo>
                      <a:pt x="6369" y="14905"/>
                      <a:pt x="6346" y="14928"/>
                      <a:pt x="6323" y="14928"/>
                    </a:cubicBezTo>
                    <a:cubicBezTo>
                      <a:pt x="6278" y="14951"/>
                      <a:pt x="6255" y="14974"/>
                      <a:pt x="6232" y="15019"/>
                    </a:cubicBezTo>
                    <a:lnTo>
                      <a:pt x="6072" y="15042"/>
                    </a:lnTo>
                    <a:cubicBezTo>
                      <a:pt x="6004" y="15065"/>
                      <a:pt x="5913" y="15088"/>
                      <a:pt x="5844" y="15111"/>
                    </a:cubicBezTo>
                    <a:cubicBezTo>
                      <a:pt x="5730" y="15134"/>
                      <a:pt x="5661" y="15225"/>
                      <a:pt x="5684" y="15316"/>
                    </a:cubicBezTo>
                    <a:cubicBezTo>
                      <a:pt x="5707" y="15408"/>
                      <a:pt x="5776" y="15476"/>
                      <a:pt x="5867" y="15476"/>
                    </a:cubicBezTo>
                    <a:lnTo>
                      <a:pt x="5913" y="15476"/>
                    </a:lnTo>
                    <a:cubicBezTo>
                      <a:pt x="6095" y="15430"/>
                      <a:pt x="6301" y="15408"/>
                      <a:pt x="6483" y="15385"/>
                    </a:cubicBezTo>
                    <a:cubicBezTo>
                      <a:pt x="6574" y="15385"/>
                      <a:pt x="6666" y="15362"/>
                      <a:pt x="6757" y="15362"/>
                    </a:cubicBezTo>
                    <a:cubicBezTo>
                      <a:pt x="6894" y="15339"/>
                      <a:pt x="7008" y="15316"/>
                      <a:pt x="7145" y="15293"/>
                    </a:cubicBezTo>
                    <a:cubicBezTo>
                      <a:pt x="7328" y="15271"/>
                      <a:pt x="7487" y="15271"/>
                      <a:pt x="7647" y="15225"/>
                    </a:cubicBezTo>
                    <a:cubicBezTo>
                      <a:pt x="7807" y="15202"/>
                      <a:pt x="7967" y="15156"/>
                      <a:pt x="8104" y="15111"/>
                    </a:cubicBezTo>
                    <a:cubicBezTo>
                      <a:pt x="8195" y="15088"/>
                      <a:pt x="8264" y="15065"/>
                      <a:pt x="8355" y="15042"/>
                    </a:cubicBezTo>
                    <a:lnTo>
                      <a:pt x="8537" y="14997"/>
                    </a:lnTo>
                    <a:cubicBezTo>
                      <a:pt x="8606" y="14974"/>
                      <a:pt x="8674" y="14974"/>
                      <a:pt x="8720" y="14951"/>
                    </a:cubicBezTo>
                    <a:cubicBezTo>
                      <a:pt x="8925" y="14951"/>
                      <a:pt x="9085" y="14928"/>
                      <a:pt x="9268" y="14928"/>
                    </a:cubicBezTo>
                    <a:cubicBezTo>
                      <a:pt x="9610" y="14905"/>
                      <a:pt x="9953" y="14791"/>
                      <a:pt x="10227" y="14700"/>
                    </a:cubicBezTo>
                    <a:cubicBezTo>
                      <a:pt x="10455" y="14631"/>
                      <a:pt x="10683" y="14517"/>
                      <a:pt x="10888" y="14449"/>
                    </a:cubicBezTo>
                    <a:lnTo>
                      <a:pt x="11071" y="14380"/>
                    </a:lnTo>
                    <a:cubicBezTo>
                      <a:pt x="11185" y="14312"/>
                      <a:pt x="11322" y="14266"/>
                      <a:pt x="11459" y="14198"/>
                    </a:cubicBezTo>
                    <a:cubicBezTo>
                      <a:pt x="11550" y="14152"/>
                      <a:pt x="11642" y="14106"/>
                      <a:pt x="11733" y="14061"/>
                    </a:cubicBezTo>
                    <a:lnTo>
                      <a:pt x="11893" y="13992"/>
                    </a:lnTo>
                    <a:cubicBezTo>
                      <a:pt x="12212" y="13855"/>
                      <a:pt x="12509" y="13696"/>
                      <a:pt x="12829" y="13559"/>
                    </a:cubicBezTo>
                    <a:lnTo>
                      <a:pt x="12874" y="13536"/>
                    </a:lnTo>
                    <a:cubicBezTo>
                      <a:pt x="13011" y="13467"/>
                      <a:pt x="13148" y="13399"/>
                      <a:pt x="13262" y="13330"/>
                    </a:cubicBezTo>
                    <a:cubicBezTo>
                      <a:pt x="13331" y="13308"/>
                      <a:pt x="13376" y="13262"/>
                      <a:pt x="13445" y="13216"/>
                    </a:cubicBezTo>
                    <a:cubicBezTo>
                      <a:pt x="13468" y="13193"/>
                      <a:pt x="13491" y="13193"/>
                      <a:pt x="13513" y="13171"/>
                    </a:cubicBezTo>
                    <a:lnTo>
                      <a:pt x="13536" y="13148"/>
                    </a:lnTo>
                    <a:cubicBezTo>
                      <a:pt x="13605" y="13102"/>
                      <a:pt x="13673" y="13057"/>
                      <a:pt x="13742" y="13011"/>
                    </a:cubicBezTo>
                    <a:cubicBezTo>
                      <a:pt x="14312" y="12600"/>
                      <a:pt x="14814" y="12121"/>
                      <a:pt x="15180" y="11778"/>
                    </a:cubicBezTo>
                    <a:cubicBezTo>
                      <a:pt x="15431" y="11527"/>
                      <a:pt x="15636" y="11322"/>
                      <a:pt x="15819" y="11094"/>
                    </a:cubicBezTo>
                    <a:cubicBezTo>
                      <a:pt x="16024" y="10865"/>
                      <a:pt x="16207" y="10637"/>
                      <a:pt x="16344" y="10386"/>
                    </a:cubicBezTo>
                    <a:cubicBezTo>
                      <a:pt x="16389" y="10317"/>
                      <a:pt x="16435" y="10226"/>
                      <a:pt x="16458" y="10135"/>
                    </a:cubicBezTo>
                    <a:lnTo>
                      <a:pt x="16481" y="10112"/>
                    </a:lnTo>
                    <a:cubicBezTo>
                      <a:pt x="16526" y="10044"/>
                      <a:pt x="16572" y="9952"/>
                      <a:pt x="16595" y="9884"/>
                    </a:cubicBezTo>
                    <a:cubicBezTo>
                      <a:pt x="16618" y="9724"/>
                      <a:pt x="16618" y="9564"/>
                      <a:pt x="16572" y="9359"/>
                    </a:cubicBezTo>
                    <a:cubicBezTo>
                      <a:pt x="16572" y="9313"/>
                      <a:pt x="16549" y="9268"/>
                      <a:pt x="16526" y="9199"/>
                    </a:cubicBezTo>
                    <a:cubicBezTo>
                      <a:pt x="16481" y="9062"/>
                      <a:pt x="16389" y="8971"/>
                      <a:pt x="16321" y="8925"/>
                    </a:cubicBezTo>
                    <a:cubicBezTo>
                      <a:pt x="16184" y="8811"/>
                      <a:pt x="16001" y="8788"/>
                      <a:pt x="15842" y="8743"/>
                    </a:cubicBezTo>
                    <a:cubicBezTo>
                      <a:pt x="15727" y="8720"/>
                      <a:pt x="15613" y="8720"/>
                      <a:pt x="15476" y="8720"/>
                    </a:cubicBezTo>
                    <a:lnTo>
                      <a:pt x="15294" y="8720"/>
                    </a:lnTo>
                    <a:cubicBezTo>
                      <a:pt x="15499" y="8606"/>
                      <a:pt x="15682" y="8491"/>
                      <a:pt x="15887" y="8377"/>
                    </a:cubicBezTo>
                    <a:cubicBezTo>
                      <a:pt x="15956" y="8355"/>
                      <a:pt x="16024" y="8309"/>
                      <a:pt x="16093" y="8263"/>
                    </a:cubicBezTo>
                    <a:cubicBezTo>
                      <a:pt x="16161" y="8218"/>
                      <a:pt x="16252" y="8172"/>
                      <a:pt x="16321" y="8149"/>
                    </a:cubicBezTo>
                    <a:lnTo>
                      <a:pt x="16503" y="8035"/>
                    </a:lnTo>
                    <a:lnTo>
                      <a:pt x="16709" y="7921"/>
                    </a:lnTo>
                    <a:cubicBezTo>
                      <a:pt x="16777" y="7898"/>
                      <a:pt x="16869" y="7852"/>
                      <a:pt x="16937" y="7807"/>
                    </a:cubicBezTo>
                    <a:cubicBezTo>
                      <a:pt x="16983" y="7784"/>
                      <a:pt x="17051" y="7738"/>
                      <a:pt x="17097" y="7715"/>
                    </a:cubicBezTo>
                    <a:cubicBezTo>
                      <a:pt x="17234" y="7647"/>
                      <a:pt x="17348" y="7578"/>
                      <a:pt x="17485" y="7487"/>
                    </a:cubicBezTo>
                    <a:cubicBezTo>
                      <a:pt x="17736" y="7350"/>
                      <a:pt x="17987" y="7190"/>
                      <a:pt x="18238" y="7053"/>
                    </a:cubicBezTo>
                    <a:cubicBezTo>
                      <a:pt x="18466" y="6917"/>
                      <a:pt x="18672" y="6802"/>
                      <a:pt x="18900" y="6665"/>
                    </a:cubicBezTo>
                    <a:cubicBezTo>
                      <a:pt x="19243" y="6483"/>
                      <a:pt x="19585" y="6300"/>
                      <a:pt x="19904" y="6095"/>
                    </a:cubicBezTo>
                    <a:cubicBezTo>
                      <a:pt x="20110" y="5958"/>
                      <a:pt x="20315" y="5798"/>
                      <a:pt x="20521" y="5661"/>
                    </a:cubicBezTo>
                    <a:lnTo>
                      <a:pt x="20680" y="5524"/>
                    </a:lnTo>
                    <a:cubicBezTo>
                      <a:pt x="20932" y="5342"/>
                      <a:pt x="21183" y="5159"/>
                      <a:pt x="21388" y="4999"/>
                    </a:cubicBezTo>
                    <a:cubicBezTo>
                      <a:pt x="21822" y="4657"/>
                      <a:pt x="22255" y="4269"/>
                      <a:pt x="22666" y="3812"/>
                    </a:cubicBezTo>
                    <a:cubicBezTo>
                      <a:pt x="22780" y="3698"/>
                      <a:pt x="22895" y="3538"/>
                      <a:pt x="22986" y="3401"/>
                    </a:cubicBezTo>
                    <a:cubicBezTo>
                      <a:pt x="23054" y="3287"/>
                      <a:pt x="23146" y="3173"/>
                      <a:pt x="23191" y="3036"/>
                    </a:cubicBezTo>
                    <a:cubicBezTo>
                      <a:pt x="23260" y="2854"/>
                      <a:pt x="23283" y="2694"/>
                      <a:pt x="23283" y="2534"/>
                    </a:cubicBezTo>
                    <a:cubicBezTo>
                      <a:pt x="23260" y="2397"/>
                      <a:pt x="23260" y="2283"/>
                      <a:pt x="23237" y="2169"/>
                    </a:cubicBezTo>
                    <a:cubicBezTo>
                      <a:pt x="23214" y="2055"/>
                      <a:pt x="23191" y="1941"/>
                      <a:pt x="23123" y="1826"/>
                    </a:cubicBezTo>
                    <a:cubicBezTo>
                      <a:pt x="23032" y="1667"/>
                      <a:pt x="22872" y="1507"/>
                      <a:pt x="22712" y="1438"/>
                    </a:cubicBezTo>
                    <a:cubicBezTo>
                      <a:pt x="22621" y="1393"/>
                      <a:pt x="22529" y="1347"/>
                      <a:pt x="22438" y="1302"/>
                    </a:cubicBezTo>
                    <a:cubicBezTo>
                      <a:pt x="22301" y="1256"/>
                      <a:pt x="22164" y="1233"/>
                      <a:pt x="22050" y="1233"/>
                    </a:cubicBezTo>
                    <a:cubicBezTo>
                      <a:pt x="21776" y="1187"/>
                      <a:pt x="21479" y="1165"/>
                      <a:pt x="21183" y="1165"/>
                    </a:cubicBezTo>
                    <a:lnTo>
                      <a:pt x="21023" y="1165"/>
                    </a:lnTo>
                    <a:cubicBezTo>
                      <a:pt x="20795" y="1165"/>
                      <a:pt x="20612" y="1165"/>
                      <a:pt x="20429" y="1187"/>
                    </a:cubicBezTo>
                    <a:cubicBezTo>
                      <a:pt x="20247" y="1210"/>
                      <a:pt x="19996" y="1233"/>
                      <a:pt x="19767" y="1302"/>
                    </a:cubicBezTo>
                    <a:cubicBezTo>
                      <a:pt x="19699" y="1324"/>
                      <a:pt x="19608" y="1347"/>
                      <a:pt x="19539" y="1370"/>
                    </a:cubicBezTo>
                    <a:cubicBezTo>
                      <a:pt x="19494" y="1370"/>
                      <a:pt x="19425" y="1393"/>
                      <a:pt x="19379" y="1393"/>
                    </a:cubicBezTo>
                    <a:cubicBezTo>
                      <a:pt x="19288" y="1438"/>
                      <a:pt x="19197" y="1438"/>
                      <a:pt x="19106" y="1461"/>
                    </a:cubicBezTo>
                    <a:lnTo>
                      <a:pt x="19014" y="1484"/>
                    </a:lnTo>
                    <a:cubicBezTo>
                      <a:pt x="18763" y="1553"/>
                      <a:pt x="18512" y="1644"/>
                      <a:pt x="18261" y="1735"/>
                    </a:cubicBezTo>
                    <a:cubicBezTo>
                      <a:pt x="18215" y="1735"/>
                      <a:pt x="18147" y="1758"/>
                      <a:pt x="18101" y="1781"/>
                    </a:cubicBezTo>
                    <a:cubicBezTo>
                      <a:pt x="18056" y="1781"/>
                      <a:pt x="18010" y="1804"/>
                      <a:pt x="17964" y="1826"/>
                    </a:cubicBezTo>
                    <a:cubicBezTo>
                      <a:pt x="17827" y="1849"/>
                      <a:pt x="17690" y="1918"/>
                      <a:pt x="17553" y="1963"/>
                    </a:cubicBezTo>
                    <a:cubicBezTo>
                      <a:pt x="17462" y="1986"/>
                      <a:pt x="17371" y="2032"/>
                      <a:pt x="17280" y="2078"/>
                    </a:cubicBezTo>
                    <a:cubicBezTo>
                      <a:pt x="17165" y="2123"/>
                      <a:pt x="17051" y="2169"/>
                      <a:pt x="16960" y="2215"/>
                    </a:cubicBezTo>
                    <a:cubicBezTo>
                      <a:pt x="16709" y="2283"/>
                      <a:pt x="16481" y="2351"/>
                      <a:pt x="16252" y="2466"/>
                    </a:cubicBezTo>
                    <a:cubicBezTo>
                      <a:pt x="16047" y="2557"/>
                      <a:pt x="15796" y="2648"/>
                      <a:pt x="15499" y="2739"/>
                    </a:cubicBezTo>
                    <a:cubicBezTo>
                      <a:pt x="15339" y="2808"/>
                      <a:pt x="15180" y="2854"/>
                      <a:pt x="15020" y="2922"/>
                    </a:cubicBezTo>
                    <a:lnTo>
                      <a:pt x="14860" y="2991"/>
                    </a:lnTo>
                    <a:cubicBezTo>
                      <a:pt x="15020" y="2831"/>
                      <a:pt x="15180" y="2694"/>
                      <a:pt x="15339" y="2557"/>
                    </a:cubicBezTo>
                    <a:lnTo>
                      <a:pt x="15362" y="2511"/>
                    </a:lnTo>
                    <a:cubicBezTo>
                      <a:pt x="15568" y="2329"/>
                      <a:pt x="15750" y="2123"/>
                      <a:pt x="15933" y="1918"/>
                    </a:cubicBezTo>
                    <a:lnTo>
                      <a:pt x="15978" y="1872"/>
                    </a:lnTo>
                    <a:cubicBezTo>
                      <a:pt x="16047" y="1781"/>
                      <a:pt x="16138" y="1690"/>
                      <a:pt x="16207" y="1598"/>
                    </a:cubicBezTo>
                    <a:cubicBezTo>
                      <a:pt x="16298" y="1484"/>
                      <a:pt x="16367" y="1347"/>
                      <a:pt x="16435" y="1233"/>
                    </a:cubicBezTo>
                    <a:cubicBezTo>
                      <a:pt x="16503" y="1096"/>
                      <a:pt x="16549" y="982"/>
                      <a:pt x="16549" y="845"/>
                    </a:cubicBezTo>
                    <a:cubicBezTo>
                      <a:pt x="16572" y="777"/>
                      <a:pt x="16549" y="685"/>
                      <a:pt x="16526" y="617"/>
                    </a:cubicBezTo>
                    <a:cubicBezTo>
                      <a:pt x="16503" y="548"/>
                      <a:pt x="16481" y="503"/>
                      <a:pt x="16458" y="434"/>
                    </a:cubicBezTo>
                    <a:cubicBezTo>
                      <a:pt x="16412" y="343"/>
                      <a:pt x="16344" y="252"/>
                      <a:pt x="16230" y="160"/>
                    </a:cubicBezTo>
                    <a:cubicBezTo>
                      <a:pt x="16047" y="23"/>
                      <a:pt x="15796" y="0"/>
                      <a:pt x="15568" y="0"/>
                    </a:cubicBezTo>
                    <a:close/>
                  </a:path>
                </a:pathLst>
              </a:custGeom>
              <a:solidFill>
                <a:srgbClr val="FD9A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3" name="Google Shape;5533;p41"/>
              <p:cNvSpPr/>
              <p:nvPr/>
            </p:nvSpPr>
            <p:spPr>
              <a:xfrm>
                <a:off x="7157580" y="1723819"/>
                <a:ext cx="8055" cy="30247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11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6" y="114"/>
                      <a:pt x="69" y="229"/>
                      <a:pt x="92" y="343"/>
                    </a:cubicBezTo>
                    <a:cubicBezTo>
                      <a:pt x="115" y="388"/>
                      <a:pt x="115" y="434"/>
                      <a:pt x="137" y="480"/>
                    </a:cubicBezTo>
                    <a:cubicBezTo>
                      <a:pt x="160" y="548"/>
                      <a:pt x="160" y="617"/>
                      <a:pt x="183" y="662"/>
                    </a:cubicBezTo>
                    <a:cubicBezTo>
                      <a:pt x="229" y="799"/>
                      <a:pt x="252" y="959"/>
                      <a:pt x="297" y="1119"/>
                    </a:cubicBezTo>
                    <a:cubicBezTo>
                      <a:pt x="297" y="1096"/>
                      <a:pt x="297" y="1073"/>
                      <a:pt x="297" y="1050"/>
                    </a:cubicBezTo>
                    <a:cubicBezTo>
                      <a:pt x="274" y="936"/>
                      <a:pt x="252" y="822"/>
                      <a:pt x="229" y="708"/>
                    </a:cubicBezTo>
                    <a:lnTo>
                      <a:pt x="229" y="662"/>
                    </a:lnTo>
                    <a:cubicBezTo>
                      <a:pt x="206" y="571"/>
                      <a:pt x="206" y="502"/>
                      <a:pt x="183" y="434"/>
                    </a:cubicBezTo>
                    <a:lnTo>
                      <a:pt x="160" y="388"/>
                    </a:lnTo>
                    <a:cubicBezTo>
                      <a:pt x="115" y="274"/>
                      <a:pt x="69" y="160"/>
                      <a:pt x="23" y="46"/>
                    </a:cubicBezTo>
                    <a:cubicBezTo>
                      <a:pt x="23" y="46"/>
                      <a:pt x="23" y="23"/>
                      <a:pt x="1" y="0"/>
                    </a:cubicBezTo>
                    <a:close/>
                  </a:path>
                </a:pathLst>
              </a:custGeom>
              <a:solidFill>
                <a:srgbClr val="FD9A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4" name="Google Shape;5534;p41"/>
              <p:cNvSpPr/>
              <p:nvPr/>
            </p:nvSpPr>
            <p:spPr>
              <a:xfrm>
                <a:off x="7014456" y="1551071"/>
                <a:ext cx="323928" cy="254217"/>
              </a:xfrm>
              <a:custGeom>
                <a:avLst/>
                <a:gdLst/>
                <a:ahLst/>
                <a:cxnLst/>
                <a:rect l="l" t="t" r="r" b="b"/>
                <a:pathLst>
                  <a:path w="11984" h="9405" extrusionOk="0">
                    <a:moveTo>
                      <a:pt x="3858" y="0"/>
                    </a:moveTo>
                    <a:cubicBezTo>
                      <a:pt x="3675" y="0"/>
                      <a:pt x="3470" y="23"/>
                      <a:pt x="3196" y="69"/>
                    </a:cubicBezTo>
                    <a:cubicBezTo>
                      <a:pt x="2945" y="114"/>
                      <a:pt x="2693" y="206"/>
                      <a:pt x="2442" y="297"/>
                    </a:cubicBezTo>
                    <a:cubicBezTo>
                      <a:pt x="2305" y="320"/>
                      <a:pt x="2191" y="365"/>
                      <a:pt x="2077" y="434"/>
                    </a:cubicBezTo>
                    <a:cubicBezTo>
                      <a:pt x="1963" y="480"/>
                      <a:pt x="1872" y="525"/>
                      <a:pt x="1758" y="571"/>
                    </a:cubicBezTo>
                    <a:lnTo>
                      <a:pt x="1666" y="616"/>
                    </a:lnTo>
                    <a:lnTo>
                      <a:pt x="1621" y="662"/>
                    </a:lnTo>
                    <a:lnTo>
                      <a:pt x="1621" y="639"/>
                    </a:lnTo>
                    <a:lnTo>
                      <a:pt x="1507" y="685"/>
                    </a:lnTo>
                    <a:lnTo>
                      <a:pt x="1415" y="731"/>
                    </a:lnTo>
                    <a:cubicBezTo>
                      <a:pt x="1301" y="799"/>
                      <a:pt x="1164" y="868"/>
                      <a:pt x="1050" y="936"/>
                    </a:cubicBezTo>
                    <a:cubicBezTo>
                      <a:pt x="982" y="982"/>
                      <a:pt x="890" y="1027"/>
                      <a:pt x="822" y="1073"/>
                    </a:cubicBezTo>
                    <a:cubicBezTo>
                      <a:pt x="753" y="1096"/>
                      <a:pt x="708" y="1119"/>
                      <a:pt x="639" y="1164"/>
                    </a:cubicBezTo>
                    <a:cubicBezTo>
                      <a:pt x="594" y="1187"/>
                      <a:pt x="525" y="1233"/>
                      <a:pt x="479" y="1256"/>
                    </a:cubicBezTo>
                    <a:cubicBezTo>
                      <a:pt x="411" y="1301"/>
                      <a:pt x="342" y="1324"/>
                      <a:pt x="274" y="1370"/>
                    </a:cubicBezTo>
                    <a:cubicBezTo>
                      <a:pt x="137" y="1461"/>
                      <a:pt x="0" y="1529"/>
                      <a:pt x="0" y="1689"/>
                    </a:cubicBezTo>
                    <a:cubicBezTo>
                      <a:pt x="0" y="1758"/>
                      <a:pt x="46" y="1826"/>
                      <a:pt x="114" y="1849"/>
                    </a:cubicBezTo>
                    <a:cubicBezTo>
                      <a:pt x="137" y="1872"/>
                      <a:pt x="160" y="1872"/>
                      <a:pt x="183" y="1872"/>
                    </a:cubicBezTo>
                    <a:cubicBezTo>
                      <a:pt x="228" y="1872"/>
                      <a:pt x="251" y="1872"/>
                      <a:pt x="297" y="1849"/>
                    </a:cubicBezTo>
                    <a:lnTo>
                      <a:pt x="388" y="1826"/>
                    </a:lnTo>
                    <a:cubicBezTo>
                      <a:pt x="479" y="1781"/>
                      <a:pt x="571" y="1758"/>
                      <a:pt x="639" y="1758"/>
                    </a:cubicBezTo>
                    <a:cubicBezTo>
                      <a:pt x="708" y="1735"/>
                      <a:pt x="753" y="1735"/>
                      <a:pt x="822" y="1735"/>
                    </a:cubicBezTo>
                    <a:cubicBezTo>
                      <a:pt x="890" y="1735"/>
                      <a:pt x="936" y="1758"/>
                      <a:pt x="982" y="1758"/>
                    </a:cubicBezTo>
                    <a:cubicBezTo>
                      <a:pt x="1027" y="1781"/>
                      <a:pt x="1050" y="1803"/>
                      <a:pt x="1096" y="1826"/>
                    </a:cubicBezTo>
                    <a:lnTo>
                      <a:pt x="1210" y="1895"/>
                    </a:lnTo>
                    <a:cubicBezTo>
                      <a:pt x="1233" y="1918"/>
                      <a:pt x="1278" y="1940"/>
                      <a:pt x="1324" y="1986"/>
                    </a:cubicBezTo>
                    <a:cubicBezTo>
                      <a:pt x="1347" y="2009"/>
                      <a:pt x="1370" y="2032"/>
                      <a:pt x="1392" y="2054"/>
                    </a:cubicBezTo>
                    <a:cubicBezTo>
                      <a:pt x="1461" y="2100"/>
                      <a:pt x="1529" y="2123"/>
                      <a:pt x="1598" y="2169"/>
                    </a:cubicBezTo>
                    <a:lnTo>
                      <a:pt x="1643" y="2191"/>
                    </a:lnTo>
                    <a:cubicBezTo>
                      <a:pt x="1712" y="2260"/>
                      <a:pt x="1780" y="2306"/>
                      <a:pt x="1849" y="2374"/>
                    </a:cubicBezTo>
                    <a:cubicBezTo>
                      <a:pt x="1895" y="2420"/>
                      <a:pt x="1940" y="2442"/>
                      <a:pt x="1986" y="2465"/>
                    </a:cubicBezTo>
                    <a:cubicBezTo>
                      <a:pt x="2032" y="2511"/>
                      <a:pt x="2077" y="2557"/>
                      <a:pt x="2123" y="2602"/>
                    </a:cubicBezTo>
                    <a:cubicBezTo>
                      <a:pt x="2214" y="2671"/>
                      <a:pt x="2305" y="2762"/>
                      <a:pt x="2397" y="2853"/>
                    </a:cubicBezTo>
                    <a:lnTo>
                      <a:pt x="2511" y="2945"/>
                    </a:lnTo>
                    <a:cubicBezTo>
                      <a:pt x="2625" y="3036"/>
                      <a:pt x="2716" y="3127"/>
                      <a:pt x="2808" y="3219"/>
                    </a:cubicBezTo>
                    <a:cubicBezTo>
                      <a:pt x="2945" y="3333"/>
                      <a:pt x="3081" y="3424"/>
                      <a:pt x="3196" y="3561"/>
                    </a:cubicBezTo>
                    <a:cubicBezTo>
                      <a:pt x="3264" y="3607"/>
                      <a:pt x="3310" y="3675"/>
                      <a:pt x="3378" y="3721"/>
                    </a:cubicBezTo>
                    <a:cubicBezTo>
                      <a:pt x="3424" y="3789"/>
                      <a:pt x="3470" y="3835"/>
                      <a:pt x="3515" y="3880"/>
                    </a:cubicBezTo>
                    <a:cubicBezTo>
                      <a:pt x="3561" y="3926"/>
                      <a:pt x="3606" y="3972"/>
                      <a:pt x="3629" y="3995"/>
                    </a:cubicBezTo>
                    <a:cubicBezTo>
                      <a:pt x="3698" y="4040"/>
                      <a:pt x="3743" y="4109"/>
                      <a:pt x="3789" y="4154"/>
                    </a:cubicBezTo>
                    <a:cubicBezTo>
                      <a:pt x="3972" y="4360"/>
                      <a:pt x="4086" y="4520"/>
                      <a:pt x="4200" y="4679"/>
                    </a:cubicBezTo>
                    <a:cubicBezTo>
                      <a:pt x="4246" y="4748"/>
                      <a:pt x="4268" y="4816"/>
                      <a:pt x="4314" y="4885"/>
                    </a:cubicBezTo>
                    <a:cubicBezTo>
                      <a:pt x="4337" y="4930"/>
                      <a:pt x="4383" y="4976"/>
                      <a:pt x="4405" y="5022"/>
                    </a:cubicBezTo>
                    <a:cubicBezTo>
                      <a:pt x="4474" y="5136"/>
                      <a:pt x="4542" y="5250"/>
                      <a:pt x="4634" y="5341"/>
                    </a:cubicBezTo>
                    <a:lnTo>
                      <a:pt x="4702" y="5455"/>
                    </a:lnTo>
                    <a:cubicBezTo>
                      <a:pt x="4816" y="5570"/>
                      <a:pt x="4908" y="5706"/>
                      <a:pt x="4999" y="5843"/>
                    </a:cubicBezTo>
                    <a:cubicBezTo>
                      <a:pt x="5044" y="5889"/>
                      <a:pt x="5067" y="5980"/>
                      <a:pt x="5113" y="6049"/>
                    </a:cubicBezTo>
                    <a:lnTo>
                      <a:pt x="5159" y="6140"/>
                    </a:lnTo>
                    <a:cubicBezTo>
                      <a:pt x="5181" y="6186"/>
                      <a:pt x="5204" y="6231"/>
                      <a:pt x="5250" y="6277"/>
                    </a:cubicBezTo>
                    <a:cubicBezTo>
                      <a:pt x="5273" y="6346"/>
                      <a:pt x="5296" y="6391"/>
                      <a:pt x="5318" y="6437"/>
                    </a:cubicBezTo>
                    <a:cubicBezTo>
                      <a:pt x="5364" y="6551"/>
                      <a:pt x="5410" y="6665"/>
                      <a:pt x="5455" y="6779"/>
                    </a:cubicBezTo>
                    <a:lnTo>
                      <a:pt x="5478" y="6825"/>
                    </a:lnTo>
                    <a:cubicBezTo>
                      <a:pt x="5501" y="6893"/>
                      <a:pt x="5501" y="6962"/>
                      <a:pt x="5524" y="7053"/>
                    </a:cubicBezTo>
                    <a:lnTo>
                      <a:pt x="5524" y="7099"/>
                    </a:lnTo>
                    <a:cubicBezTo>
                      <a:pt x="5547" y="7213"/>
                      <a:pt x="5569" y="7327"/>
                      <a:pt x="5592" y="7441"/>
                    </a:cubicBezTo>
                    <a:cubicBezTo>
                      <a:pt x="5592" y="7487"/>
                      <a:pt x="5592" y="7555"/>
                      <a:pt x="5592" y="7601"/>
                    </a:cubicBezTo>
                    <a:cubicBezTo>
                      <a:pt x="5592" y="7647"/>
                      <a:pt x="5592" y="7692"/>
                      <a:pt x="5592" y="7761"/>
                    </a:cubicBezTo>
                    <a:cubicBezTo>
                      <a:pt x="5592" y="7806"/>
                      <a:pt x="5592" y="7875"/>
                      <a:pt x="5592" y="7921"/>
                    </a:cubicBezTo>
                    <a:cubicBezTo>
                      <a:pt x="5592" y="7989"/>
                      <a:pt x="5592" y="8057"/>
                      <a:pt x="5615" y="8126"/>
                    </a:cubicBezTo>
                    <a:cubicBezTo>
                      <a:pt x="5615" y="8263"/>
                      <a:pt x="5615" y="8354"/>
                      <a:pt x="5615" y="8468"/>
                    </a:cubicBezTo>
                    <a:cubicBezTo>
                      <a:pt x="5615" y="8514"/>
                      <a:pt x="5592" y="8560"/>
                      <a:pt x="5592" y="8605"/>
                    </a:cubicBezTo>
                    <a:cubicBezTo>
                      <a:pt x="5592" y="8628"/>
                      <a:pt x="5592" y="8651"/>
                      <a:pt x="5569" y="8674"/>
                    </a:cubicBezTo>
                    <a:lnTo>
                      <a:pt x="5569" y="8719"/>
                    </a:lnTo>
                    <a:cubicBezTo>
                      <a:pt x="5547" y="8811"/>
                      <a:pt x="5547" y="8902"/>
                      <a:pt x="5592" y="8971"/>
                    </a:cubicBezTo>
                    <a:cubicBezTo>
                      <a:pt x="5592" y="8993"/>
                      <a:pt x="5592" y="9016"/>
                      <a:pt x="5615" y="9016"/>
                    </a:cubicBezTo>
                    <a:cubicBezTo>
                      <a:pt x="5524" y="9062"/>
                      <a:pt x="5501" y="9176"/>
                      <a:pt x="5524" y="9267"/>
                    </a:cubicBezTo>
                    <a:cubicBezTo>
                      <a:pt x="5547" y="9359"/>
                      <a:pt x="5638" y="9404"/>
                      <a:pt x="5729" y="9404"/>
                    </a:cubicBezTo>
                    <a:lnTo>
                      <a:pt x="5798" y="9404"/>
                    </a:lnTo>
                    <a:lnTo>
                      <a:pt x="5866" y="9381"/>
                    </a:lnTo>
                    <a:cubicBezTo>
                      <a:pt x="5980" y="9359"/>
                      <a:pt x="6094" y="9336"/>
                      <a:pt x="6209" y="9313"/>
                    </a:cubicBezTo>
                    <a:cubicBezTo>
                      <a:pt x="6346" y="9290"/>
                      <a:pt x="6505" y="9244"/>
                      <a:pt x="6665" y="9222"/>
                    </a:cubicBezTo>
                    <a:cubicBezTo>
                      <a:pt x="6802" y="9199"/>
                      <a:pt x="6916" y="9130"/>
                      <a:pt x="7053" y="9085"/>
                    </a:cubicBezTo>
                    <a:cubicBezTo>
                      <a:pt x="7213" y="9016"/>
                      <a:pt x="7350" y="8948"/>
                      <a:pt x="7487" y="8879"/>
                    </a:cubicBezTo>
                    <a:cubicBezTo>
                      <a:pt x="7601" y="8811"/>
                      <a:pt x="7715" y="8719"/>
                      <a:pt x="7829" y="8651"/>
                    </a:cubicBezTo>
                    <a:cubicBezTo>
                      <a:pt x="7943" y="8582"/>
                      <a:pt x="8057" y="8491"/>
                      <a:pt x="8172" y="8377"/>
                    </a:cubicBezTo>
                    <a:cubicBezTo>
                      <a:pt x="8286" y="8286"/>
                      <a:pt x="8423" y="8172"/>
                      <a:pt x="8514" y="8080"/>
                    </a:cubicBezTo>
                    <a:cubicBezTo>
                      <a:pt x="8742" y="7829"/>
                      <a:pt x="8925" y="7601"/>
                      <a:pt x="9039" y="7396"/>
                    </a:cubicBezTo>
                    <a:cubicBezTo>
                      <a:pt x="9130" y="7236"/>
                      <a:pt x="9221" y="7053"/>
                      <a:pt x="9267" y="6871"/>
                    </a:cubicBezTo>
                    <a:cubicBezTo>
                      <a:pt x="9313" y="6779"/>
                      <a:pt x="9313" y="6711"/>
                      <a:pt x="9313" y="6620"/>
                    </a:cubicBezTo>
                    <a:cubicBezTo>
                      <a:pt x="9313" y="6551"/>
                      <a:pt x="9313" y="6483"/>
                      <a:pt x="9290" y="6414"/>
                    </a:cubicBezTo>
                    <a:cubicBezTo>
                      <a:pt x="9267" y="6323"/>
                      <a:pt x="9267" y="6254"/>
                      <a:pt x="9244" y="6163"/>
                    </a:cubicBezTo>
                    <a:cubicBezTo>
                      <a:pt x="9221" y="6095"/>
                      <a:pt x="9176" y="6003"/>
                      <a:pt x="9107" y="5912"/>
                    </a:cubicBezTo>
                    <a:cubicBezTo>
                      <a:pt x="9062" y="5821"/>
                      <a:pt x="8993" y="5752"/>
                      <a:pt x="8925" y="5684"/>
                    </a:cubicBezTo>
                    <a:cubicBezTo>
                      <a:pt x="8833" y="5592"/>
                      <a:pt x="8697" y="5524"/>
                      <a:pt x="8560" y="5478"/>
                    </a:cubicBezTo>
                    <a:lnTo>
                      <a:pt x="8445" y="5433"/>
                    </a:lnTo>
                    <a:cubicBezTo>
                      <a:pt x="8354" y="5387"/>
                      <a:pt x="8240" y="5341"/>
                      <a:pt x="8126" y="5318"/>
                    </a:cubicBezTo>
                    <a:cubicBezTo>
                      <a:pt x="8057" y="5296"/>
                      <a:pt x="8012" y="5273"/>
                      <a:pt x="7966" y="5273"/>
                    </a:cubicBezTo>
                    <a:cubicBezTo>
                      <a:pt x="7898" y="5250"/>
                      <a:pt x="7829" y="5250"/>
                      <a:pt x="7738" y="5250"/>
                    </a:cubicBezTo>
                    <a:lnTo>
                      <a:pt x="6962" y="5250"/>
                    </a:lnTo>
                    <a:cubicBezTo>
                      <a:pt x="6962" y="5227"/>
                      <a:pt x="6985" y="5204"/>
                      <a:pt x="7007" y="5204"/>
                    </a:cubicBezTo>
                    <a:cubicBezTo>
                      <a:pt x="7076" y="5136"/>
                      <a:pt x="7167" y="5090"/>
                      <a:pt x="7259" y="5045"/>
                    </a:cubicBezTo>
                    <a:cubicBezTo>
                      <a:pt x="7395" y="4976"/>
                      <a:pt x="7510" y="4930"/>
                      <a:pt x="7624" y="4885"/>
                    </a:cubicBezTo>
                    <a:lnTo>
                      <a:pt x="7738" y="4862"/>
                    </a:lnTo>
                    <a:cubicBezTo>
                      <a:pt x="7920" y="4771"/>
                      <a:pt x="8103" y="4702"/>
                      <a:pt x="8263" y="4634"/>
                    </a:cubicBezTo>
                    <a:cubicBezTo>
                      <a:pt x="8697" y="4451"/>
                      <a:pt x="9039" y="4291"/>
                      <a:pt x="9358" y="4132"/>
                    </a:cubicBezTo>
                    <a:lnTo>
                      <a:pt x="9336" y="4132"/>
                    </a:lnTo>
                    <a:lnTo>
                      <a:pt x="9427" y="4109"/>
                    </a:lnTo>
                    <a:cubicBezTo>
                      <a:pt x="9655" y="3995"/>
                      <a:pt x="9883" y="3880"/>
                      <a:pt x="10112" y="3744"/>
                    </a:cubicBezTo>
                    <a:cubicBezTo>
                      <a:pt x="10226" y="3675"/>
                      <a:pt x="10340" y="3607"/>
                      <a:pt x="10454" y="3515"/>
                    </a:cubicBezTo>
                    <a:cubicBezTo>
                      <a:pt x="10568" y="3424"/>
                      <a:pt x="10682" y="3355"/>
                      <a:pt x="10774" y="3241"/>
                    </a:cubicBezTo>
                    <a:cubicBezTo>
                      <a:pt x="10911" y="3150"/>
                      <a:pt x="11048" y="3013"/>
                      <a:pt x="11184" y="2876"/>
                    </a:cubicBezTo>
                    <a:cubicBezTo>
                      <a:pt x="11276" y="2762"/>
                      <a:pt x="11390" y="2671"/>
                      <a:pt x="11458" y="2557"/>
                    </a:cubicBezTo>
                    <a:lnTo>
                      <a:pt x="11527" y="2465"/>
                    </a:lnTo>
                    <a:cubicBezTo>
                      <a:pt x="11618" y="2374"/>
                      <a:pt x="11687" y="2283"/>
                      <a:pt x="11755" y="2169"/>
                    </a:cubicBezTo>
                    <a:cubicBezTo>
                      <a:pt x="11846" y="2032"/>
                      <a:pt x="11892" y="1918"/>
                      <a:pt x="11938" y="1803"/>
                    </a:cubicBezTo>
                    <a:cubicBezTo>
                      <a:pt x="11961" y="1712"/>
                      <a:pt x="11983" y="1598"/>
                      <a:pt x="11983" y="1484"/>
                    </a:cubicBezTo>
                    <a:cubicBezTo>
                      <a:pt x="11983" y="1393"/>
                      <a:pt x="11961" y="1324"/>
                      <a:pt x="11961" y="1233"/>
                    </a:cubicBezTo>
                    <a:cubicBezTo>
                      <a:pt x="11938" y="1164"/>
                      <a:pt x="11915" y="1096"/>
                      <a:pt x="11892" y="1050"/>
                    </a:cubicBezTo>
                    <a:cubicBezTo>
                      <a:pt x="11846" y="868"/>
                      <a:pt x="11732" y="731"/>
                      <a:pt x="11573" y="616"/>
                    </a:cubicBezTo>
                    <a:cubicBezTo>
                      <a:pt x="11458" y="525"/>
                      <a:pt x="11321" y="457"/>
                      <a:pt x="11162" y="411"/>
                    </a:cubicBezTo>
                    <a:cubicBezTo>
                      <a:pt x="11048" y="365"/>
                      <a:pt x="10911" y="365"/>
                      <a:pt x="10796" y="365"/>
                    </a:cubicBezTo>
                    <a:lnTo>
                      <a:pt x="10682" y="365"/>
                    </a:lnTo>
                    <a:cubicBezTo>
                      <a:pt x="10568" y="365"/>
                      <a:pt x="10454" y="365"/>
                      <a:pt x="10363" y="388"/>
                    </a:cubicBezTo>
                    <a:cubicBezTo>
                      <a:pt x="10203" y="411"/>
                      <a:pt x="10066" y="411"/>
                      <a:pt x="9929" y="457"/>
                    </a:cubicBezTo>
                    <a:lnTo>
                      <a:pt x="9838" y="457"/>
                    </a:lnTo>
                    <a:cubicBezTo>
                      <a:pt x="9792" y="480"/>
                      <a:pt x="9724" y="480"/>
                      <a:pt x="9655" y="502"/>
                    </a:cubicBezTo>
                    <a:lnTo>
                      <a:pt x="9564" y="525"/>
                    </a:lnTo>
                    <a:lnTo>
                      <a:pt x="9450" y="548"/>
                    </a:lnTo>
                    <a:cubicBezTo>
                      <a:pt x="9381" y="571"/>
                      <a:pt x="9336" y="571"/>
                      <a:pt x="9267" y="594"/>
                    </a:cubicBezTo>
                    <a:cubicBezTo>
                      <a:pt x="9176" y="616"/>
                      <a:pt x="9085" y="639"/>
                      <a:pt x="9016" y="662"/>
                    </a:cubicBezTo>
                    <a:cubicBezTo>
                      <a:pt x="8879" y="685"/>
                      <a:pt x="8765" y="731"/>
                      <a:pt x="8628" y="776"/>
                    </a:cubicBezTo>
                    <a:lnTo>
                      <a:pt x="8537" y="799"/>
                    </a:lnTo>
                    <a:cubicBezTo>
                      <a:pt x="8468" y="822"/>
                      <a:pt x="8377" y="845"/>
                      <a:pt x="8308" y="868"/>
                    </a:cubicBezTo>
                    <a:cubicBezTo>
                      <a:pt x="8240" y="890"/>
                      <a:pt x="8172" y="913"/>
                      <a:pt x="8080" y="936"/>
                    </a:cubicBezTo>
                    <a:cubicBezTo>
                      <a:pt x="7920" y="1004"/>
                      <a:pt x="7761" y="1050"/>
                      <a:pt x="7601" y="1119"/>
                    </a:cubicBezTo>
                    <a:cubicBezTo>
                      <a:pt x="7304" y="1233"/>
                      <a:pt x="6985" y="1347"/>
                      <a:pt x="6688" y="1461"/>
                    </a:cubicBezTo>
                    <a:lnTo>
                      <a:pt x="6597" y="1507"/>
                    </a:lnTo>
                    <a:cubicBezTo>
                      <a:pt x="6323" y="1621"/>
                      <a:pt x="6072" y="1712"/>
                      <a:pt x="5798" y="1803"/>
                    </a:cubicBezTo>
                    <a:cubicBezTo>
                      <a:pt x="5569" y="1895"/>
                      <a:pt x="5341" y="1986"/>
                      <a:pt x="5113" y="2054"/>
                    </a:cubicBezTo>
                    <a:cubicBezTo>
                      <a:pt x="4999" y="2123"/>
                      <a:pt x="4885" y="2146"/>
                      <a:pt x="4771" y="2191"/>
                    </a:cubicBezTo>
                    <a:lnTo>
                      <a:pt x="4725" y="2214"/>
                    </a:lnTo>
                    <a:lnTo>
                      <a:pt x="4839" y="2077"/>
                    </a:lnTo>
                    <a:cubicBezTo>
                      <a:pt x="4885" y="1986"/>
                      <a:pt x="4953" y="1895"/>
                      <a:pt x="5022" y="1803"/>
                    </a:cubicBezTo>
                    <a:cubicBezTo>
                      <a:pt x="5090" y="1689"/>
                      <a:pt x="5159" y="1529"/>
                      <a:pt x="5181" y="1370"/>
                    </a:cubicBezTo>
                    <a:cubicBezTo>
                      <a:pt x="5227" y="1256"/>
                      <a:pt x="5227" y="1141"/>
                      <a:pt x="5227" y="1004"/>
                    </a:cubicBezTo>
                    <a:cubicBezTo>
                      <a:pt x="5227" y="845"/>
                      <a:pt x="5181" y="685"/>
                      <a:pt x="5090" y="548"/>
                    </a:cubicBezTo>
                    <a:cubicBezTo>
                      <a:pt x="5022" y="388"/>
                      <a:pt x="4862" y="274"/>
                      <a:pt x="4725" y="206"/>
                    </a:cubicBezTo>
                    <a:cubicBezTo>
                      <a:pt x="4656" y="160"/>
                      <a:pt x="4588" y="114"/>
                      <a:pt x="4497" y="91"/>
                    </a:cubicBezTo>
                    <a:lnTo>
                      <a:pt x="4451" y="91"/>
                    </a:lnTo>
                    <a:cubicBezTo>
                      <a:pt x="4383" y="69"/>
                      <a:pt x="4291" y="46"/>
                      <a:pt x="4223" y="23"/>
                    </a:cubicBezTo>
                    <a:cubicBezTo>
                      <a:pt x="4109" y="0"/>
                      <a:pt x="3995" y="0"/>
                      <a:pt x="38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5" name="Google Shape;5535;p41"/>
              <p:cNvSpPr/>
              <p:nvPr/>
            </p:nvSpPr>
            <p:spPr>
              <a:xfrm>
                <a:off x="6866980" y="1836102"/>
                <a:ext cx="103065" cy="91713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393" extrusionOk="0">
                    <a:moveTo>
                      <a:pt x="3037" y="1484"/>
                    </a:moveTo>
                    <a:lnTo>
                      <a:pt x="3037" y="1484"/>
                    </a:lnTo>
                    <a:cubicBezTo>
                      <a:pt x="3037" y="1492"/>
                      <a:pt x="3034" y="1497"/>
                      <a:pt x="3030" y="1501"/>
                    </a:cubicBezTo>
                    <a:lnTo>
                      <a:pt x="3030" y="1501"/>
                    </a:lnTo>
                    <a:cubicBezTo>
                      <a:pt x="3037" y="1494"/>
                      <a:pt x="3037" y="1484"/>
                      <a:pt x="3037" y="1484"/>
                    </a:cubicBezTo>
                    <a:close/>
                    <a:moveTo>
                      <a:pt x="2991" y="0"/>
                    </a:moveTo>
                    <a:cubicBezTo>
                      <a:pt x="2922" y="0"/>
                      <a:pt x="2831" y="23"/>
                      <a:pt x="2763" y="46"/>
                    </a:cubicBezTo>
                    <a:cubicBezTo>
                      <a:pt x="2671" y="92"/>
                      <a:pt x="2603" y="115"/>
                      <a:pt x="2512" y="137"/>
                    </a:cubicBezTo>
                    <a:cubicBezTo>
                      <a:pt x="2443" y="183"/>
                      <a:pt x="2352" y="206"/>
                      <a:pt x="2261" y="229"/>
                    </a:cubicBezTo>
                    <a:cubicBezTo>
                      <a:pt x="2078" y="297"/>
                      <a:pt x="1918" y="366"/>
                      <a:pt x="1736" y="457"/>
                    </a:cubicBezTo>
                    <a:lnTo>
                      <a:pt x="1804" y="434"/>
                    </a:lnTo>
                    <a:lnTo>
                      <a:pt x="1804" y="434"/>
                    </a:lnTo>
                    <a:cubicBezTo>
                      <a:pt x="1507" y="571"/>
                      <a:pt x="1211" y="708"/>
                      <a:pt x="937" y="868"/>
                    </a:cubicBezTo>
                    <a:cubicBezTo>
                      <a:pt x="845" y="913"/>
                      <a:pt x="777" y="959"/>
                      <a:pt x="686" y="1005"/>
                    </a:cubicBezTo>
                    <a:cubicBezTo>
                      <a:pt x="594" y="1050"/>
                      <a:pt x="480" y="1142"/>
                      <a:pt x="389" y="1233"/>
                    </a:cubicBezTo>
                    <a:cubicBezTo>
                      <a:pt x="320" y="1301"/>
                      <a:pt x="252" y="1416"/>
                      <a:pt x="206" y="1530"/>
                    </a:cubicBezTo>
                    <a:cubicBezTo>
                      <a:pt x="138" y="1621"/>
                      <a:pt x="92" y="1758"/>
                      <a:pt x="69" y="1872"/>
                    </a:cubicBezTo>
                    <a:cubicBezTo>
                      <a:pt x="46" y="1941"/>
                      <a:pt x="46" y="2009"/>
                      <a:pt x="46" y="2078"/>
                    </a:cubicBezTo>
                    <a:cubicBezTo>
                      <a:pt x="24" y="2169"/>
                      <a:pt x="24" y="2283"/>
                      <a:pt x="24" y="2374"/>
                    </a:cubicBezTo>
                    <a:cubicBezTo>
                      <a:pt x="1" y="2534"/>
                      <a:pt x="24" y="2694"/>
                      <a:pt x="46" y="2854"/>
                    </a:cubicBezTo>
                    <a:cubicBezTo>
                      <a:pt x="69" y="2922"/>
                      <a:pt x="115" y="2991"/>
                      <a:pt x="138" y="3059"/>
                    </a:cubicBezTo>
                    <a:cubicBezTo>
                      <a:pt x="138" y="3082"/>
                      <a:pt x="161" y="3105"/>
                      <a:pt x="161" y="3128"/>
                    </a:cubicBezTo>
                    <a:cubicBezTo>
                      <a:pt x="183" y="3150"/>
                      <a:pt x="229" y="3196"/>
                      <a:pt x="229" y="3219"/>
                    </a:cubicBezTo>
                    <a:cubicBezTo>
                      <a:pt x="298" y="3264"/>
                      <a:pt x="366" y="3287"/>
                      <a:pt x="435" y="3310"/>
                    </a:cubicBezTo>
                    <a:cubicBezTo>
                      <a:pt x="457" y="3333"/>
                      <a:pt x="480" y="3333"/>
                      <a:pt x="503" y="3333"/>
                    </a:cubicBezTo>
                    <a:cubicBezTo>
                      <a:pt x="575" y="3376"/>
                      <a:pt x="657" y="3392"/>
                      <a:pt x="736" y="3392"/>
                    </a:cubicBezTo>
                    <a:cubicBezTo>
                      <a:pt x="782" y="3392"/>
                      <a:pt x="826" y="3387"/>
                      <a:pt x="868" y="3379"/>
                    </a:cubicBezTo>
                    <a:cubicBezTo>
                      <a:pt x="1188" y="3333"/>
                      <a:pt x="1484" y="3196"/>
                      <a:pt x="1758" y="3082"/>
                    </a:cubicBezTo>
                    <a:cubicBezTo>
                      <a:pt x="2009" y="2945"/>
                      <a:pt x="2238" y="2808"/>
                      <a:pt x="2489" y="2671"/>
                    </a:cubicBezTo>
                    <a:cubicBezTo>
                      <a:pt x="2580" y="2603"/>
                      <a:pt x="2694" y="2557"/>
                      <a:pt x="2808" y="2511"/>
                    </a:cubicBezTo>
                    <a:cubicBezTo>
                      <a:pt x="2922" y="2443"/>
                      <a:pt x="3014" y="2397"/>
                      <a:pt x="3128" y="2351"/>
                    </a:cubicBezTo>
                    <a:cubicBezTo>
                      <a:pt x="3185" y="2313"/>
                      <a:pt x="3258" y="2275"/>
                      <a:pt x="3320" y="2237"/>
                    </a:cubicBezTo>
                    <a:lnTo>
                      <a:pt x="3320" y="2237"/>
                    </a:lnTo>
                    <a:cubicBezTo>
                      <a:pt x="3317" y="2237"/>
                      <a:pt x="3314" y="2237"/>
                      <a:pt x="3310" y="2237"/>
                    </a:cubicBezTo>
                    <a:cubicBezTo>
                      <a:pt x="3317" y="2235"/>
                      <a:pt x="3324" y="2233"/>
                      <a:pt x="3331" y="2231"/>
                    </a:cubicBezTo>
                    <a:lnTo>
                      <a:pt x="3331" y="2231"/>
                    </a:lnTo>
                    <a:cubicBezTo>
                      <a:pt x="3327" y="2233"/>
                      <a:pt x="3324" y="2235"/>
                      <a:pt x="3320" y="2237"/>
                    </a:cubicBezTo>
                    <a:lnTo>
                      <a:pt x="3320" y="2237"/>
                    </a:lnTo>
                    <a:cubicBezTo>
                      <a:pt x="3336" y="2237"/>
                      <a:pt x="3350" y="2235"/>
                      <a:pt x="3355" y="2223"/>
                    </a:cubicBezTo>
                    <a:lnTo>
                      <a:pt x="3355" y="2223"/>
                    </a:lnTo>
                    <a:cubicBezTo>
                      <a:pt x="3347" y="2226"/>
                      <a:pt x="3339" y="2228"/>
                      <a:pt x="3331" y="2231"/>
                    </a:cubicBezTo>
                    <a:lnTo>
                      <a:pt x="3331" y="2231"/>
                    </a:lnTo>
                    <a:cubicBezTo>
                      <a:pt x="3340" y="2225"/>
                      <a:pt x="3348" y="2220"/>
                      <a:pt x="3356" y="2215"/>
                    </a:cubicBezTo>
                    <a:lnTo>
                      <a:pt x="3356" y="2215"/>
                    </a:lnTo>
                    <a:cubicBezTo>
                      <a:pt x="3356" y="2218"/>
                      <a:pt x="3356" y="2221"/>
                      <a:pt x="3355" y="2223"/>
                    </a:cubicBezTo>
                    <a:lnTo>
                      <a:pt x="3355" y="2223"/>
                    </a:lnTo>
                    <a:cubicBezTo>
                      <a:pt x="3415" y="2204"/>
                      <a:pt x="3484" y="2182"/>
                      <a:pt x="3539" y="2146"/>
                    </a:cubicBezTo>
                    <a:cubicBezTo>
                      <a:pt x="3562" y="2146"/>
                      <a:pt x="3584" y="2123"/>
                      <a:pt x="3630" y="2100"/>
                    </a:cubicBezTo>
                    <a:cubicBezTo>
                      <a:pt x="3653" y="2100"/>
                      <a:pt x="3676" y="2078"/>
                      <a:pt x="3699" y="2055"/>
                    </a:cubicBezTo>
                    <a:cubicBezTo>
                      <a:pt x="3744" y="2009"/>
                      <a:pt x="3790" y="1941"/>
                      <a:pt x="3790" y="1872"/>
                    </a:cubicBezTo>
                    <a:cubicBezTo>
                      <a:pt x="3813" y="1804"/>
                      <a:pt x="3790" y="1735"/>
                      <a:pt x="3767" y="1667"/>
                    </a:cubicBezTo>
                    <a:cubicBezTo>
                      <a:pt x="3767" y="1644"/>
                      <a:pt x="3744" y="1598"/>
                      <a:pt x="3721" y="1553"/>
                    </a:cubicBezTo>
                    <a:cubicBezTo>
                      <a:pt x="3676" y="1438"/>
                      <a:pt x="3607" y="1324"/>
                      <a:pt x="3562" y="1210"/>
                    </a:cubicBezTo>
                    <a:cubicBezTo>
                      <a:pt x="3493" y="1050"/>
                      <a:pt x="3470" y="913"/>
                      <a:pt x="3402" y="754"/>
                    </a:cubicBezTo>
                    <a:cubicBezTo>
                      <a:pt x="3379" y="662"/>
                      <a:pt x="3333" y="594"/>
                      <a:pt x="3310" y="503"/>
                    </a:cubicBezTo>
                    <a:cubicBezTo>
                      <a:pt x="3310" y="457"/>
                      <a:pt x="3310" y="411"/>
                      <a:pt x="3310" y="343"/>
                    </a:cubicBezTo>
                    <a:cubicBezTo>
                      <a:pt x="3310" y="297"/>
                      <a:pt x="3310" y="252"/>
                      <a:pt x="3288" y="229"/>
                    </a:cubicBezTo>
                    <a:cubicBezTo>
                      <a:pt x="3265" y="115"/>
                      <a:pt x="3174" y="46"/>
                      <a:pt x="3082" y="23"/>
                    </a:cubicBezTo>
                    <a:cubicBezTo>
                      <a:pt x="3059" y="23"/>
                      <a:pt x="3014" y="0"/>
                      <a:pt x="2991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6" name="Google Shape;5536;p41"/>
              <p:cNvSpPr/>
              <p:nvPr/>
            </p:nvSpPr>
            <p:spPr>
              <a:xfrm>
                <a:off x="6749156" y="1729982"/>
                <a:ext cx="53087" cy="164315"/>
              </a:xfrm>
              <a:custGeom>
                <a:avLst/>
                <a:gdLst/>
                <a:ahLst/>
                <a:cxnLst/>
                <a:rect l="l" t="t" r="r" b="b"/>
                <a:pathLst>
                  <a:path w="1964" h="6079" extrusionOk="0">
                    <a:moveTo>
                      <a:pt x="1632" y="5458"/>
                    </a:moveTo>
                    <a:lnTo>
                      <a:pt x="1632" y="5458"/>
                    </a:lnTo>
                    <a:cubicBezTo>
                      <a:pt x="1636" y="5465"/>
                      <a:pt x="1640" y="5472"/>
                      <a:pt x="1644" y="5479"/>
                    </a:cubicBezTo>
                    <a:cubicBezTo>
                      <a:pt x="1644" y="5479"/>
                      <a:pt x="1644" y="5464"/>
                      <a:pt x="1632" y="5458"/>
                    </a:cubicBezTo>
                    <a:close/>
                    <a:moveTo>
                      <a:pt x="753" y="1"/>
                    </a:moveTo>
                    <a:cubicBezTo>
                      <a:pt x="708" y="1"/>
                      <a:pt x="639" y="23"/>
                      <a:pt x="594" y="69"/>
                    </a:cubicBezTo>
                    <a:cubicBezTo>
                      <a:pt x="548" y="137"/>
                      <a:pt x="502" y="206"/>
                      <a:pt x="480" y="274"/>
                    </a:cubicBezTo>
                    <a:cubicBezTo>
                      <a:pt x="434" y="343"/>
                      <a:pt x="411" y="389"/>
                      <a:pt x="365" y="457"/>
                    </a:cubicBezTo>
                    <a:cubicBezTo>
                      <a:pt x="297" y="617"/>
                      <a:pt x="251" y="754"/>
                      <a:pt x="206" y="914"/>
                    </a:cubicBezTo>
                    <a:cubicBezTo>
                      <a:pt x="160" y="1073"/>
                      <a:pt x="114" y="1233"/>
                      <a:pt x="69" y="1393"/>
                    </a:cubicBezTo>
                    <a:cubicBezTo>
                      <a:pt x="46" y="1530"/>
                      <a:pt x="23" y="1690"/>
                      <a:pt x="23" y="1849"/>
                    </a:cubicBezTo>
                    <a:cubicBezTo>
                      <a:pt x="0" y="2009"/>
                      <a:pt x="0" y="2169"/>
                      <a:pt x="0" y="2329"/>
                    </a:cubicBezTo>
                    <a:cubicBezTo>
                      <a:pt x="23" y="2466"/>
                      <a:pt x="23" y="2603"/>
                      <a:pt x="69" y="2740"/>
                    </a:cubicBezTo>
                    <a:cubicBezTo>
                      <a:pt x="69" y="2831"/>
                      <a:pt x="114" y="2922"/>
                      <a:pt x="137" y="3013"/>
                    </a:cubicBezTo>
                    <a:cubicBezTo>
                      <a:pt x="183" y="3173"/>
                      <a:pt x="228" y="3310"/>
                      <a:pt x="274" y="3470"/>
                    </a:cubicBezTo>
                    <a:cubicBezTo>
                      <a:pt x="297" y="3516"/>
                      <a:pt x="320" y="3584"/>
                      <a:pt x="343" y="3653"/>
                    </a:cubicBezTo>
                    <a:cubicBezTo>
                      <a:pt x="343" y="3675"/>
                      <a:pt x="365" y="3721"/>
                      <a:pt x="365" y="3744"/>
                    </a:cubicBezTo>
                    <a:cubicBezTo>
                      <a:pt x="388" y="3767"/>
                      <a:pt x="388" y="3812"/>
                      <a:pt x="411" y="3835"/>
                    </a:cubicBezTo>
                    <a:cubicBezTo>
                      <a:pt x="434" y="3858"/>
                      <a:pt x="434" y="3881"/>
                      <a:pt x="457" y="3881"/>
                    </a:cubicBezTo>
                    <a:cubicBezTo>
                      <a:pt x="490" y="3914"/>
                      <a:pt x="548" y="3935"/>
                      <a:pt x="595" y="3935"/>
                    </a:cubicBezTo>
                    <a:cubicBezTo>
                      <a:pt x="612" y="3935"/>
                      <a:pt x="627" y="3933"/>
                      <a:pt x="639" y="3926"/>
                    </a:cubicBezTo>
                    <a:cubicBezTo>
                      <a:pt x="662" y="3904"/>
                      <a:pt x="662" y="3904"/>
                      <a:pt x="685" y="3881"/>
                    </a:cubicBezTo>
                    <a:cubicBezTo>
                      <a:pt x="731" y="4018"/>
                      <a:pt x="776" y="4155"/>
                      <a:pt x="822" y="4269"/>
                    </a:cubicBezTo>
                    <a:cubicBezTo>
                      <a:pt x="868" y="4406"/>
                      <a:pt x="913" y="4520"/>
                      <a:pt x="959" y="4634"/>
                    </a:cubicBezTo>
                    <a:cubicBezTo>
                      <a:pt x="1005" y="4771"/>
                      <a:pt x="1050" y="4908"/>
                      <a:pt x="1119" y="5045"/>
                    </a:cubicBezTo>
                    <a:cubicBezTo>
                      <a:pt x="1187" y="5182"/>
                      <a:pt x="1256" y="5342"/>
                      <a:pt x="1347" y="5479"/>
                    </a:cubicBezTo>
                    <a:cubicBezTo>
                      <a:pt x="1415" y="5593"/>
                      <a:pt x="1484" y="5730"/>
                      <a:pt x="1575" y="5844"/>
                    </a:cubicBezTo>
                    <a:cubicBezTo>
                      <a:pt x="1621" y="5889"/>
                      <a:pt x="1666" y="5935"/>
                      <a:pt x="1712" y="5981"/>
                    </a:cubicBezTo>
                    <a:cubicBezTo>
                      <a:pt x="1735" y="6004"/>
                      <a:pt x="1781" y="6049"/>
                      <a:pt x="1826" y="6072"/>
                    </a:cubicBezTo>
                    <a:cubicBezTo>
                      <a:pt x="1835" y="6076"/>
                      <a:pt x="1843" y="6078"/>
                      <a:pt x="1851" y="6078"/>
                    </a:cubicBezTo>
                    <a:cubicBezTo>
                      <a:pt x="1888" y="6078"/>
                      <a:pt x="1922" y="6041"/>
                      <a:pt x="1940" y="6004"/>
                    </a:cubicBezTo>
                    <a:cubicBezTo>
                      <a:pt x="1963" y="5981"/>
                      <a:pt x="1963" y="5935"/>
                      <a:pt x="1940" y="5912"/>
                    </a:cubicBezTo>
                    <a:cubicBezTo>
                      <a:pt x="1895" y="5867"/>
                      <a:pt x="1849" y="5821"/>
                      <a:pt x="1826" y="5775"/>
                    </a:cubicBezTo>
                    <a:cubicBezTo>
                      <a:pt x="1758" y="5684"/>
                      <a:pt x="1712" y="5616"/>
                      <a:pt x="1666" y="5524"/>
                    </a:cubicBezTo>
                    <a:cubicBezTo>
                      <a:pt x="1644" y="5501"/>
                      <a:pt x="1644" y="5479"/>
                      <a:pt x="1621" y="5456"/>
                    </a:cubicBezTo>
                    <a:cubicBezTo>
                      <a:pt x="1625" y="5456"/>
                      <a:pt x="1629" y="5457"/>
                      <a:pt x="1632" y="5458"/>
                    </a:cubicBezTo>
                    <a:lnTo>
                      <a:pt x="1632" y="5458"/>
                    </a:lnTo>
                    <a:cubicBezTo>
                      <a:pt x="1546" y="5305"/>
                      <a:pt x="1481" y="5152"/>
                      <a:pt x="1415" y="4999"/>
                    </a:cubicBezTo>
                    <a:cubicBezTo>
                      <a:pt x="1347" y="4839"/>
                      <a:pt x="1278" y="4680"/>
                      <a:pt x="1233" y="4497"/>
                    </a:cubicBezTo>
                    <a:cubicBezTo>
                      <a:pt x="1164" y="4337"/>
                      <a:pt x="1096" y="4178"/>
                      <a:pt x="1050" y="4018"/>
                    </a:cubicBezTo>
                    <a:cubicBezTo>
                      <a:pt x="982" y="3812"/>
                      <a:pt x="936" y="3630"/>
                      <a:pt x="890" y="3424"/>
                    </a:cubicBezTo>
                    <a:cubicBezTo>
                      <a:pt x="845" y="3265"/>
                      <a:pt x="822" y="3082"/>
                      <a:pt x="822" y="2922"/>
                    </a:cubicBezTo>
                    <a:cubicBezTo>
                      <a:pt x="799" y="2740"/>
                      <a:pt x="799" y="2557"/>
                      <a:pt x="799" y="2374"/>
                    </a:cubicBezTo>
                    <a:cubicBezTo>
                      <a:pt x="799" y="2352"/>
                      <a:pt x="799" y="2306"/>
                      <a:pt x="799" y="2260"/>
                    </a:cubicBezTo>
                    <a:cubicBezTo>
                      <a:pt x="799" y="2260"/>
                      <a:pt x="799" y="2260"/>
                      <a:pt x="799" y="2237"/>
                    </a:cubicBezTo>
                    <a:cubicBezTo>
                      <a:pt x="799" y="2215"/>
                      <a:pt x="799" y="2169"/>
                      <a:pt x="799" y="2146"/>
                    </a:cubicBezTo>
                    <a:cubicBezTo>
                      <a:pt x="822" y="2009"/>
                      <a:pt x="845" y="1872"/>
                      <a:pt x="868" y="1735"/>
                    </a:cubicBezTo>
                    <a:cubicBezTo>
                      <a:pt x="913" y="1484"/>
                      <a:pt x="982" y="1256"/>
                      <a:pt x="1050" y="1005"/>
                    </a:cubicBezTo>
                    <a:cubicBezTo>
                      <a:pt x="1073" y="914"/>
                      <a:pt x="1119" y="822"/>
                      <a:pt x="1141" y="731"/>
                    </a:cubicBezTo>
                    <a:cubicBezTo>
                      <a:pt x="1187" y="640"/>
                      <a:pt x="1278" y="548"/>
                      <a:pt x="1233" y="434"/>
                    </a:cubicBezTo>
                    <a:cubicBezTo>
                      <a:pt x="1233" y="389"/>
                      <a:pt x="1210" y="366"/>
                      <a:pt x="1187" y="343"/>
                    </a:cubicBezTo>
                    <a:cubicBezTo>
                      <a:pt x="1187" y="320"/>
                      <a:pt x="1210" y="297"/>
                      <a:pt x="1210" y="274"/>
                    </a:cubicBezTo>
                    <a:cubicBezTo>
                      <a:pt x="1210" y="229"/>
                      <a:pt x="1187" y="160"/>
                      <a:pt x="1141" y="137"/>
                    </a:cubicBezTo>
                    <a:cubicBezTo>
                      <a:pt x="1124" y="132"/>
                      <a:pt x="1106" y="129"/>
                      <a:pt x="1087" y="129"/>
                    </a:cubicBezTo>
                    <a:cubicBezTo>
                      <a:pt x="1032" y="129"/>
                      <a:pt x="976" y="155"/>
                      <a:pt x="959" y="206"/>
                    </a:cubicBezTo>
                    <a:cubicBezTo>
                      <a:pt x="959" y="137"/>
                      <a:pt x="913" y="46"/>
                      <a:pt x="845" y="23"/>
                    </a:cubicBezTo>
                    <a:cubicBezTo>
                      <a:pt x="822" y="1"/>
                      <a:pt x="799" y="1"/>
                      <a:pt x="7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7" name="Google Shape;5537;p41"/>
              <p:cNvSpPr/>
              <p:nvPr/>
            </p:nvSpPr>
            <p:spPr>
              <a:xfrm>
                <a:off x="6769510" y="1729360"/>
                <a:ext cx="10515" cy="15461"/>
              </a:xfrm>
              <a:custGeom>
                <a:avLst/>
                <a:gdLst/>
                <a:ahLst/>
                <a:cxnLst/>
                <a:rect l="l" t="t" r="r" b="b"/>
                <a:pathLst>
                  <a:path w="389" h="572" extrusionOk="0">
                    <a:moveTo>
                      <a:pt x="69" y="1"/>
                    </a:moveTo>
                    <a:cubicBezTo>
                      <a:pt x="23" y="24"/>
                      <a:pt x="0" y="69"/>
                      <a:pt x="23" y="115"/>
                    </a:cubicBezTo>
                    <a:cubicBezTo>
                      <a:pt x="46" y="206"/>
                      <a:pt x="69" y="275"/>
                      <a:pt x="115" y="366"/>
                    </a:cubicBezTo>
                    <a:cubicBezTo>
                      <a:pt x="137" y="389"/>
                      <a:pt x="160" y="434"/>
                      <a:pt x="183" y="457"/>
                    </a:cubicBezTo>
                    <a:lnTo>
                      <a:pt x="183" y="480"/>
                    </a:lnTo>
                    <a:cubicBezTo>
                      <a:pt x="183" y="480"/>
                      <a:pt x="183" y="480"/>
                      <a:pt x="183" y="503"/>
                    </a:cubicBezTo>
                    <a:cubicBezTo>
                      <a:pt x="183" y="526"/>
                      <a:pt x="206" y="548"/>
                      <a:pt x="229" y="548"/>
                    </a:cubicBezTo>
                    <a:cubicBezTo>
                      <a:pt x="229" y="571"/>
                      <a:pt x="252" y="571"/>
                      <a:pt x="274" y="571"/>
                    </a:cubicBezTo>
                    <a:lnTo>
                      <a:pt x="320" y="571"/>
                    </a:lnTo>
                    <a:cubicBezTo>
                      <a:pt x="343" y="548"/>
                      <a:pt x="366" y="548"/>
                      <a:pt x="366" y="526"/>
                    </a:cubicBezTo>
                    <a:cubicBezTo>
                      <a:pt x="388" y="480"/>
                      <a:pt x="366" y="434"/>
                      <a:pt x="343" y="412"/>
                    </a:cubicBezTo>
                    <a:cubicBezTo>
                      <a:pt x="343" y="389"/>
                      <a:pt x="320" y="366"/>
                      <a:pt x="297" y="366"/>
                    </a:cubicBezTo>
                    <a:cubicBezTo>
                      <a:pt x="297" y="343"/>
                      <a:pt x="274" y="297"/>
                      <a:pt x="252" y="275"/>
                    </a:cubicBezTo>
                    <a:cubicBezTo>
                      <a:pt x="229" y="206"/>
                      <a:pt x="183" y="138"/>
                      <a:pt x="160" y="69"/>
                    </a:cubicBezTo>
                    <a:cubicBezTo>
                      <a:pt x="160" y="24"/>
                      <a:pt x="115" y="1"/>
                      <a:pt x="92" y="1"/>
                    </a:cubicBezTo>
                    <a:close/>
                  </a:path>
                </a:pathLst>
              </a:custGeom>
              <a:solidFill>
                <a:srgbClr val="FDA2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8" name="Google Shape;5538;p41"/>
              <p:cNvSpPr/>
              <p:nvPr/>
            </p:nvSpPr>
            <p:spPr>
              <a:xfrm>
                <a:off x="6752238" y="1740470"/>
                <a:ext cx="56168" cy="156774"/>
              </a:xfrm>
              <a:custGeom>
                <a:avLst/>
                <a:gdLst/>
                <a:ahLst/>
                <a:cxnLst/>
                <a:rect l="l" t="t" r="r" b="b"/>
                <a:pathLst>
                  <a:path w="2078" h="5800" extrusionOk="0">
                    <a:moveTo>
                      <a:pt x="1187" y="1"/>
                    </a:moveTo>
                    <a:cubicBezTo>
                      <a:pt x="1142" y="1"/>
                      <a:pt x="1096" y="23"/>
                      <a:pt x="1096" y="46"/>
                    </a:cubicBezTo>
                    <a:cubicBezTo>
                      <a:pt x="1073" y="115"/>
                      <a:pt x="1027" y="183"/>
                      <a:pt x="1005" y="252"/>
                    </a:cubicBezTo>
                    <a:cubicBezTo>
                      <a:pt x="959" y="320"/>
                      <a:pt x="936" y="389"/>
                      <a:pt x="891" y="457"/>
                    </a:cubicBezTo>
                    <a:cubicBezTo>
                      <a:pt x="845" y="640"/>
                      <a:pt x="799" y="799"/>
                      <a:pt x="754" y="982"/>
                    </a:cubicBezTo>
                    <a:cubicBezTo>
                      <a:pt x="708" y="1165"/>
                      <a:pt x="685" y="1347"/>
                      <a:pt x="662" y="1530"/>
                    </a:cubicBezTo>
                    <a:cubicBezTo>
                      <a:pt x="639" y="1712"/>
                      <a:pt x="639" y="1895"/>
                      <a:pt x="639" y="2078"/>
                    </a:cubicBezTo>
                    <a:cubicBezTo>
                      <a:pt x="617" y="2146"/>
                      <a:pt x="617" y="2237"/>
                      <a:pt x="617" y="2306"/>
                    </a:cubicBezTo>
                    <a:cubicBezTo>
                      <a:pt x="617" y="2374"/>
                      <a:pt x="617" y="2443"/>
                      <a:pt x="617" y="2534"/>
                    </a:cubicBezTo>
                    <a:cubicBezTo>
                      <a:pt x="639" y="2671"/>
                      <a:pt x="639" y="2831"/>
                      <a:pt x="662" y="2968"/>
                    </a:cubicBezTo>
                    <a:cubicBezTo>
                      <a:pt x="685" y="3128"/>
                      <a:pt x="708" y="3265"/>
                      <a:pt x="754" y="3402"/>
                    </a:cubicBezTo>
                    <a:cubicBezTo>
                      <a:pt x="776" y="3561"/>
                      <a:pt x="822" y="3698"/>
                      <a:pt x="868" y="3835"/>
                    </a:cubicBezTo>
                    <a:cubicBezTo>
                      <a:pt x="913" y="3995"/>
                      <a:pt x="959" y="4132"/>
                      <a:pt x="1005" y="4269"/>
                    </a:cubicBezTo>
                    <a:cubicBezTo>
                      <a:pt x="936" y="4132"/>
                      <a:pt x="868" y="4018"/>
                      <a:pt x="799" y="3904"/>
                    </a:cubicBezTo>
                    <a:cubicBezTo>
                      <a:pt x="776" y="3858"/>
                      <a:pt x="754" y="3812"/>
                      <a:pt x="731" y="3767"/>
                    </a:cubicBezTo>
                    <a:cubicBezTo>
                      <a:pt x="708" y="3698"/>
                      <a:pt x="685" y="3653"/>
                      <a:pt x="639" y="3584"/>
                    </a:cubicBezTo>
                    <a:cubicBezTo>
                      <a:pt x="617" y="3538"/>
                      <a:pt x="617" y="3470"/>
                      <a:pt x="594" y="3424"/>
                    </a:cubicBezTo>
                    <a:cubicBezTo>
                      <a:pt x="571" y="3356"/>
                      <a:pt x="548" y="3287"/>
                      <a:pt x="525" y="3196"/>
                    </a:cubicBezTo>
                    <a:cubicBezTo>
                      <a:pt x="457" y="2968"/>
                      <a:pt x="388" y="2740"/>
                      <a:pt x="343" y="2511"/>
                    </a:cubicBezTo>
                    <a:cubicBezTo>
                      <a:pt x="320" y="2397"/>
                      <a:pt x="297" y="2283"/>
                      <a:pt x="274" y="2169"/>
                    </a:cubicBezTo>
                    <a:cubicBezTo>
                      <a:pt x="251" y="2055"/>
                      <a:pt x="251" y="1918"/>
                      <a:pt x="251" y="1804"/>
                    </a:cubicBezTo>
                    <a:cubicBezTo>
                      <a:pt x="251" y="1690"/>
                      <a:pt x="251" y="1575"/>
                      <a:pt x="251" y="1461"/>
                    </a:cubicBezTo>
                    <a:cubicBezTo>
                      <a:pt x="251" y="1393"/>
                      <a:pt x="251" y="1347"/>
                      <a:pt x="251" y="1279"/>
                    </a:cubicBezTo>
                    <a:cubicBezTo>
                      <a:pt x="251" y="1210"/>
                      <a:pt x="251" y="1142"/>
                      <a:pt x="229" y="1073"/>
                    </a:cubicBezTo>
                    <a:cubicBezTo>
                      <a:pt x="229" y="1028"/>
                      <a:pt x="183" y="982"/>
                      <a:pt x="114" y="982"/>
                    </a:cubicBezTo>
                    <a:cubicBezTo>
                      <a:pt x="69" y="1005"/>
                      <a:pt x="23" y="1050"/>
                      <a:pt x="23" y="1096"/>
                    </a:cubicBezTo>
                    <a:cubicBezTo>
                      <a:pt x="23" y="1142"/>
                      <a:pt x="23" y="1187"/>
                      <a:pt x="23" y="1233"/>
                    </a:cubicBezTo>
                    <a:cubicBezTo>
                      <a:pt x="23" y="1553"/>
                      <a:pt x="0" y="1849"/>
                      <a:pt x="46" y="2169"/>
                    </a:cubicBezTo>
                    <a:cubicBezTo>
                      <a:pt x="69" y="2329"/>
                      <a:pt x="114" y="2488"/>
                      <a:pt x="160" y="2648"/>
                    </a:cubicBezTo>
                    <a:cubicBezTo>
                      <a:pt x="206" y="2808"/>
                      <a:pt x="229" y="2968"/>
                      <a:pt x="297" y="3105"/>
                    </a:cubicBezTo>
                    <a:cubicBezTo>
                      <a:pt x="343" y="3287"/>
                      <a:pt x="411" y="3470"/>
                      <a:pt x="457" y="3630"/>
                    </a:cubicBezTo>
                    <a:cubicBezTo>
                      <a:pt x="502" y="3698"/>
                      <a:pt x="525" y="3790"/>
                      <a:pt x="571" y="3858"/>
                    </a:cubicBezTo>
                    <a:cubicBezTo>
                      <a:pt x="594" y="3926"/>
                      <a:pt x="639" y="3995"/>
                      <a:pt x="685" y="4063"/>
                    </a:cubicBezTo>
                    <a:cubicBezTo>
                      <a:pt x="776" y="4223"/>
                      <a:pt x="845" y="4360"/>
                      <a:pt x="936" y="4497"/>
                    </a:cubicBezTo>
                    <a:cubicBezTo>
                      <a:pt x="1027" y="4634"/>
                      <a:pt x="1096" y="4771"/>
                      <a:pt x="1210" y="4908"/>
                    </a:cubicBezTo>
                    <a:cubicBezTo>
                      <a:pt x="1256" y="4999"/>
                      <a:pt x="1301" y="5068"/>
                      <a:pt x="1370" y="5159"/>
                    </a:cubicBezTo>
                    <a:cubicBezTo>
                      <a:pt x="1438" y="5228"/>
                      <a:pt x="1507" y="5296"/>
                      <a:pt x="1552" y="5364"/>
                    </a:cubicBezTo>
                    <a:cubicBezTo>
                      <a:pt x="1621" y="5456"/>
                      <a:pt x="1689" y="5524"/>
                      <a:pt x="1735" y="5616"/>
                    </a:cubicBezTo>
                    <a:cubicBezTo>
                      <a:pt x="1781" y="5638"/>
                      <a:pt x="1804" y="5684"/>
                      <a:pt x="1826" y="5730"/>
                    </a:cubicBezTo>
                    <a:lnTo>
                      <a:pt x="1849" y="5730"/>
                    </a:lnTo>
                    <a:cubicBezTo>
                      <a:pt x="1849" y="5745"/>
                      <a:pt x="1859" y="5750"/>
                      <a:pt x="1873" y="5758"/>
                    </a:cubicBezTo>
                    <a:lnTo>
                      <a:pt x="1873" y="5758"/>
                    </a:lnTo>
                    <a:cubicBezTo>
                      <a:pt x="1875" y="5765"/>
                      <a:pt x="1880" y="5775"/>
                      <a:pt x="1895" y="5775"/>
                    </a:cubicBezTo>
                    <a:cubicBezTo>
                      <a:pt x="1911" y="5791"/>
                      <a:pt x="1930" y="5799"/>
                      <a:pt x="1950" y="5799"/>
                    </a:cubicBezTo>
                    <a:cubicBezTo>
                      <a:pt x="1986" y="5799"/>
                      <a:pt x="2025" y="5774"/>
                      <a:pt x="2055" y="5730"/>
                    </a:cubicBezTo>
                    <a:cubicBezTo>
                      <a:pt x="2077" y="5684"/>
                      <a:pt x="2032" y="5593"/>
                      <a:pt x="1986" y="5547"/>
                    </a:cubicBezTo>
                    <a:cubicBezTo>
                      <a:pt x="1963" y="5479"/>
                      <a:pt x="1918" y="5410"/>
                      <a:pt x="1872" y="5342"/>
                    </a:cubicBezTo>
                    <a:cubicBezTo>
                      <a:pt x="1781" y="5182"/>
                      <a:pt x="1667" y="5022"/>
                      <a:pt x="1575" y="4862"/>
                    </a:cubicBezTo>
                    <a:cubicBezTo>
                      <a:pt x="1530" y="4771"/>
                      <a:pt x="1484" y="4680"/>
                      <a:pt x="1438" y="4588"/>
                    </a:cubicBezTo>
                    <a:cubicBezTo>
                      <a:pt x="1415" y="4520"/>
                      <a:pt x="1370" y="4474"/>
                      <a:pt x="1347" y="4406"/>
                    </a:cubicBezTo>
                    <a:cubicBezTo>
                      <a:pt x="1324" y="4337"/>
                      <a:pt x="1301" y="4269"/>
                      <a:pt x="1279" y="4200"/>
                    </a:cubicBezTo>
                    <a:cubicBezTo>
                      <a:pt x="1210" y="4041"/>
                      <a:pt x="1164" y="3904"/>
                      <a:pt x="1119" y="3744"/>
                    </a:cubicBezTo>
                    <a:cubicBezTo>
                      <a:pt x="1073" y="3607"/>
                      <a:pt x="1050" y="3447"/>
                      <a:pt x="1005" y="3310"/>
                    </a:cubicBezTo>
                    <a:cubicBezTo>
                      <a:pt x="1005" y="3265"/>
                      <a:pt x="982" y="3242"/>
                      <a:pt x="982" y="3196"/>
                    </a:cubicBezTo>
                    <a:cubicBezTo>
                      <a:pt x="936" y="3013"/>
                      <a:pt x="913" y="2808"/>
                      <a:pt x="913" y="2625"/>
                    </a:cubicBezTo>
                    <a:cubicBezTo>
                      <a:pt x="891" y="2511"/>
                      <a:pt x="891" y="2397"/>
                      <a:pt x="891" y="2306"/>
                    </a:cubicBezTo>
                    <a:cubicBezTo>
                      <a:pt x="891" y="2192"/>
                      <a:pt x="891" y="2100"/>
                      <a:pt x="891" y="1986"/>
                    </a:cubicBezTo>
                    <a:cubicBezTo>
                      <a:pt x="891" y="1872"/>
                      <a:pt x="891" y="1758"/>
                      <a:pt x="913" y="1644"/>
                    </a:cubicBezTo>
                    <a:cubicBezTo>
                      <a:pt x="913" y="1507"/>
                      <a:pt x="913" y="1393"/>
                      <a:pt x="936" y="1279"/>
                    </a:cubicBezTo>
                    <a:cubicBezTo>
                      <a:pt x="959" y="1165"/>
                      <a:pt x="959" y="1050"/>
                      <a:pt x="982" y="936"/>
                    </a:cubicBezTo>
                    <a:cubicBezTo>
                      <a:pt x="1027" y="822"/>
                      <a:pt x="1050" y="685"/>
                      <a:pt x="1073" y="571"/>
                    </a:cubicBezTo>
                    <a:cubicBezTo>
                      <a:pt x="1119" y="503"/>
                      <a:pt x="1142" y="411"/>
                      <a:pt x="1164" y="343"/>
                    </a:cubicBezTo>
                    <a:cubicBezTo>
                      <a:pt x="1210" y="274"/>
                      <a:pt x="1233" y="206"/>
                      <a:pt x="1279" y="137"/>
                    </a:cubicBezTo>
                    <a:cubicBezTo>
                      <a:pt x="1301" y="92"/>
                      <a:pt x="1279" y="23"/>
                      <a:pt x="12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9" name="Google Shape;5539;p41"/>
              <p:cNvSpPr/>
              <p:nvPr/>
            </p:nvSpPr>
            <p:spPr>
              <a:xfrm>
                <a:off x="6766428" y="1633107"/>
                <a:ext cx="204860" cy="113877"/>
              </a:xfrm>
              <a:custGeom>
                <a:avLst/>
                <a:gdLst/>
                <a:ahLst/>
                <a:cxnLst/>
                <a:rect l="l" t="t" r="r" b="b"/>
                <a:pathLst>
                  <a:path w="7579" h="4213" extrusionOk="0">
                    <a:moveTo>
                      <a:pt x="7373" y="1"/>
                    </a:moveTo>
                    <a:cubicBezTo>
                      <a:pt x="7350" y="1"/>
                      <a:pt x="7327" y="1"/>
                      <a:pt x="7304" y="24"/>
                    </a:cubicBezTo>
                    <a:cubicBezTo>
                      <a:pt x="7259" y="24"/>
                      <a:pt x="7236" y="47"/>
                      <a:pt x="7190" y="69"/>
                    </a:cubicBezTo>
                    <a:cubicBezTo>
                      <a:pt x="7122" y="115"/>
                      <a:pt x="7053" y="161"/>
                      <a:pt x="6985" y="206"/>
                    </a:cubicBezTo>
                    <a:cubicBezTo>
                      <a:pt x="6894" y="252"/>
                      <a:pt x="6825" y="298"/>
                      <a:pt x="6734" y="343"/>
                    </a:cubicBezTo>
                    <a:lnTo>
                      <a:pt x="6757" y="343"/>
                    </a:lnTo>
                    <a:cubicBezTo>
                      <a:pt x="6734" y="343"/>
                      <a:pt x="6711" y="366"/>
                      <a:pt x="6688" y="366"/>
                    </a:cubicBezTo>
                    <a:cubicBezTo>
                      <a:pt x="6483" y="457"/>
                      <a:pt x="6277" y="526"/>
                      <a:pt x="6072" y="617"/>
                    </a:cubicBezTo>
                    <a:cubicBezTo>
                      <a:pt x="5821" y="709"/>
                      <a:pt x="5570" y="823"/>
                      <a:pt x="5319" y="937"/>
                    </a:cubicBezTo>
                    <a:cubicBezTo>
                      <a:pt x="5068" y="1074"/>
                      <a:pt x="4816" y="1211"/>
                      <a:pt x="4543" y="1348"/>
                    </a:cubicBezTo>
                    <a:cubicBezTo>
                      <a:pt x="4406" y="1416"/>
                      <a:pt x="4269" y="1485"/>
                      <a:pt x="4132" y="1553"/>
                    </a:cubicBezTo>
                    <a:cubicBezTo>
                      <a:pt x="3995" y="1599"/>
                      <a:pt x="3881" y="1667"/>
                      <a:pt x="3744" y="1736"/>
                    </a:cubicBezTo>
                    <a:cubicBezTo>
                      <a:pt x="3721" y="1736"/>
                      <a:pt x="3675" y="1758"/>
                      <a:pt x="3675" y="1781"/>
                    </a:cubicBezTo>
                    <a:cubicBezTo>
                      <a:pt x="3561" y="1827"/>
                      <a:pt x="3447" y="1850"/>
                      <a:pt x="3356" y="1895"/>
                    </a:cubicBezTo>
                    <a:cubicBezTo>
                      <a:pt x="3036" y="2032"/>
                      <a:pt x="2717" y="2147"/>
                      <a:pt x="2397" y="2283"/>
                    </a:cubicBezTo>
                    <a:cubicBezTo>
                      <a:pt x="2237" y="2352"/>
                      <a:pt x="2077" y="2420"/>
                      <a:pt x="1895" y="2489"/>
                    </a:cubicBezTo>
                    <a:cubicBezTo>
                      <a:pt x="1735" y="2557"/>
                      <a:pt x="1575" y="2649"/>
                      <a:pt x="1415" y="2717"/>
                    </a:cubicBezTo>
                    <a:cubicBezTo>
                      <a:pt x="1256" y="2808"/>
                      <a:pt x="1096" y="2877"/>
                      <a:pt x="936" y="2968"/>
                    </a:cubicBezTo>
                    <a:cubicBezTo>
                      <a:pt x="799" y="3037"/>
                      <a:pt x="639" y="3082"/>
                      <a:pt x="502" y="3151"/>
                    </a:cubicBezTo>
                    <a:cubicBezTo>
                      <a:pt x="366" y="3219"/>
                      <a:pt x="229" y="3288"/>
                      <a:pt x="114" y="3379"/>
                    </a:cubicBezTo>
                    <a:cubicBezTo>
                      <a:pt x="46" y="3425"/>
                      <a:pt x="0" y="3516"/>
                      <a:pt x="23" y="3607"/>
                    </a:cubicBezTo>
                    <a:cubicBezTo>
                      <a:pt x="46" y="3653"/>
                      <a:pt x="69" y="3676"/>
                      <a:pt x="92" y="3699"/>
                    </a:cubicBezTo>
                    <a:lnTo>
                      <a:pt x="114" y="3699"/>
                    </a:lnTo>
                    <a:cubicBezTo>
                      <a:pt x="92" y="3744"/>
                      <a:pt x="92" y="3767"/>
                      <a:pt x="92" y="3813"/>
                    </a:cubicBezTo>
                    <a:cubicBezTo>
                      <a:pt x="92" y="3836"/>
                      <a:pt x="114" y="3881"/>
                      <a:pt x="137" y="3904"/>
                    </a:cubicBezTo>
                    <a:cubicBezTo>
                      <a:pt x="137" y="3927"/>
                      <a:pt x="183" y="3950"/>
                      <a:pt x="206" y="3973"/>
                    </a:cubicBezTo>
                    <a:cubicBezTo>
                      <a:pt x="229" y="3995"/>
                      <a:pt x="274" y="3995"/>
                      <a:pt x="297" y="3995"/>
                    </a:cubicBezTo>
                    <a:cubicBezTo>
                      <a:pt x="297" y="4064"/>
                      <a:pt x="320" y="4132"/>
                      <a:pt x="366" y="4178"/>
                    </a:cubicBezTo>
                    <a:cubicBezTo>
                      <a:pt x="399" y="4203"/>
                      <a:pt x="439" y="4213"/>
                      <a:pt x="481" y="4213"/>
                    </a:cubicBezTo>
                    <a:cubicBezTo>
                      <a:pt x="554" y="4213"/>
                      <a:pt x="636" y="4184"/>
                      <a:pt x="708" y="4155"/>
                    </a:cubicBezTo>
                    <a:cubicBezTo>
                      <a:pt x="799" y="4109"/>
                      <a:pt x="913" y="4064"/>
                      <a:pt x="1005" y="3995"/>
                    </a:cubicBezTo>
                    <a:cubicBezTo>
                      <a:pt x="1096" y="3950"/>
                      <a:pt x="1164" y="3904"/>
                      <a:pt x="1256" y="3858"/>
                    </a:cubicBezTo>
                    <a:cubicBezTo>
                      <a:pt x="1415" y="3767"/>
                      <a:pt x="1552" y="3699"/>
                      <a:pt x="1712" y="3630"/>
                    </a:cubicBezTo>
                    <a:cubicBezTo>
                      <a:pt x="1872" y="3562"/>
                      <a:pt x="2032" y="3493"/>
                      <a:pt x="2169" y="3425"/>
                    </a:cubicBezTo>
                    <a:cubicBezTo>
                      <a:pt x="2497" y="3272"/>
                      <a:pt x="2804" y="3140"/>
                      <a:pt x="3090" y="2968"/>
                    </a:cubicBezTo>
                    <a:lnTo>
                      <a:pt x="3090" y="2968"/>
                    </a:lnTo>
                    <a:cubicBezTo>
                      <a:pt x="3087" y="2968"/>
                      <a:pt x="3084" y="2968"/>
                      <a:pt x="3082" y="2968"/>
                    </a:cubicBezTo>
                    <a:cubicBezTo>
                      <a:pt x="3088" y="2966"/>
                      <a:pt x="3094" y="2964"/>
                      <a:pt x="3101" y="2962"/>
                    </a:cubicBezTo>
                    <a:lnTo>
                      <a:pt x="3101" y="2962"/>
                    </a:lnTo>
                    <a:cubicBezTo>
                      <a:pt x="3097" y="2964"/>
                      <a:pt x="3093" y="2966"/>
                      <a:pt x="3090" y="2968"/>
                    </a:cubicBezTo>
                    <a:lnTo>
                      <a:pt x="3090" y="2968"/>
                    </a:lnTo>
                    <a:cubicBezTo>
                      <a:pt x="3107" y="2968"/>
                      <a:pt x="3123" y="2966"/>
                      <a:pt x="3127" y="2952"/>
                    </a:cubicBezTo>
                    <a:lnTo>
                      <a:pt x="3127" y="2952"/>
                    </a:lnTo>
                    <a:cubicBezTo>
                      <a:pt x="3118" y="2955"/>
                      <a:pt x="3110" y="2959"/>
                      <a:pt x="3101" y="2962"/>
                    </a:cubicBezTo>
                    <a:lnTo>
                      <a:pt x="3101" y="2962"/>
                    </a:lnTo>
                    <a:cubicBezTo>
                      <a:pt x="3109" y="2956"/>
                      <a:pt x="3118" y="2951"/>
                      <a:pt x="3127" y="2945"/>
                    </a:cubicBezTo>
                    <a:lnTo>
                      <a:pt x="3127" y="2945"/>
                    </a:lnTo>
                    <a:cubicBezTo>
                      <a:pt x="3127" y="2948"/>
                      <a:pt x="3127" y="2950"/>
                      <a:pt x="3127" y="2952"/>
                    </a:cubicBezTo>
                    <a:lnTo>
                      <a:pt x="3127" y="2952"/>
                    </a:lnTo>
                    <a:cubicBezTo>
                      <a:pt x="3172" y="2935"/>
                      <a:pt x="3207" y="2917"/>
                      <a:pt x="3241" y="2900"/>
                    </a:cubicBezTo>
                    <a:lnTo>
                      <a:pt x="3219" y="2900"/>
                    </a:lnTo>
                    <a:lnTo>
                      <a:pt x="3473" y="2782"/>
                    </a:lnTo>
                    <a:lnTo>
                      <a:pt x="3473" y="2782"/>
                    </a:lnTo>
                    <a:cubicBezTo>
                      <a:pt x="3472" y="2783"/>
                      <a:pt x="3471" y="2784"/>
                      <a:pt x="3470" y="2786"/>
                    </a:cubicBezTo>
                    <a:cubicBezTo>
                      <a:pt x="3484" y="2779"/>
                      <a:pt x="3498" y="2771"/>
                      <a:pt x="3512" y="2764"/>
                    </a:cubicBezTo>
                    <a:lnTo>
                      <a:pt x="3512" y="2764"/>
                    </a:lnTo>
                    <a:lnTo>
                      <a:pt x="3515" y="2763"/>
                    </a:lnTo>
                    <a:cubicBezTo>
                      <a:pt x="3515" y="2763"/>
                      <a:pt x="3515" y="2763"/>
                      <a:pt x="3515" y="2763"/>
                    </a:cubicBezTo>
                    <a:lnTo>
                      <a:pt x="3515" y="2763"/>
                    </a:lnTo>
                    <a:cubicBezTo>
                      <a:pt x="3725" y="2656"/>
                      <a:pt x="3919" y="2550"/>
                      <a:pt x="4132" y="2443"/>
                    </a:cubicBezTo>
                    <a:cubicBezTo>
                      <a:pt x="4360" y="2352"/>
                      <a:pt x="4588" y="2238"/>
                      <a:pt x="4794" y="2147"/>
                    </a:cubicBezTo>
                    <a:cubicBezTo>
                      <a:pt x="4908" y="2078"/>
                      <a:pt x="4999" y="2032"/>
                      <a:pt x="5113" y="1987"/>
                    </a:cubicBezTo>
                    <a:lnTo>
                      <a:pt x="5456" y="1827"/>
                    </a:lnTo>
                    <a:cubicBezTo>
                      <a:pt x="5661" y="1713"/>
                      <a:pt x="5866" y="1622"/>
                      <a:pt x="6095" y="1507"/>
                    </a:cubicBezTo>
                    <a:lnTo>
                      <a:pt x="6072" y="1507"/>
                    </a:lnTo>
                    <a:cubicBezTo>
                      <a:pt x="6140" y="1485"/>
                      <a:pt x="6209" y="1439"/>
                      <a:pt x="6277" y="1416"/>
                    </a:cubicBezTo>
                    <a:cubicBezTo>
                      <a:pt x="6460" y="1325"/>
                      <a:pt x="6620" y="1234"/>
                      <a:pt x="6802" y="1142"/>
                    </a:cubicBezTo>
                    <a:cubicBezTo>
                      <a:pt x="6985" y="1051"/>
                      <a:pt x="7145" y="982"/>
                      <a:pt x="7327" y="891"/>
                    </a:cubicBezTo>
                    <a:cubicBezTo>
                      <a:pt x="7373" y="868"/>
                      <a:pt x="7396" y="823"/>
                      <a:pt x="7373" y="754"/>
                    </a:cubicBezTo>
                    <a:cubicBezTo>
                      <a:pt x="7373" y="731"/>
                      <a:pt x="7350" y="709"/>
                      <a:pt x="7327" y="709"/>
                    </a:cubicBezTo>
                    <a:cubicBezTo>
                      <a:pt x="7327" y="686"/>
                      <a:pt x="7327" y="686"/>
                      <a:pt x="7327" y="686"/>
                    </a:cubicBezTo>
                    <a:cubicBezTo>
                      <a:pt x="7327" y="686"/>
                      <a:pt x="7327" y="663"/>
                      <a:pt x="7327" y="640"/>
                    </a:cubicBezTo>
                    <a:cubicBezTo>
                      <a:pt x="7373" y="617"/>
                      <a:pt x="7419" y="549"/>
                      <a:pt x="7441" y="503"/>
                    </a:cubicBezTo>
                    <a:cubicBezTo>
                      <a:pt x="7487" y="457"/>
                      <a:pt x="7487" y="412"/>
                      <a:pt x="7510" y="366"/>
                    </a:cubicBezTo>
                    <a:cubicBezTo>
                      <a:pt x="7533" y="275"/>
                      <a:pt x="7578" y="206"/>
                      <a:pt x="7555" y="115"/>
                    </a:cubicBezTo>
                    <a:cubicBezTo>
                      <a:pt x="7533" y="69"/>
                      <a:pt x="7487" y="47"/>
                      <a:pt x="7464" y="24"/>
                    </a:cubicBezTo>
                    <a:cubicBezTo>
                      <a:pt x="7441" y="1"/>
                      <a:pt x="7396" y="1"/>
                      <a:pt x="737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0" name="Google Shape;5540;p41"/>
              <p:cNvSpPr/>
              <p:nvPr/>
            </p:nvSpPr>
            <p:spPr>
              <a:xfrm>
                <a:off x="6782457" y="1732442"/>
                <a:ext cx="93199" cy="139015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5143" extrusionOk="0">
                    <a:moveTo>
                      <a:pt x="3326" y="4427"/>
                    </a:moveTo>
                    <a:cubicBezTo>
                      <a:pt x="3329" y="4436"/>
                      <a:pt x="3331" y="4444"/>
                      <a:pt x="3333" y="4452"/>
                    </a:cubicBezTo>
                    <a:cubicBezTo>
                      <a:pt x="3333" y="4443"/>
                      <a:pt x="3330" y="4435"/>
                      <a:pt x="3326" y="4427"/>
                    </a:cubicBezTo>
                    <a:close/>
                    <a:moveTo>
                      <a:pt x="297" y="1"/>
                    </a:moveTo>
                    <a:cubicBezTo>
                      <a:pt x="252" y="1"/>
                      <a:pt x="206" y="24"/>
                      <a:pt x="183" y="46"/>
                    </a:cubicBezTo>
                    <a:cubicBezTo>
                      <a:pt x="92" y="69"/>
                      <a:pt x="24" y="161"/>
                      <a:pt x="24" y="252"/>
                    </a:cubicBezTo>
                    <a:cubicBezTo>
                      <a:pt x="1" y="434"/>
                      <a:pt x="161" y="549"/>
                      <a:pt x="275" y="640"/>
                    </a:cubicBezTo>
                    <a:cubicBezTo>
                      <a:pt x="343" y="708"/>
                      <a:pt x="412" y="777"/>
                      <a:pt x="503" y="823"/>
                    </a:cubicBezTo>
                    <a:cubicBezTo>
                      <a:pt x="549" y="868"/>
                      <a:pt x="594" y="914"/>
                      <a:pt x="640" y="959"/>
                    </a:cubicBezTo>
                    <a:cubicBezTo>
                      <a:pt x="731" y="1074"/>
                      <a:pt x="845" y="1211"/>
                      <a:pt x="959" y="1347"/>
                    </a:cubicBezTo>
                    <a:cubicBezTo>
                      <a:pt x="1096" y="1507"/>
                      <a:pt x="1210" y="1644"/>
                      <a:pt x="1325" y="1804"/>
                    </a:cubicBezTo>
                    <a:cubicBezTo>
                      <a:pt x="1439" y="1964"/>
                      <a:pt x="1553" y="2124"/>
                      <a:pt x="1644" y="2283"/>
                    </a:cubicBezTo>
                    <a:cubicBezTo>
                      <a:pt x="1781" y="2466"/>
                      <a:pt x="1895" y="2649"/>
                      <a:pt x="1987" y="2854"/>
                    </a:cubicBezTo>
                    <a:cubicBezTo>
                      <a:pt x="2101" y="3037"/>
                      <a:pt x="2192" y="3219"/>
                      <a:pt x="2283" y="3402"/>
                    </a:cubicBezTo>
                    <a:cubicBezTo>
                      <a:pt x="2489" y="3813"/>
                      <a:pt x="2717" y="4246"/>
                      <a:pt x="2922" y="4657"/>
                    </a:cubicBezTo>
                    <a:cubicBezTo>
                      <a:pt x="2960" y="4714"/>
                      <a:pt x="3013" y="4754"/>
                      <a:pt x="3069" y="4754"/>
                    </a:cubicBezTo>
                    <a:cubicBezTo>
                      <a:pt x="3081" y="4754"/>
                      <a:pt x="3093" y="4753"/>
                      <a:pt x="3105" y="4748"/>
                    </a:cubicBezTo>
                    <a:cubicBezTo>
                      <a:pt x="3128" y="4840"/>
                      <a:pt x="3151" y="4931"/>
                      <a:pt x="3151" y="5022"/>
                    </a:cubicBezTo>
                    <a:cubicBezTo>
                      <a:pt x="3170" y="5098"/>
                      <a:pt x="3220" y="5142"/>
                      <a:pt x="3288" y="5142"/>
                    </a:cubicBezTo>
                    <a:cubicBezTo>
                      <a:pt x="3303" y="5142"/>
                      <a:pt x="3318" y="5140"/>
                      <a:pt x="3333" y="5136"/>
                    </a:cubicBezTo>
                    <a:cubicBezTo>
                      <a:pt x="3402" y="5136"/>
                      <a:pt x="3447" y="5045"/>
                      <a:pt x="3447" y="4977"/>
                    </a:cubicBezTo>
                    <a:cubicBezTo>
                      <a:pt x="3425" y="4885"/>
                      <a:pt x="3425" y="4794"/>
                      <a:pt x="3402" y="4726"/>
                    </a:cubicBezTo>
                    <a:cubicBezTo>
                      <a:pt x="3379" y="4612"/>
                      <a:pt x="3356" y="4497"/>
                      <a:pt x="3310" y="4406"/>
                    </a:cubicBezTo>
                    <a:lnTo>
                      <a:pt x="3310" y="4406"/>
                    </a:lnTo>
                    <a:cubicBezTo>
                      <a:pt x="3310" y="4406"/>
                      <a:pt x="3319" y="4415"/>
                      <a:pt x="3326" y="4427"/>
                    </a:cubicBezTo>
                    <a:lnTo>
                      <a:pt x="3326" y="4427"/>
                    </a:lnTo>
                    <a:cubicBezTo>
                      <a:pt x="3281" y="4276"/>
                      <a:pt x="3217" y="4124"/>
                      <a:pt x="3173" y="3972"/>
                    </a:cubicBezTo>
                    <a:cubicBezTo>
                      <a:pt x="3105" y="3835"/>
                      <a:pt x="3059" y="3699"/>
                      <a:pt x="2991" y="3562"/>
                    </a:cubicBezTo>
                    <a:cubicBezTo>
                      <a:pt x="2922" y="3425"/>
                      <a:pt x="2877" y="3265"/>
                      <a:pt x="2808" y="3128"/>
                    </a:cubicBezTo>
                    <a:cubicBezTo>
                      <a:pt x="2740" y="2991"/>
                      <a:pt x="2671" y="2854"/>
                      <a:pt x="2603" y="2717"/>
                    </a:cubicBezTo>
                    <a:cubicBezTo>
                      <a:pt x="2466" y="2466"/>
                      <a:pt x="2329" y="2215"/>
                      <a:pt x="2169" y="1964"/>
                    </a:cubicBezTo>
                    <a:cubicBezTo>
                      <a:pt x="2078" y="1827"/>
                      <a:pt x="1987" y="1667"/>
                      <a:pt x="1872" y="1530"/>
                    </a:cubicBezTo>
                    <a:cubicBezTo>
                      <a:pt x="1804" y="1416"/>
                      <a:pt x="1713" y="1302"/>
                      <a:pt x="1599" y="1165"/>
                    </a:cubicBezTo>
                    <a:cubicBezTo>
                      <a:pt x="1507" y="1051"/>
                      <a:pt x="1416" y="937"/>
                      <a:pt x="1325" y="845"/>
                    </a:cubicBezTo>
                    <a:cubicBezTo>
                      <a:pt x="1233" y="708"/>
                      <a:pt x="1119" y="594"/>
                      <a:pt x="1005" y="480"/>
                    </a:cubicBezTo>
                    <a:cubicBezTo>
                      <a:pt x="891" y="389"/>
                      <a:pt x="777" y="275"/>
                      <a:pt x="640" y="183"/>
                    </a:cubicBezTo>
                    <a:cubicBezTo>
                      <a:pt x="594" y="138"/>
                      <a:pt x="571" y="115"/>
                      <a:pt x="526" y="92"/>
                    </a:cubicBezTo>
                    <a:cubicBezTo>
                      <a:pt x="434" y="46"/>
                      <a:pt x="366" y="1"/>
                      <a:pt x="2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1" name="Google Shape;5541;p41"/>
              <p:cNvSpPr/>
              <p:nvPr/>
            </p:nvSpPr>
            <p:spPr>
              <a:xfrm>
                <a:off x="6834895" y="1691735"/>
                <a:ext cx="93821" cy="52708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1950" extrusionOk="0">
                    <a:moveTo>
                      <a:pt x="3265" y="0"/>
                    </a:moveTo>
                    <a:cubicBezTo>
                      <a:pt x="3242" y="0"/>
                      <a:pt x="3219" y="0"/>
                      <a:pt x="3196" y="23"/>
                    </a:cubicBezTo>
                    <a:cubicBezTo>
                      <a:pt x="3059" y="69"/>
                      <a:pt x="2923" y="137"/>
                      <a:pt x="2786" y="206"/>
                    </a:cubicBezTo>
                    <a:cubicBezTo>
                      <a:pt x="2649" y="274"/>
                      <a:pt x="2535" y="343"/>
                      <a:pt x="2420" y="434"/>
                    </a:cubicBezTo>
                    <a:cubicBezTo>
                      <a:pt x="2283" y="502"/>
                      <a:pt x="2169" y="594"/>
                      <a:pt x="2055" y="662"/>
                    </a:cubicBezTo>
                    <a:cubicBezTo>
                      <a:pt x="1987" y="685"/>
                      <a:pt x="1941" y="731"/>
                      <a:pt x="1895" y="776"/>
                    </a:cubicBezTo>
                    <a:cubicBezTo>
                      <a:pt x="1827" y="822"/>
                      <a:pt x="1758" y="845"/>
                      <a:pt x="1713" y="891"/>
                    </a:cubicBezTo>
                    <a:cubicBezTo>
                      <a:pt x="1690" y="891"/>
                      <a:pt x="1690" y="891"/>
                      <a:pt x="1690" y="913"/>
                    </a:cubicBezTo>
                    <a:cubicBezTo>
                      <a:pt x="1690" y="891"/>
                      <a:pt x="1690" y="891"/>
                      <a:pt x="1690" y="891"/>
                    </a:cubicBezTo>
                    <a:cubicBezTo>
                      <a:pt x="1439" y="1027"/>
                      <a:pt x="1188" y="1164"/>
                      <a:pt x="937" y="1301"/>
                    </a:cubicBezTo>
                    <a:cubicBezTo>
                      <a:pt x="823" y="1370"/>
                      <a:pt x="686" y="1438"/>
                      <a:pt x="549" y="1507"/>
                    </a:cubicBezTo>
                    <a:cubicBezTo>
                      <a:pt x="503" y="1530"/>
                      <a:pt x="435" y="1575"/>
                      <a:pt x="366" y="1621"/>
                    </a:cubicBezTo>
                    <a:cubicBezTo>
                      <a:pt x="275" y="1644"/>
                      <a:pt x="184" y="1689"/>
                      <a:pt x="92" y="1735"/>
                    </a:cubicBezTo>
                    <a:cubicBezTo>
                      <a:pt x="24" y="1758"/>
                      <a:pt x="1" y="1826"/>
                      <a:pt x="24" y="1872"/>
                    </a:cubicBezTo>
                    <a:cubicBezTo>
                      <a:pt x="41" y="1923"/>
                      <a:pt x="84" y="1949"/>
                      <a:pt x="133" y="1949"/>
                    </a:cubicBezTo>
                    <a:cubicBezTo>
                      <a:pt x="149" y="1949"/>
                      <a:pt x="166" y="1946"/>
                      <a:pt x="184" y="1940"/>
                    </a:cubicBezTo>
                    <a:cubicBezTo>
                      <a:pt x="320" y="1872"/>
                      <a:pt x="480" y="1804"/>
                      <a:pt x="640" y="1712"/>
                    </a:cubicBezTo>
                    <a:cubicBezTo>
                      <a:pt x="754" y="1667"/>
                      <a:pt x="891" y="1598"/>
                      <a:pt x="1028" y="1552"/>
                    </a:cubicBezTo>
                    <a:cubicBezTo>
                      <a:pt x="1279" y="1438"/>
                      <a:pt x="1553" y="1301"/>
                      <a:pt x="1804" y="1187"/>
                    </a:cubicBezTo>
                    <a:cubicBezTo>
                      <a:pt x="1941" y="1119"/>
                      <a:pt x="2055" y="1027"/>
                      <a:pt x="2192" y="959"/>
                    </a:cubicBezTo>
                    <a:cubicBezTo>
                      <a:pt x="2329" y="891"/>
                      <a:pt x="2443" y="822"/>
                      <a:pt x="2580" y="754"/>
                    </a:cubicBezTo>
                    <a:cubicBezTo>
                      <a:pt x="2694" y="685"/>
                      <a:pt x="2808" y="639"/>
                      <a:pt x="2923" y="571"/>
                    </a:cubicBezTo>
                    <a:cubicBezTo>
                      <a:pt x="3059" y="502"/>
                      <a:pt x="3196" y="457"/>
                      <a:pt x="3311" y="388"/>
                    </a:cubicBezTo>
                    <a:lnTo>
                      <a:pt x="3356" y="366"/>
                    </a:lnTo>
                    <a:cubicBezTo>
                      <a:pt x="3402" y="343"/>
                      <a:pt x="3425" y="320"/>
                      <a:pt x="3448" y="274"/>
                    </a:cubicBezTo>
                    <a:cubicBezTo>
                      <a:pt x="3470" y="229"/>
                      <a:pt x="3470" y="160"/>
                      <a:pt x="3448" y="114"/>
                    </a:cubicBezTo>
                    <a:cubicBezTo>
                      <a:pt x="3425" y="46"/>
                      <a:pt x="3356" y="0"/>
                      <a:pt x="3265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2" name="Google Shape;5542;p41"/>
              <p:cNvSpPr/>
              <p:nvPr/>
            </p:nvSpPr>
            <p:spPr>
              <a:xfrm>
                <a:off x="6877468" y="1707142"/>
                <a:ext cx="64818" cy="34598"/>
              </a:xfrm>
              <a:custGeom>
                <a:avLst/>
                <a:gdLst/>
                <a:ahLst/>
                <a:cxnLst/>
                <a:rect l="l" t="t" r="r" b="b"/>
                <a:pathLst>
                  <a:path w="2398" h="1280" extrusionOk="0">
                    <a:moveTo>
                      <a:pt x="2283" y="1"/>
                    </a:moveTo>
                    <a:cubicBezTo>
                      <a:pt x="2238" y="1"/>
                      <a:pt x="2215" y="24"/>
                      <a:pt x="2192" y="24"/>
                    </a:cubicBezTo>
                    <a:cubicBezTo>
                      <a:pt x="2192" y="24"/>
                      <a:pt x="2192" y="47"/>
                      <a:pt x="2192" y="47"/>
                    </a:cubicBezTo>
                    <a:cubicBezTo>
                      <a:pt x="2101" y="92"/>
                      <a:pt x="2032" y="138"/>
                      <a:pt x="1941" y="161"/>
                    </a:cubicBezTo>
                    <a:cubicBezTo>
                      <a:pt x="1850" y="206"/>
                      <a:pt x="1758" y="252"/>
                      <a:pt x="1667" y="321"/>
                    </a:cubicBezTo>
                    <a:cubicBezTo>
                      <a:pt x="1484" y="389"/>
                      <a:pt x="1325" y="480"/>
                      <a:pt x="1165" y="572"/>
                    </a:cubicBezTo>
                    <a:cubicBezTo>
                      <a:pt x="1005" y="663"/>
                      <a:pt x="823" y="754"/>
                      <a:pt x="663" y="846"/>
                    </a:cubicBezTo>
                    <a:cubicBezTo>
                      <a:pt x="571" y="891"/>
                      <a:pt x="457" y="937"/>
                      <a:pt x="366" y="982"/>
                    </a:cubicBezTo>
                    <a:cubicBezTo>
                      <a:pt x="275" y="1028"/>
                      <a:pt x="161" y="1074"/>
                      <a:pt x="69" y="1119"/>
                    </a:cubicBezTo>
                    <a:cubicBezTo>
                      <a:pt x="24" y="1142"/>
                      <a:pt x="1" y="1188"/>
                      <a:pt x="24" y="1234"/>
                    </a:cubicBezTo>
                    <a:cubicBezTo>
                      <a:pt x="24" y="1279"/>
                      <a:pt x="92" y="1279"/>
                      <a:pt x="115" y="1279"/>
                    </a:cubicBezTo>
                    <a:cubicBezTo>
                      <a:pt x="229" y="1234"/>
                      <a:pt x="320" y="1188"/>
                      <a:pt x="412" y="1142"/>
                    </a:cubicBezTo>
                    <a:cubicBezTo>
                      <a:pt x="503" y="1097"/>
                      <a:pt x="594" y="1051"/>
                      <a:pt x="708" y="1005"/>
                    </a:cubicBezTo>
                    <a:cubicBezTo>
                      <a:pt x="868" y="914"/>
                      <a:pt x="1074" y="823"/>
                      <a:pt x="1256" y="754"/>
                    </a:cubicBezTo>
                    <a:cubicBezTo>
                      <a:pt x="1416" y="663"/>
                      <a:pt x="1599" y="572"/>
                      <a:pt x="1781" y="503"/>
                    </a:cubicBezTo>
                    <a:cubicBezTo>
                      <a:pt x="1873" y="457"/>
                      <a:pt x="1964" y="435"/>
                      <a:pt x="2055" y="389"/>
                    </a:cubicBezTo>
                    <a:cubicBezTo>
                      <a:pt x="2146" y="343"/>
                      <a:pt x="2261" y="275"/>
                      <a:pt x="2352" y="206"/>
                    </a:cubicBezTo>
                    <a:cubicBezTo>
                      <a:pt x="2375" y="206"/>
                      <a:pt x="2398" y="161"/>
                      <a:pt x="2398" y="138"/>
                    </a:cubicBezTo>
                    <a:cubicBezTo>
                      <a:pt x="2398" y="115"/>
                      <a:pt x="2375" y="69"/>
                      <a:pt x="2375" y="47"/>
                    </a:cubicBezTo>
                    <a:cubicBezTo>
                      <a:pt x="2352" y="24"/>
                      <a:pt x="2329" y="24"/>
                      <a:pt x="2283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3" name="Google Shape;5543;p41"/>
              <p:cNvSpPr/>
              <p:nvPr/>
            </p:nvSpPr>
            <p:spPr>
              <a:xfrm>
                <a:off x="6953990" y="1739226"/>
                <a:ext cx="209780" cy="145421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5380" extrusionOk="0">
                    <a:moveTo>
                      <a:pt x="7350" y="1"/>
                    </a:moveTo>
                    <a:cubicBezTo>
                      <a:pt x="7304" y="1"/>
                      <a:pt x="7259" y="24"/>
                      <a:pt x="7213" y="24"/>
                    </a:cubicBezTo>
                    <a:cubicBezTo>
                      <a:pt x="7030" y="47"/>
                      <a:pt x="6848" y="115"/>
                      <a:pt x="6688" y="183"/>
                    </a:cubicBezTo>
                    <a:cubicBezTo>
                      <a:pt x="6391" y="298"/>
                      <a:pt x="6117" y="412"/>
                      <a:pt x="5843" y="549"/>
                    </a:cubicBezTo>
                    <a:cubicBezTo>
                      <a:pt x="5570" y="686"/>
                      <a:pt x="5273" y="823"/>
                      <a:pt x="4999" y="960"/>
                    </a:cubicBezTo>
                    <a:cubicBezTo>
                      <a:pt x="4702" y="1119"/>
                      <a:pt x="4428" y="1256"/>
                      <a:pt x="4154" y="1416"/>
                    </a:cubicBezTo>
                    <a:cubicBezTo>
                      <a:pt x="3880" y="1553"/>
                      <a:pt x="3607" y="1690"/>
                      <a:pt x="3333" y="1827"/>
                    </a:cubicBezTo>
                    <a:cubicBezTo>
                      <a:pt x="3219" y="1895"/>
                      <a:pt x="3082" y="1987"/>
                      <a:pt x="2945" y="2032"/>
                    </a:cubicBezTo>
                    <a:cubicBezTo>
                      <a:pt x="2831" y="2101"/>
                      <a:pt x="2716" y="2169"/>
                      <a:pt x="2579" y="2215"/>
                    </a:cubicBezTo>
                    <a:cubicBezTo>
                      <a:pt x="2328" y="2329"/>
                      <a:pt x="2077" y="2443"/>
                      <a:pt x="1849" y="2557"/>
                    </a:cubicBezTo>
                    <a:cubicBezTo>
                      <a:pt x="1712" y="2626"/>
                      <a:pt x="1575" y="2694"/>
                      <a:pt x="1461" y="2740"/>
                    </a:cubicBezTo>
                    <a:cubicBezTo>
                      <a:pt x="1324" y="2786"/>
                      <a:pt x="1187" y="2831"/>
                      <a:pt x="1073" y="2900"/>
                    </a:cubicBezTo>
                    <a:cubicBezTo>
                      <a:pt x="890" y="2968"/>
                      <a:pt x="708" y="3037"/>
                      <a:pt x="548" y="3128"/>
                    </a:cubicBezTo>
                    <a:cubicBezTo>
                      <a:pt x="457" y="3174"/>
                      <a:pt x="388" y="3219"/>
                      <a:pt x="297" y="3265"/>
                    </a:cubicBezTo>
                    <a:cubicBezTo>
                      <a:pt x="228" y="3333"/>
                      <a:pt x="160" y="3425"/>
                      <a:pt x="114" y="3516"/>
                    </a:cubicBezTo>
                    <a:cubicBezTo>
                      <a:pt x="0" y="3699"/>
                      <a:pt x="46" y="3927"/>
                      <a:pt x="91" y="4132"/>
                    </a:cubicBezTo>
                    <a:cubicBezTo>
                      <a:pt x="114" y="4246"/>
                      <a:pt x="137" y="4361"/>
                      <a:pt x="183" y="4475"/>
                    </a:cubicBezTo>
                    <a:cubicBezTo>
                      <a:pt x="206" y="4543"/>
                      <a:pt x="228" y="4612"/>
                      <a:pt x="251" y="4703"/>
                    </a:cubicBezTo>
                    <a:cubicBezTo>
                      <a:pt x="297" y="4885"/>
                      <a:pt x="297" y="5159"/>
                      <a:pt x="480" y="5274"/>
                    </a:cubicBezTo>
                    <a:cubicBezTo>
                      <a:pt x="540" y="5334"/>
                      <a:pt x="611" y="5355"/>
                      <a:pt x="686" y="5355"/>
                    </a:cubicBezTo>
                    <a:cubicBezTo>
                      <a:pt x="723" y="5355"/>
                      <a:pt x="761" y="5350"/>
                      <a:pt x="799" y="5342"/>
                    </a:cubicBezTo>
                    <a:cubicBezTo>
                      <a:pt x="839" y="5369"/>
                      <a:pt x="879" y="5380"/>
                      <a:pt x="919" y="5380"/>
                    </a:cubicBezTo>
                    <a:cubicBezTo>
                      <a:pt x="948" y="5380"/>
                      <a:pt x="976" y="5374"/>
                      <a:pt x="1005" y="5365"/>
                    </a:cubicBezTo>
                    <a:cubicBezTo>
                      <a:pt x="1278" y="5251"/>
                      <a:pt x="1552" y="5114"/>
                      <a:pt x="1826" y="5000"/>
                    </a:cubicBezTo>
                    <a:cubicBezTo>
                      <a:pt x="1963" y="4931"/>
                      <a:pt x="2100" y="4863"/>
                      <a:pt x="2260" y="4794"/>
                    </a:cubicBezTo>
                    <a:cubicBezTo>
                      <a:pt x="2397" y="4726"/>
                      <a:pt x="2534" y="4657"/>
                      <a:pt x="2671" y="4589"/>
                    </a:cubicBezTo>
                    <a:cubicBezTo>
                      <a:pt x="3196" y="4315"/>
                      <a:pt x="3744" y="4087"/>
                      <a:pt x="4291" y="3836"/>
                    </a:cubicBezTo>
                    <a:cubicBezTo>
                      <a:pt x="4565" y="3699"/>
                      <a:pt x="4839" y="3584"/>
                      <a:pt x="5113" y="3448"/>
                    </a:cubicBezTo>
                    <a:cubicBezTo>
                      <a:pt x="5364" y="3333"/>
                      <a:pt x="5615" y="3196"/>
                      <a:pt x="5866" y="3082"/>
                    </a:cubicBezTo>
                    <a:cubicBezTo>
                      <a:pt x="6003" y="3014"/>
                      <a:pt x="6163" y="2945"/>
                      <a:pt x="6300" y="2877"/>
                    </a:cubicBezTo>
                    <a:cubicBezTo>
                      <a:pt x="6437" y="2808"/>
                      <a:pt x="6551" y="2763"/>
                      <a:pt x="6688" y="2694"/>
                    </a:cubicBezTo>
                    <a:cubicBezTo>
                      <a:pt x="6825" y="2626"/>
                      <a:pt x="6985" y="2557"/>
                      <a:pt x="7122" y="2512"/>
                    </a:cubicBezTo>
                    <a:cubicBezTo>
                      <a:pt x="7236" y="2466"/>
                      <a:pt x="7373" y="2420"/>
                      <a:pt x="7487" y="2352"/>
                    </a:cubicBezTo>
                    <a:cubicBezTo>
                      <a:pt x="7578" y="2306"/>
                      <a:pt x="7669" y="2238"/>
                      <a:pt x="7715" y="2146"/>
                    </a:cubicBezTo>
                    <a:cubicBezTo>
                      <a:pt x="7761" y="2032"/>
                      <a:pt x="7761" y="1964"/>
                      <a:pt x="7761" y="1850"/>
                    </a:cubicBezTo>
                    <a:cubicBezTo>
                      <a:pt x="7761" y="1736"/>
                      <a:pt x="7738" y="1621"/>
                      <a:pt x="7738" y="1485"/>
                    </a:cubicBezTo>
                    <a:cubicBezTo>
                      <a:pt x="7738" y="1302"/>
                      <a:pt x="7738" y="1119"/>
                      <a:pt x="7738" y="937"/>
                    </a:cubicBezTo>
                    <a:cubicBezTo>
                      <a:pt x="7738" y="800"/>
                      <a:pt x="7715" y="640"/>
                      <a:pt x="7715" y="480"/>
                    </a:cubicBezTo>
                    <a:cubicBezTo>
                      <a:pt x="7715" y="389"/>
                      <a:pt x="7738" y="298"/>
                      <a:pt x="7692" y="229"/>
                    </a:cubicBezTo>
                    <a:cubicBezTo>
                      <a:pt x="7669" y="138"/>
                      <a:pt x="7601" y="69"/>
                      <a:pt x="7510" y="47"/>
                    </a:cubicBezTo>
                    <a:cubicBezTo>
                      <a:pt x="7464" y="24"/>
                      <a:pt x="7396" y="1"/>
                      <a:pt x="7350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4" name="Google Shape;5544;p41"/>
              <p:cNvSpPr/>
              <p:nvPr/>
            </p:nvSpPr>
            <p:spPr>
              <a:xfrm>
                <a:off x="6970018" y="1600427"/>
                <a:ext cx="87631" cy="51492"/>
              </a:xfrm>
              <a:custGeom>
                <a:avLst/>
                <a:gdLst/>
                <a:ahLst/>
                <a:cxnLst/>
                <a:rect l="l" t="t" r="r" b="b"/>
                <a:pathLst>
                  <a:path w="3242" h="1905" extrusionOk="0">
                    <a:moveTo>
                      <a:pt x="2671" y="0"/>
                    </a:moveTo>
                    <a:cubicBezTo>
                      <a:pt x="2626" y="0"/>
                      <a:pt x="2557" y="23"/>
                      <a:pt x="2511" y="46"/>
                    </a:cubicBezTo>
                    <a:cubicBezTo>
                      <a:pt x="2466" y="46"/>
                      <a:pt x="2420" y="69"/>
                      <a:pt x="2374" y="69"/>
                    </a:cubicBezTo>
                    <a:cubicBezTo>
                      <a:pt x="2352" y="46"/>
                      <a:pt x="2329" y="23"/>
                      <a:pt x="2283" y="23"/>
                    </a:cubicBezTo>
                    <a:cubicBezTo>
                      <a:pt x="2270" y="16"/>
                      <a:pt x="2254" y="14"/>
                      <a:pt x="2238" y="14"/>
                    </a:cubicBezTo>
                    <a:cubicBezTo>
                      <a:pt x="2199" y="14"/>
                      <a:pt x="2156" y="30"/>
                      <a:pt x="2123" y="46"/>
                    </a:cubicBezTo>
                    <a:cubicBezTo>
                      <a:pt x="1986" y="92"/>
                      <a:pt x="1827" y="160"/>
                      <a:pt x="1667" y="228"/>
                    </a:cubicBezTo>
                    <a:cubicBezTo>
                      <a:pt x="1598" y="251"/>
                      <a:pt x="1530" y="297"/>
                      <a:pt x="1439" y="320"/>
                    </a:cubicBezTo>
                    <a:cubicBezTo>
                      <a:pt x="1370" y="343"/>
                      <a:pt x="1302" y="388"/>
                      <a:pt x="1210" y="434"/>
                    </a:cubicBezTo>
                    <a:cubicBezTo>
                      <a:pt x="1051" y="502"/>
                      <a:pt x="891" y="571"/>
                      <a:pt x="754" y="662"/>
                    </a:cubicBezTo>
                    <a:cubicBezTo>
                      <a:pt x="663" y="708"/>
                      <a:pt x="594" y="731"/>
                      <a:pt x="503" y="776"/>
                    </a:cubicBezTo>
                    <a:cubicBezTo>
                      <a:pt x="457" y="799"/>
                      <a:pt x="434" y="822"/>
                      <a:pt x="389" y="845"/>
                    </a:cubicBezTo>
                    <a:cubicBezTo>
                      <a:pt x="366" y="868"/>
                      <a:pt x="320" y="890"/>
                      <a:pt x="297" y="913"/>
                    </a:cubicBezTo>
                    <a:cubicBezTo>
                      <a:pt x="252" y="959"/>
                      <a:pt x="229" y="1005"/>
                      <a:pt x="229" y="1073"/>
                    </a:cubicBezTo>
                    <a:cubicBezTo>
                      <a:pt x="183" y="1096"/>
                      <a:pt x="138" y="1119"/>
                      <a:pt x="115" y="1164"/>
                    </a:cubicBezTo>
                    <a:cubicBezTo>
                      <a:pt x="69" y="1210"/>
                      <a:pt x="23" y="1256"/>
                      <a:pt x="23" y="1301"/>
                    </a:cubicBezTo>
                    <a:cubicBezTo>
                      <a:pt x="1" y="1347"/>
                      <a:pt x="1" y="1415"/>
                      <a:pt x="1" y="1461"/>
                    </a:cubicBezTo>
                    <a:cubicBezTo>
                      <a:pt x="23" y="1484"/>
                      <a:pt x="23" y="1507"/>
                      <a:pt x="23" y="1552"/>
                    </a:cubicBezTo>
                    <a:cubicBezTo>
                      <a:pt x="46" y="1575"/>
                      <a:pt x="46" y="1598"/>
                      <a:pt x="69" y="1621"/>
                    </a:cubicBezTo>
                    <a:cubicBezTo>
                      <a:pt x="92" y="1666"/>
                      <a:pt x="115" y="1689"/>
                      <a:pt x="160" y="1712"/>
                    </a:cubicBezTo>
                    <a:cubicBezTo>
                      <a:pt x="138" y="1735"/>
                      <a:pt x="138" y="1735"/>
                      <a:pt x="115" y="1758"/>
                    </a:cubicBezTo>
                    <a:cubicBezTo>
                      <a:pt x="69" y="1781"/>
                      <a:pt x="46" y="1826"/>
                      <a:pt x="69" y="1872"/>
                    </a:cubicBezTo>
                    <a:cubicBezTo>
                      <a:pt x="85" y="1888"/>
                      <a:pt x="113" y="1904"/>
                      <a:pt x="144" y="1904"/>
                    </a:cubicBezTo>
                    <a:cubicBezTo>
                      <a:pt x="157" y="1904"/>
                      <a:pt x="170" y="1901"/>
                      <a:pt x="183" y="1895"/>
                    </a:cubicBezTo>
                    <a:cubicBezTo>
                      <a:pt x="297" y="1826"/>
                      <a:pt x="434" y="1758"/>
                      <a:pt x="548" y="1712"/>
                    </a:cubicBezTo>
                    <a:cubicBezTo>
                      <a:pt x="685" y="1644"/>
                      <a:pt x="800" y="1598"/>
                      <a:pt x="914" y="1552"/>
                    </a:cubicBezTo>
                    <a:cubicBezTo>
                      <a:pt x="1051" y="1484"/>
                      <a:pt x="1165" y="1438"/>
                      <a:pt x="1302" y="1393"/>
                    </a:cubicBezTo>
                    <a:cubicBezTo>
                      <a:pt x="1393" y="1347"/>
                      <a:pt x="1507" y="1301"/>
                      <a:pt x="1621" y="1233"/>
                    </a:cubicBezTo>
                    <a:cubicBezTo>
                      <a:pt x="1872" y="1119"/>
                      <a:pt x="2123" y="1005"/>
                      <a:pt x="2374" y="890"/>
                    </a:cubicBezTo>
                    <a:cubicBezTo>
                      <a:pt x="2489" y="822"/>
                      <a:pt x="2626" y="776"/>
                      <a:pt x="2763" y="708"/>
                    </a:cubicBezTo>
                    <a:cubicBezTo>
                      <a:pt x="2831" y="662"/>
                      <a:pt x="2922" y="639"/>
                      <a:pt x="3014" y="594"/>
                    </a:cubicBezTo>
                    <a:cubicBezTo>
                      <a:pt x="3036" y="571"/>
                      <a:pt x="3082" y="525"/>
                      <a:pt x="3128" y="502"/>
                    </a:cubicBezTo>
                    <a:cubicBezTo>
                      <a:pt x="3173" y="480"/>
                      <a:pt x="3196" y="434"/>
                      <a:pt x="3219" y="388"/>
                    </a:cubicBezTo>
                    <a:cubicBezTo>
                      <a:pt x="3242" y="297"/>
                      <a:pt x="3196" y="206"/>
                      <a:pt x="3128" y="183"/>
                    </a:cubicBezTo>
                    <a:cubicBezTo>
                      <a:pt x="3082" y="171"/>
                      <a:pt x="3042" y="166"/>
                      <a:pt x="3005" y="166"/>
                    </a:cubicBezTo>
                    <a:cubicBezTo>
                      <a:pt x="2968" y="166"/>
                      <a:pt x="2934" y="171"/>
                      <a:pt x="2899" y="183"/>
                    </a:cubicBezTo>
                    <a:cubicBezTo>
                      <a:pt x="2899" y="160"/>
                      <a:pt x="2877" y="160"/>
                      <a:pt x="2877" y="137"/>
                    </a:cubicBezTo>
                    <a:cubicBezTo>
                      <a:pt x="2854" y="92"/>
                      <a:pt x="2831" y="69"/>
                      <a:pt x="2808" y="46"/>
                    </a:cubicBezTo>
                    <a:cubicBezTo>
                      <a:pt x="2763" y="23"/>
                      <a:pt x="2740" y="23"/>
                      <a:pt x="2694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5" name="Google Shape;5545;p41"/>
              <p:cNvSpPr/>
              <p:nvPr/>
            </p:nvSpPr>
            <p:spPr>
              <a:xfrm>
                <a:off x="6970018" y="1607212"/>
                <a:ext cx="90118" cy="46708"/>
              </a:xfrm>
              <a:custGeom>
                <a:avLst/>
                <a:gdLst/>
                <a:ahLst/>
                <a:cxnLst/>
                <a:rect l="l" t="t" r="r" b="b"/>
                <a:pathLst>
                  <a:path w="3334" h="1728" extrusionOk="0">
                    <a:moveTo>
                      <a:pt x="3196" y="0"/>
                    </a:moveTo>
                    <a:cubicBezTo>
                      <a:pt x="3173" y="0"/>
                      <a:pt x="3151" y="0"/>
                      <a:pt x="3128" y="23"/>
                    </a:cubicBezTo>
                    <a:cubicBezTo>
                      <a:pt x="3059" y="69"/>
                      <a:pt x="2968" y="92"/>
                      <a:pt x="2899" y="137"/>
                    </a:cubicBezTo>
                    <a:cubicBezTo>
                      <a:pt x="2785" y="206"/>
                      <a:pt x="2648" y="274"/>
                      <a:pt x="2534" y="320"/>
                    </a:cubicBezTo>
                    <a:cubicBezTo>
                      <a:pt x="2283" y="457"/>
                      <a:pt x="2032" y="571"/>
                      <a:pt x="1781" y="708"/>
                    </a:cubicBezTo>
                    <a:cubicBezTo>
                      <a:pt x="1644" y="776"/>
                      <a:pt x="1507" y="845"/>
                      <a:pt x="1393" y="913"/>
                    </a:cubicBezTo>
                    <a:cubicBezTo>
                      <a:pt x="1325" y="936"/>
                      <a:pt x="1233" y="982"/>
                      <a:pt x="1165" y="1005"/>
                    </a:cubicBezTo>
                    <a:cubicBezTo>
                      <a:pt x="1096" y="1050"/>
                      <a:pt x="1028" y="1073"/>
                      <a:pt x="959" y="1119"/>
                    </a:cubicBezTo>
                    <a:cubicBezTo>
                      <a:pt x="845" y="1164"/>
                      <a:pt x="731" y="1233"/>
                      <a:pt x="594" y="1301"/>
                    </a:cubicBezTo>
                    <a:cubicBezTo>
                      <a:pt x="457" y="1370"/>
                      <a:pt x="320" y="1415"/>
                      <a:pt x="206" y="1507"/>
                    </a:cubicBezTo>
                    <a:cubicBezTo>
                      <a:pt x="160" y="1530"/>
                      <a:pt x="115" y="1552"/>
                      <a:pt x="69" y="1575"/>
                    </a:cubicBezTo>
                    <a:cubicBezTo>
                      <a:pt x="23" y="1598"/>
                      <a:pt x="1" y="1644"/>
                      <a:pt x="23" y="1689"/>
                    </a:cubicBezTo>
                    <a:cubicBezTo>
                      <a:pt x="37" y="1716"/>
                      <a:pt x="58" y="1727"/>
                      <a:pt x="82" y="1727"/>
                    </a:cubicBezTo>
                    <a:cubicBezTo>
                      <a:pt x="100" y="1727"/>
                      <a:pt x="119" y="1722"/>
                      <a:pt x="138" y="1712"/>
                    </a:cubicBezTo>
                    <a:cubicBezTo>
                      <a:pt x="206" y="1689"/>
                      <a:pt x="252" y="1644"/>
                      <a:pt x="320" y="1621"/>
                    </a:cubicBezTo>
                    <a:cubicBezTo>
                      <a:pt x="389" y="1575"/>
                      <a:pt x="457" y="1552"/>
                      <a:pt x="526" y="1507"/>
                    </a:cubicBezTo>
                    <a:cubicBezTo>
                      <a:pt x="663" y="1438"/>
                      <a:pt x="800" y="1370"/>
                      <a:pt x="914" y="1324"/>
                    </a:cubicBezTo>
                    <a:cubicBezTo>
                      <a:pt x="1051" y="1256"/>
                      <a:pt x="1188" y="1187"/>
                      <a:pt x="1325" y="1142"/>
                    </a:cubicBezTo>
                    <a:cubicBezTo>
                      <a:pt x="1461" y="1073"/>
                      <a:pt x="1598" y="1005"/>
                      <a:pt x="1735" y="959"/>
                    </a:cubicBezTo>
                    <a:cubicBezTo>
                      <a:pt x="1804" y="913"/>
                      <a:pt x="1872" y="890"/>
                      <a:pt x="1941" y="868"/>
                    </a:cubicBezTo>
                    <a:cubicBezTo>
                      <a:pt x="2009" y="822"/>
                      <a:pt x="2078" y="799"/>
                      <a:pt x="2146" y="776"/>
                    </a:cubicBezTo>
                    <a:cubicBezTo>
                      <a:pt x="2283" y="708"/>
                      <a:pt x="2420" y="662"/>
                      <a:pt x="2557" y="594"/>
                    </a:cubicBezTo>
                    <a:cubicBezTo>
                      <a:pt x="2671" y="548"/>
                      <a:pt x="2785" y="480"/>
                      <a:pt x="2899" y="434"/>
                    </a:cubicBezTo>
                    <a:cubicBezTo>
                      <a:pt x="2991" y="388"/>
                      <a:pt x="3105" y="343"/>
                      <a:pt x="3173" y="274"/>
                    </a:cubicBezTo>
                    <a:cubicBezTo>
                      <a:pt x="3219" y="251"/>
                      <a:pt x="3242" y="229"/>
                      <a:pt x="3265" y="206"/>
                    </a:cubicBezTo>
                    <a:cubicBezTo>
                      <a:pt x="3310" y="183"/>
                      <a:pt x="3333" y="114"/>
                      <a:pt x="3310" y="69"/>
                    </a:cubicBezTo>
                    <a:cubicBezTo>
                      <a:pt x="3287" y="23"/>
                      <a:pt x="3242" y="0"/>
                      <a:pt x="3196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6" name="Google Shape;5546;p41"/>
              <p:cNvSpPr/>
              <p:nvPr/>
            </p:nvSpPr>
            <p:spPr>
              <a:xfrm>
                <a:off x="6982966" y="1633107"/>
                <a:ext cx="78387" cy="39302"/>
              </a:xfrm>
              <a:custGeom>
                <a:avLst/>
                <a:gdLst/>
                <a:ahLst/>
                <a:cxnLst/>
                <a:rect l="l" t="t" r="r" b="b"/>
                <a:pathLst>
                  <a:path w="2900" h="1454" extrusionOk="0">
                    <a:moveTo>
                      <a:pt x="2740" y="1"/>
                    </a:moveTo>
                    <a:cubicBezTo>
                      <a:pt x="2717" y="1"/>
                      <a:pt x="2694" y="1"/>
                      <a:pt x="2672" y="24"/>
                    </a:cubicBezTo>
                    <a:cubicBezTo>
                      <a:pt x="2603" y="47"/>
                      <a:pt x="2535" y="92"/>
                      <a:pt x="2466" y="115"/>
                    </a:cubicBezTo>
                    <a:cubicBezTo>
                      <a:pt x="2398" y="161"/>
                      <a:pt x="2329" y="206"/>
                      <a:pt x="2238" y="252"/>
                    </a:cubicBezTo>
                    <a:cubicBezTo>
                      <a:pt x="2078" y="343"/>
                      <a:pt x="1918" y="412"/>
                      <a:pt x="1759" y="503"/>
                    </a:cubicBezTo>
                    <a:cubicBezTo>
                      <a:pt x="1485" y="640"/>
                      <a:pt x="1188" y="754"/>
                      <a:pt x="914" y="891"/>
                    </a:cubicBezTo>
                    <a:cubicBezTo>
                      <a:pt x="777" y="960"/>
                      <a:pt x="617" y="1028"/>
                      <a:pt x="480" y="1097"/>
                    </a:cubicBezTo>
                    <a:cubicBezTo>
                      <a:pt x="412" y="1119"/>
                      <a:pt x="343" y="1165"/>
                      <a:pt x="275" y="1188"/>
                    </a:cubicBezTo>
                    <a:cubicBezTo>
                      <a:pt x="206" y="1234"/>
                      <a:pt x="138" y="1256"/>
                      <a:pt x="47" y="1302"/>
                    </a:cubicBezTo>
                    <a:cubicBezTo>
                      <a:pt x="1" y="1325"/>
                      <a:pt x="1" y="1393"/>
                      <a:pt x="24" y="1416"/>
                    </a:cubicBezTo>
                    <a:cubicBezTo>
                      <a:pt x="37" y="1443"/>
                      <a:pt x="58" y="1454"/>
                      <a:pt x="83" y="1454"/>
                    </a:cubicBezTo>
                    <a:cubicBezTo>
                      <a:pt x="100" y="1454"/>
                      <a:pt x="119" y="1448"/>
                      <a:pt x="138" y="1439"/>
                    </a:cubicBezTo>
                    <a:cubicBezTo>
                      <a:pt x="184" y="1416"/>
                      <a:pt x="229" y="1393"/>
                      <a:pt x="298" y="1370"/>
                    </a:cubicBezTo>
                    <a:lnTo>
                      <a:pt x="275" y="1370"/>
                    </a:lnTo>
                    <a:cubicBezTo>
                      <a:pt x="686" y="1165"/>
                      <a:pt x="1119" y="1005"/>
                      <a:pt x="1553" y="823"/>
                    </a:cubicBezTo>
                    <a:cubicBezTo>
                      <a:pt x="1781" y="731"/>
                      <a:pt x="2010" y="640"/>
                      <a:pt x="2215" y="526"/>
                    </a:cubicBezTo>
                    <a:cubicBezTo>
                      <a:pt x="2329" y="480"/>
                      <a:pt x="2420" y="435"/>
                      <a:pt x="2535" y="389"/>
                    </a:cubicBezTo>
                    <a:cubicBezTo>
                      <a:pt x="2626" y="343"/>
                      <a:pt x="2740" y="298"/>
                      <a:pt x="2831" y="252"/>
                    </a:cubicBezTo>
                    <a:cubicBezTo>
                      <a:pt x="2877" y="206"/>
                      <a:pt x="2900" y="115"/>
                      <a:pt x="2854" y="47"/>
                    </a:cubicBezTo>
                    <a:cubicBezTo>
                      <a:pt x="2831" y="1"/>
                      <a:pt x="2786" y="1"/>
                      <a:pt x="2740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7" name="Google Shape;5547;p41"/>
              <p:cNvSpPr/>
              <p:nvPr/>
            </p:nvSpPr>
            <p:spPr>
              <a:xfrm>
                <a:off x="6976803" y="1657785"/>
                <a:ext cx="121581" cy="59439"/>
              </a:xfrm>
              <a:custGeom>
                <a:avLst/>
                <a:gdLst/>
                <a:ahLst/>
                <a:cxnLst/>
                <a:rect l="l" t="t" r="r" b="b"/>
                <a:pathLst>
                  <a:path w="4498" h="2199" extrusionOk="0">
                    <a:moveTo>
                      <a:pt x="4338" y="1"/>
                    </a:moveTo>
                    <a:cubicBezTo>
                      <a:pt x="4315" y="1"/>
                      <a:pt x="4269" y="1"/>
                      <a:pt x="4246" y="24"/>
                    </a:cubicBezTo>
                    <a:cubicBezTo>
                      <a:pt x="4209" y="43"/>
                      <a:pt x="4156" y="61"/>
                      <a:pt x="4113" y="93"/>
                    </a:cubicBezTo>
                    <a:lnTo>
                      <a:pt x="4113" y="93"/>
                    </a:lnTo>
                    <a:cubicBezTo>
                      <a:pt x="4119" y="92"/>
                      <a:pt x="4125" y="92"/>
                      <a:pt x="4132" y="92"/>
                    </a:cubicBezTo>
                    <a:cubicBezTo>
                      <a:pt x="4120" y="97"/>
                      <a:pt x="4108" y="101"/>
                      <a:pt x="4096" y="106"/>
                    </a:cubicBezTo>
                    <a:lnTo>
                      <a:pt x="4096" y="106"/>
                    </a:lnTo>
                    <a:cubicBezTo>
                      <a:pt x="4101" y="101"/>
                      <a:pt x="4107" y="97"/>
                      <a:pt x="4113" y="93"/>
                    </a:cubicBezTo>
                    <a:lnTo>
                      <a:pt x="4113" y="93"/>
                    </a:lnTo>
                    <a:cubicBezTo>
                      <a:pt x="4100" y="94"/>
                      <a:pt x="4089" y="98"/>
                      <a:pt x="4087" y="110"/>
                    </a:cubicBezTo>
                    <a:lnTo>
                      <a:pt x="4087" y="110"/>
                    </a:lnTo>
                    <a:cubicBezTo>
                      <a:pt x="4090" y="108"/>
                      <a:pt x="4093" y="107"/>
                      <a:pt x="4096" y="106"/>
                    </a:cubicBezTo>
                    <a:lnTo>
                      <a:pt x="4096" y="106"/>
                    </a:lnTo>
                    <a:cubicBezTo>
                      <a:pt x="4093" y="109"/>
                      <a:pt x="4090" y="112"/>
                      <a:pt x="4086" y="115"/>
                    </a:cubicBezTo>
                    <a:cubicBezTo>
                      <a:pt x="4086" y="113"/>
                      <a:pt x="4087" y="111"/>
                      <a:pt x="4087" y="110"/>
                    </a:cubicBezTo>
                    <a:lnTo>
                      <a:pt x="4087" y="110"/>
                    </a:lnTo>
                    <a:cubicBezTo>
                      <a:pt x="3919" y="176"/>
                      <a:pt x="3752" y="260"/>
                      <a:pt x="3584" y="343"/>
                    </a:cubicBezTo>
                    <a:cubicBezTo>
                      <a:pt x="3447" y="412"/>
                      <a:pt x="3310" y="480"/>
                      <a:pt x="3173" y="549"/>
                    </a:cubicBezTo>
                    <a:cubicBezTo>
                      <a:pt x="3036" y="617"/>
                      <a:pt x="2900" y="686"/>
                      <a:pt x="2740" y="754"/>
                    </a:cubicBezTo>
                    <a:cubicBezTo>
                      <a:pt x="2671" y="800"/>
                      <a:pt x="2603" y="823"/>
                      <a:pt x="2534" y="868"/>
                    </a:cubicBezTo>
                    <a:cubicBezTo>
                      <a:pt x="2557" y="846"/>
                      <a:pt x="2557" y="845"/>
                      <a:pt x="2557" y="845"/>
                    </a:cubicBezTo>
                    <a:lnTo>
                      <a:pt x="2557" y="845"/>
                    </a:lnTo>
                    <a:cubicBezTo>
                      <a:pt x="2466" y="891"/>
                      <a:pt x="2352" y="937"/>
                      <a:pt x="2260" y="982"/>
                    </a:cubicBezTo>
                    <a:lnTo>
                      <a:pt x="2283" y="982"/>
                    </a:lnTo>
                    <a:cubicBezTo>
                      <a:pt x="2215" y="1005"/>
                      <a:pt x="2146" y="1051"/>
                      <a:pt x="2101" y="1074"/>
                    </a:cubicBezTo>
                    <a:cubicBezTo>
                      <a:pt x="2032" y="1119"/>
                      <a:pt x="1964" y="1142"/>
                      <a:pt x="1895" y="1188"/>
                    </a:cubicBezTo>
                    <a:cubicBezTo>
                      <a:pt x="1758" y="1256"/>
                      <a:pt x="1644" y="1325"/>
                      <a:pt x="1507" y="1393"/>
                    </a:cubicBezTo>
                    <a:cubicBezTo>
                      <a:pt x="1439" y="1416"/>
                      <a:pt x="1370" y="1462"/>
                      <a:pt x="1279" y="1485"/>
                    </a:cubicBezTo>
                    <a:lnTo>
                      <a:pt x="1302" y="1485"/>
                    </a:lnTo>
                    <a:cubicBezTo>
                      <a:pt x="1188" y="1530"/>
                      <a:pt x="1096" y="1576"/>
                      <a:pt x="1005" y="1622"/>
                    </a:cubicBezTo>
                    <a:cubicBezTo>
                      <a:pt x="891" y="1667"/>
                      <a:pt x="777" y="1713"/>
                      <a:pt x="663" y="1758"/>
                    </a:cubicBezTo>
                    <a:cubicBezTo>
                      <a:pt x="457" y="1850"/>
                      <a:pt x="275" y="1941"/>
                      <a:pt x="69" y="2032"/>
                    </a:cubicBezTo>
                    <a:cubicBezTo>
                      <a:pt x="24" y="2055"/>
                      <a:pt x="1" y="2101"/>
                      <a:pt x="1" y="2147"/>
                    </a:cubicBezTo>
                    <a:cubicBezTo>
                      <a:pt x="19" y="2165"/>
                      <a:pt x="53" y="2198"/>
                      <a:pt x="89" y="2198"/>
                    </a:cubicBezTo>
                    <a:cubicBezTo>
                      <a:pt x="97" y="2198"/>
                      <a:pt x="106" y="2197"/>
                      <a:pt x="115" y="2192"/>
                    </a:cubicBezTo>
                    <a:cubicBezTo>
                      <a:pt x="229" y="2147"/>
                      <a:pt x="320" y="2101"/>
                      <a:pt x="434" y="2055"/>
                    </a:cubicBezTo>
                    <a:cubicBezTo>
                      <a:pt x="571" y="1987"/>
                      <a:pt x="685" y="1941"/>
                      <a:pt x="822" y="1873"/>
                    </a:cubicBezTo>
                    <a:cubicBezTo>
                      <a:pt x="937" y="1827"/>
                      <a:pt x="1051" y="1781"/>
                      <a:pt x="1165" y="1736"/>
                    </a:cubicBezTo>
                    <a:cubicBezTo>
                      <a:pt x="1279" y="1667"/>
                      <a:pt x="1416" y="1622"/>
                      <a:pt x="1530" y="1553"/>
                    </a:cubicBezTo>
                    <a:cubicBezTo>
                      <a:pt x="1644" y="1507"/>
                      <a:pt x="1758" y="1462"/>
                      <a:pt x="1872" y="1393"/>
                    </a:cubicBezTo>
                    <a:cubicBezTo>
                      <a:pt x="2009" y="1348"/>
                      <a:pt x="2146" y="1279"/>
                      <a:pt x="2283" y="1234"/>
                    </a:cubicBezTo>
                    <a:cubicBezTo>
                      <a:pt x="2397" y="1165"/>
                      <a:pt x="2512" y="1119"/>
                      <a:pt x="2648" y="1074"/>
                    </a:cubicBezTo>
                    <a:cubicBezTo>
                      <a:pt x="2763" y="1028"/>
                      <a:pt x="2900" y="982"/>
                      <a:pt x="3036" y="914"/>
                    </a:cubicBezTo>
                    <a:cubicBezTo>
                      <a:pt x="3265" y="823"/>
                      <a:pt x="3493" y="731"/>
                      <a:pt x="3721" y="617"/>
                    </a:cubicBezTo>
                    <a:cubicBezTo>
                      <a:pt x="3835" y="572"/>
                      <a:pt x="3950" y="526"/>
                      <a:pt x="4064" y="480"/>
                    </a:cubicBezTo>
                    <a:cubicBezTo>
                      <a:pt x="4132" y="457"/>
                      <a:pt x="4201" y="412"/>
                      <a:pt x="4269" y="389"/>
                    </a:cubicBezTo>
                    <a:cubicBezTo>
                      <a:pt x="4315" y="343"/>
                      <a:pt x="4383" y="321"/>
                      <a:pt x="4429" y="275"/>
                    </a:cubicBezTo>
                    <a:cubicBezTo>
                      <a:pt x="4452" y="252"/>
                      <a:pt x="4474" y="229"/>
                      <a:pt x="4497" y="184"/>
                    </a:cubicBezTo>
                    <a:cubicBezTo>
                      <a:pt x="4497" y="138"/>
                      <a:pt x="4497" y="92"/>
                      <a:pt x="4474" y="69"/>
                    </a:cubicBezTo>
                    <a:cubicBezTo>
                      <a:pt x="4429" y="24"/>
                      <a:pt x="4383" y="1"/>
                      <a:pt x="4338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8" name="Google Shape;5548;p41"/>
              <p:cNvSpPr/>
              <p:nvPr/>
            </p:nvSpPr>
            <p:spPr>
              <a:xfrm>
                <a:off x="7010131" y="1662110"/>
                <a:ext cx="43221" cy="22867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846" extrusionOk="0">
                    <a:moveTo>
                      <a:pt x="1507" y="1"/>
                    </a:moveTo>
                    <a:cubicBezTo>
                      <a:pt x="1507" y="1"/>
                      <a:pt x="1484" y="1"/>
                      <a:pt x="1461" y="24"/>
                    </a:cubicBezTo>
                    <a:cubicBezTo>
                      <a:pt x="1370" y="69"/>
                      <a:pt x="1279" y="115"/>
                      <a:pt x="1187" y="161"/>
                    </a:cubicBezTo>
                    <a:cubicBezTo>
                      <a:pt x="1005" y="252"/>
                      <a:pt x="822" y="343"/>
                      <a:pt x="639" y="412"/>
                    </a:cubicBezTo>
                    <a:cubicBezTo>
                      <a:pt x="548" y="457"/>
                      <a:pt x="457" y="503"/>
                      <a:pt x="366" y="549"/>
                    </a:cubicBezTo>
                    <a:cubicBezTo>
                      <a:pt x="274" y="594"/>
                      <a:pt x="160" y="640"/>
                      <a:pt x="69" y="685"/>
                    </a:cubicBezTo>
                    <a:cubicBezTo>
                      <a:pt x="46" y="685"/>
                      <a:pt x="23" y="708"/>
                      <a:pt x="23" y="731"/>
                    </a:cubicBezTo>
                    <a:cubicBezTo>
                      <a:pt x="0" y="731"/>
                      <a:pt x="0" y="754"/>
                      <a:pt x="23" y="777"/>
                    </a:cubicBezTo>
                    <a:cubicBezTo>
                      <a:pt x="23" y="800"/>
                      <a:pt x="46" y="822"/>
                      <a:pt x="46" y="822"/>
                    </a:cubicBezTo>
                    <a:cubicBezTo>
                      <a:pt x="69" y="845"/>
                      <a:pt x="92" y="845"/>
                      <a:pt x="114" y="845"/>
                    </a:cubicBezTo>
                    <a:cubicBezTo>
                      <a:pt x="229" y="777"/>
                      <a:pt x="366" y="731"/>
                      <a:pt x="480" y="663"/>
                    </a:cubicBezTo>
                    <a:cubicBezTo>
                      <a:pt x="594" y="617"/>
                      <a:pt x="708" y="571"/>
                      <a:pt x="845" y="503"/>
                    </a:cubicBezTo>
                    <a:cubicBezTo>
                      <a:pt x="1073" y="389"/>
                      <a:pt x="1324" y="275"/>
                      <a:pt x="1552" y="161"/>
                    </a:cubicBezTo>
                    <a:cubicBezTo>
                      <a:pt x="1598" y="138"/>
                      <a:pt x="1598" y="69"/>
                      <a:pt x="1575" y="46"/>
                    </a:cubicBezTo>
                    <a:cubicBezTo>
                      <a:pt x="1575" y="24"/>
                      <a:pt x="1552" y="1"/>
                      <a:pt x="1530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9" name="Google Shape;5549;p41"/>
              <p:cNvSpPr/>
              <p:nvPr/>
            </p:nvSpPr>
            <p:spPr>
              <a:xfrm>
                <a:off x="7385848" y="1524527"/>
                <a:ext cx="18543" cy="1729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640" extrusionOk="0">
                    <a:moveTo>
                      <a:pt x="366" y="1"/>
                    </a:moveTo>
                    <a:cubicBezTo>
                      <a:pt x="275" y="1"/>
                      <a:pt x="206" y="1"/>
                      <a:pt x="138" y="69"/>
                    </a:cubicBezTo>
                    <a:cubicBezTo>
                      <a:pt x="69" y="115"/>
                      <a:pt x="24" y="206"/>
                      <a:pt x="24" y="275"/>
                    </a:cubicBezTo>
                    <a:cubicBezTo>
                      <a:pt x="1" y="457"/>
                      <a:pt x="138" y="640"/>
                      <a:pt x="320" y="640"/>
                    </a:cubicBezTo>
                    <a:cubicBezTo>
                      <a:pt x="412" y="640"/>
                      <a:pt x="480" y="617"/>
                      <a:pt x="549" y="571"/>
                    </a:cubicBezTo>
                    <a:cubicBezTo>
                      <a:pt x="617" y="503"/>
                      <a:pt x="663" y="434"/>
                      <a:pt x="663" y="343"/>
                    </a:cubicBezTo>
                    <a:cubicBezTo>
                      <a:pt x="686" y="183"/>
                      <a:pt x="549" y="1"/>
                      <a:pt x="366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0" name="Google Shape;5550;p41"/>
              <p:cNvSpPr/>
              <p:nvPr/>
            </p:nvSpPr>
            <p:spPr>
              <a:xfrm>
                <a:off x="7361170" y="1541799"/>
                <a:ext cx="10515" cy="9893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6" extrusionOk="0">
                    <a:moveTo>
                      <a:pt x="206" y="1"/>
                    </a:moveTo>
                    <a:cubicBezTo>
                      <a:pt x="161" y="1"/>
                      <a:pt x="115" y="1"/>
                      <a:pt x="69" y="46"/>
                    </a:cubicBezTo>
                    <a:cubicBezTo>
                      <a:pt x="24" y="69"/>
                      <a:pt x="1" y="115"/>
                      <a:pt x="1" y="161"/>
                    </a:cubicBezTo>
                    <a:cubicBezTo>
                      <a:pt x="1" y="275"/>
                      <a:pt x="69" y="366"/>
                      <a:pt x="183" y="366"/>
                    </a:cubicBezTo>
                    <a:cubicBezTo>
                      <a:pt x="229" y="366"/>
                      <a:pt x="275" y="366"/>
                      <a:pt x="320" y="320"/>
                    </a:cubicBezTo>
                    <a:cubicBezTo>
                      <a:pt x="366" y="298"/>
                      <a:pt x="389" y="252"/>
                      <a:pt x="389" y="206"/>
                    </a:cubicBezTo>
                    <a:cubicBezTo>
                      <a:pt x="389" y="115"/>
                      <a:pt x="320" y="1"/>
                      <a:pt x="206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1" name="Google Shape;5551;p41"/>
              <p:cNvSpPr/>
              <p:nvPr/>
            </p:nvSpPr>
            <p:spPr>
              <a:xfrm>
                <a:off x="7334031" y="1537501"/>
                <a:ext cx="7433" cy="7406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74" extrusionOk="0">
                    <a:moveTo>
                      <a:pt x="138" y="0"/>
                    </a:moveTo>
                    <a:cubicBezTo>
                      <a:pt x="115" y="0"/>
                      <a:pt x="69" y="0"/>
                      <a:pt x="46" y="46"/>
                    </a:cubicBezTo>
                    <a:cubicBezTo>
                      <a:pt x="23" y="46"/>
                      <a:pt x="1" y="91"/>
                      <a:pt x="1" y="114"/>
                    </a:cubicBezTo>
                    <a:cubicBezTo>
                      <a:pt x="1" y="183"/>
                      <a:pt x="46" y="274"/>
                      <a:pt x="115" y="274"/>
                    </a:cubicBezTo>
                    <a:cubicBezTo>
                      <a:pt x="160" y="274"/>
                      <a:pt x="183" y="251"/>
                      <a:pt x="229" y="228"/>
                    </a:cubicBezTo>
                    <a:cubicBezTo>
                      <a:pt x="252" y="205"/>
                      <a:pt x="252" y="183"/>
                      <a:pt x="274" y="137"/>
                    </a:cubicBezTo>
                    <a:cubicBezTo>
                      <a:pt x="274" y="69"/>
                      <a:pt x="229" y="0"/>
                      <a:pt x="138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2" name="Google Shape;5552;p41"/>
              <p:cNvSpPr/>
              <p:nvPr/>
            </p:nvSpPr>
            <p:spPr>
              <a:xfrm>
                <a:off x="7361170" y="1520824"/>
                <a:ext cx="4352" cy="497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84" extrusionOk="0">
                    <a:moveTo>
                      <a:pt x="92" y="1"/>
                    </a:moveTo>
                    <a:cubicBezTo>
                      <a:pt x="69" y="1"/>
                      <a:pt x="47" y="24"/>
                      <a:pt x="24" y="24"/>
                    </a:cubicBezTo>
                    <a:cubicBezTo>
                      <a:pt x="1" y="46"/>
                      <a:pt x="1" y="69"/>
                      <a:pt x="1" y="92"/>
                    </a:cubicBezTo>
                    <a:cubicBezTo>
                      <a:pt x="1" y="115"/>
                      <a:pt x="24" y="183"/>
                      <a:pt x="69" y="183"/>
                    </a:cubicBezTo>
                    <a:cubicBezTo>
                      <a:pt x="92" y="183"/>
                      <a:pt x="115" y="161"/>
                      <a:pt x="138" y="161"/>
                    </a:cubicBezTo>
                    <a:cubicBezTo>
                      <a:pt x="138" y="138"/>
                      <a:pt x="161" y="115"/>
                      <a:pt x="161" y="92"/>
                    </a:cubicBezTo>
                    <a:cubicBezTo>
                      <a:pt x="161" y="46"/>
                      <a:pt x="138" y="1"/>
                      <a:pt x="92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3" name="Google Shape;5553;p41"/>
              <p:cNvSpPr/>
              <p:nvPr/>
            </p:nvSpPr>
            <p:spPr>
              <a:xfrm>
                <a:off x="7430907" y="1494308"/>
                <a:ext cx="14218" cy="13596"/>
              </a:xfrm>
              <a:custGeom>
                <a:avLst/>
                <a:gdLst/>
                <a:ahLst/>
                <a:cxnLst/>
                <a:rect l="l" t="t" r="r" b="b"/>
                <a:pathLst>
                  <a:path w="526" h="503" extrusionOk="0">
                    <a:moveTo>
                      <a:pt x="297" y="0"/>
                    </a:moveTo>
                    <a:cubicBezTo>
                      <a:pt x="228" y="0"/>
                      <a:pt x="160" y="23"/>
                      <a:pt x="114" y="69"/>
                    </a:cubicBezTo>
                    <a:cubicBezTo>
                      <a:pt x="46" y="114"/>
                      <a:pt x="23" y="183"/>
                      <a:pt x="23" y="229"/>
                    </a:cubicBezTo>
                    <a:cubicBezTo>
                      <a:pt x="0" y="365"/>
                      <a:pt x="114" y="502"/>
                      <a:pt x="251" y="502"/>
                    </a:cubicBezTo>
                    <a:cubicBezTo>
                      <a:pt x="320" y="502"/>
                      <a:pt x="365" y="502"/>
                      <a:pt x="434" y="457"/>
                    </a:cubicBezTo>
                    <a:cubicBezTo>
                      <a:pt x="479" y="411"/>
                      <a:pt x="502" y="343"/>
                      <a:pt x="525" y="274"/>
                    </a:cubicBezTo>
                    <a:cubicBezTo>
                      <a:pt x="525" y="160"/>
                      <a:pt x="43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4" name="Google Shape;5554;p41"/>
              <p:cNvSpPr/>
              <p:nvPr/>
            </p:nvSpPr>
            <p:spPr>
              <a:xfrm>
                <a:off x="7440151" y="1544286"/>
                <a:ext cx="9271" cy="8650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20" extrusionOk="0">
                    <a:moveTo>
                      <a:pt x="183" y="0"/>
                    </a:moveTo>
                    <a:cubicBezTo>
                      <a:pt x="137" y="0"/>
                      <a:pt x="92" y="0"/>
                      <a:pt x="46" y="46"/>
                    </a:cubicBezTo>
                    <a:cubicBezTo>
                      <a:pt x="23" y="69"/>
                      <a:pt x="1" y="114"/>
                      <a:pt x="1" y="160"/>
                    </a:cubicBezTo>
                    <a:cubicBezTo>
                      <a:pt x="1" y="228"/>
                      <a:pt x="69" y="320"/>
                      <a:pt x="137" y="320"/>
                    </a:cubicBezTo>
                    <a:cubicBezTo>
                      <a:pt x="183" y="320"/>
                      <a:pt x="229" y="320"/>
                      <a:pt x="274" y="297"/>
                    </a:cubicBezTo>
                    <a:cubicBezTo>
                      <a:pt x="297" y="251"/>
                      <a:pt x="320" y="228"/>
                      <a:pt x="320" y="183"/>
                    </a:cubicBezTo>
                    <a:cubicBezTo>
                      <a:pt x="343" y="91"/>
                      <a:pt x="274" y="0"/>
                      <a:pt x="183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5" name="Google Shape;5555;p41"/>
              <p:cNvSpPr/>
              <p:nvPr/>
            </p:nvSpPr>
            <p:spPr>
              <a:xfrm>
                <a:off x="7456180" y="1503552"/>
                <a:ext cx="8677" cy="805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298" extrusionOk="0">
                    <a:moveTo>
                      <a:pt x="184" y="1"/>
                    </a:moveTo>
                    <a:cubicBezTo>
                      <a:pt x="138" y="1"/>
                      <a:pt x="92" y="1"/>
                      <a:pt x="69" y="23"/>
                    </a:cubicBezTo>
                    <a:cubicBezTo>
                      <a:pt x="47" y="46"/>
                      <a:pt x="24" y="92"/>
                      <a:pt x="24" y="138"/>
                    </a:cubicBezTo>
                    <a:cubicBezTo>
                      <a:pt x="1" y="206"/>
                      <a:pt x="69" y="297"/>
                      <a:pt x="161" y="297"/>
                    </a:cubicBezTo>
                    <a:cubicBezTo>
                      <a:pt x="206" y="297"/>
                      <a:pt x="229" y="275"/>
                      <a:pt x="275" y="252"/>
                    </a:cubicBezTo>
                    <a:cubicBezTo>
                      <a:pt x="298" y="229"/>
                      <a:pt x="321" y="183"/>
                      <a:pt x="321" y="160"/>
                    </a:cubicBezTo>
                    <a:cubicBezTo>
                      <a:pt x="321" y="69"/>
                      <a:pt x="252" y="1"/>
                      <a:pt x="184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6" name="Google Shape;5556;p41"/>
              <p:cNvSpPr/>
              <p:nvPr/>
            </p:nvSpPr>
            <p:spPr>
              <a:xfrm>
                <a:off x="7490751" y="1491226"/>
                <a:ext cx="4946" cy="4325"/>
              </a:xfrm>
              <a:custGeom>
                <a:avLst/>
                <a:gdLst/>
                <a:ahLst/>
                <a:cxnLst/>
                <a:rect l="l" t="t" r="r" b="b"/>
                <a:pathLst>
                  <a:path w="183" h="160" extrusionOk="0">
                    <a:moveTo>
                      <a:pt x="92" y="0"/>
                    </a:moveTo>
                    <a:cubicBezTo>
                      <a:pt x="69" y="0"/>
                      <a:pt x="46" y="0"/>
                      <a:pt x="46" y="23"/>
                    </a:cubicBezTo>
                    <a:cubicBezTo>
                      <a:pt x="23" y="23"/>
                      <a:pt x="0" y="46"/>
                      <a:pt x="0" y="69"/>
                    </a:cubicBezTo>
                    <a:cubicBezTo>
                      <a:pt x="0" y="114"/>
                      <a:pt x="46" y="160"/>
                      <a:pt x="92" y="160"/>
                    </a:cubicBezTo>
                    <a:cubicBezTo>
                      <a:pt x="114" y="160"/>
                      <a:pt x="114" y="160"/>
                      <a:pt x="137" y="137"/>
                    </a:cubicBezTo>
                    <a:cubicBezTo>
                      <a:pt x="160" y="114"/>
                      <a:pt x="160" y="114"/>
                      <a:pt x="160" y="91"/>
                    </a:cubicBezTo>
                    <a:cubicBezTo>
                      <a:pt x="183" y="46"/>
                      <a:pt x="137" y="0"/>
                      <a:pt x="92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7" name="Google Shape;5557;p41"/>
              <p:cNvSpPr/>
              <p:nvPr/>
            </p:nvSpPr>
            <p:spPr>
              <a:xfrm>
                <a:off x="7214343" y="1508498"/>
                <a:ext cx="18543" cy="1729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640" extrusionOk="0">
                    <a:moveTo>
                      <a:pt x="366" y="0"/>
                    </a:moveTo>
                    <a:cubicBezTo>
                      <a:pt x="274" y="0"/>
                      <a:pt x="206" y="0"/>
                      <a:pt x="115" y="69"/>
                    </a:cubicBezTo>
                    <a:cubicBezTo>
                      <a:pt x="69" y="114"/>
                      <a:pt x="23" y="206"/>
                      <a:pt x="23" y="274"/>
                    </a:cubicBezTo>
                    <a:cubicBezTo>
                      <a:pt x="0" y="457"/>
                      <a:pt x="137" y="639"/>
                      <a:pt x="297" y="639"/>
                    </a:cubicBezTo>
                    <a:cubicBezTo>
                      <a:pt x="389" y="639"/>
                      <a:pt x="480" y="617"/>
                      <a:pt x="548" y="571"/>
                    </a:cubicBezTo>
                    <a:cubicBezTo>
                      <a:pt x="617" y="502"/>
                      <a:pt x="662" y="434"/>
                      <a:pt x="662" y="343"/>
                    </a:cubicBezTo>
                    <a:cubicBezTo>
                      <a:pt x="685" y="183"/>
                      <a:pt x="548" y="0"/>
                      <a:pt x="366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8" name="Google Shape;5558;p41"/>
              <p:cNvSpPr/>
              <p:nvPr/>
            </p:nvSpPr>
            <p:spPr>
              <a:xfrm>
                <a:off x="7192124" y="1539340"/>
                <a:ext cx="9893" cy="9271"/>
              </a:xfrm>
              <a:custGeom>
                <a:avLst/>
                <a:gdLst/>
                <a:ahLst/>
                <a:cxnLst/>
                <a:rect l="l" t="t" r="r" b="b"/>
                <a:pathLst>
                  <a:path w="366" h="343" extrusionOk="0">
                    <a:moveTo>
                      <a:pt x="206" y="1"/>
                    </a:moveTo>
                    <a:cubicBezTo>
                      <a:pt x="138" y="1"/>
                      <a:pt x="92" y="1"/>
                      <a:pt x="69" y="23"/>
                    </a:cubicBezTo>
                    <a:cubicBezTo>
                      <a:pt x="24" y="69"/>
                      <a:pt x="1" y="115"/>
                      <a:pt x="1" y="160"/>
                    </a:cubicBezTo>
                    <a:cubicBezTo>
                      <a:pt x="1" y="252"/>
                      <a:pt x="69" y="343"/>
                      <a:pt x="161" y="343"/>
                    </a:cubicBezTo>
                    <a:cubicBezTo>
                      <a:pt x="206" y="343"/>
                      <a:pt x="252" y="343"/>
                      <a:pt x="297" y="297"/>
                    </a:cubicBezTo>
                    <a:cubicBezTo>
                      <a:pt x="320" y="274"/>
                      <a:pt x="343" y="229"/>
                      <a:pt x="366" y="183"/>
                    </a:cubicBezTo>
                    <a:cubicBezTo>
                      <a:pt x="366" y="92"/>
                      <a:pt x="297" y="1"/>
                      <a:pt x="206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9" name="Google Shape;5559;p41"/>
              <p:cNvSpPr/>
              <p:nvPr/>
            </p:nvSpPr>
            <p:spPr>
              <a:xfrm>
                <a:off x="7158823" y="1528852"/>
                <a:ext cx="8650" cy="8055"/>
              </a:xfrm>
              <a:custGeom>
                <a:avLst/>
                <a:gdLst/>
                <a:ahLst/>
                <a:cxnLst/>
                <a:rect l="l" t="t" r="r" b="b"/>
                <a:pathLst>
                  <a:path w="320" h="298" extrusionOk="0">
                    <a:moveTo>
                      <a:pt x="183" y="0"/>
                    </a:moveTo>
                    <a:cubicBezTo>
                      <a:pt x="137" y="0"/>
                      <a:pt x="91" y="0"/>
                      <a:pt x="69" y="23"/>
                    </a:cubicBezTo>
                    <a:cubicBezTo>
                      <a:pt x="46" y="69"/>
                      <a:pt x="23" y="92"/>
                      <a:pt x="23" y="137"/>
                    </a:cubicBezTo>
                    <a:cubicBezTo>
                      <a:pt x="0" y="206"/>
                      <a:pt x="69" y="297"/>
                      <a:pt x="137" y="297"/>
                    </a:cubicBezTo>
                    <a:cubicBezTo>
                      <a:pt x="183" y="297"/>
                      <a:pt x="228" y="274"/>
                      <a:pt x="251" y="252"/>
                    </a:cubicBezTo>
                    <a:cubicBezTo>
                      <a:pt x="274" y="229"/>
                      <a:pt x="297" y="183"/>
                      <a:pt x="297" y="160"/>
                    </a:cubicBezTo>
                    <a:cubicBezTo>
                      <a:pt x="320" y="92"/>
                      <a:pt x="251" y="0"/>
                      <a:pt x="183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0" name="Google Shape;5560;p41"/>
              <p:cNvSpPr/>
              <p:nvPr/>
            </p:nvSpPr>
            <p:spPr>
              <a:xfrm>
                <a:off x="7213099" y="1488145"/>
                <a:ext cx="5595" cy="4946"/>
              </a:xfrm>
              <a:custGeom>
                <a:avLst/>
                <a:gdLst/>
                <a:ahLst/>
                <a:cxnLst/>
                <a:rect l="l" t="t" r="r" b="b"/>
                <a:pathLst>
                  <a:path w="207" h="183" extrusionOk="0">
                    <a:moveTo>
                      <a:pt x="115" y="0"/>
                    </a:moveTo>
                    <a:cubicBezTo>
                      <a:pt x="92" y="0"/>
                      <a:pt x="69" y="0"/>
                      <a:pt x="46" y="23"/>
                    </a:cubicBezTo>
                    <a:cubicBezTo>
                      <a:pt x="24" y="46"/>
                      <a:pt x="24" y="68"/>
                      <a:pt x="24" y="91"/>
                    </a:cubicBezTo>
                    <a:cubicBezTo>
                      <a:pt x="1" y="137"/>
                      <a:pt x="46" y="183"/>
                      <a:pt x="92" y="183"/>
                    </a:cubicBezTo>
                    <a:cubicBezTo>
                      <a:pt x="115" y="183"/>
                      <a:pt x="138" y="183"/>
                      <a:pt x="161" y="160"/>
                    </a:cubicBezTo>
                    <a:cubicBezTo>
                      <a:pt x="183" y="137"/>
                      <a:pt x="183" y="114"/>
                      <a:pt x="183" y="91"/>
                    </a:cubicBezTo>
                    <a:cubicBezTo>
                      <a:pt x="206" y="46"/>
                      <a:pt x="161" y="0"/>
                      <a:pt x="115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1" name="Google Shape;5561;p41"/>
              <p:cNvSpPr/>
              <p:nvPr/>
            </p:nvSpPr>
            <p:spPr>
              <a:xfrm>
                <a:off x="7255671" y="1507255"/>
                <a:ext cx="7433" cy="6812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52" extrusionOk="0">
                    <a:moveTo>
                      <a:pt x="161" y="1"/>
                    </a:moveTo>
                    <a:cubicBezTo>
                      <a:pt x="115" y="1"/>
                      <a:pt x="92" y="23"/>
                      <a:pt x="69" y="46"/>
                    </a:cubicBezTo>
                    <a:cubicBezTo>
                      <a:pt x="24" y="46"/>
                      <a:pt x="24" y="92"/>
                      <a:pt x="24" y="115"/>
                    </a:cubicBezTo>
                    <a:cubicBezTo>
                      <a:pt x="1" y="183"/>
                      <a:pt x="69" y="252"/>
                      <a:pt x="138" y="252"/>
                    </a:cubicBezTo>
                    <a:cubicBezTo>
                      <a:pt x="161" y="252"/>
                      <a:pt x="183" y="252"/>
                      <a:pt x="229" y="229"/>
                    </a:cubicBezTo>
                    <a:cubicBezTo>
                      <a:pt x="252" y="206"/>
                      <a:pt x="252" y="183"/>
                      <a:pt x="275" y="138"/>
                    </a:cubicBezTo>
                    <a:cubicBezTo>
                      <a:pt x="275" y="69"/>
                      <a:pt x="229" y="1"/>
                      <a:pt x="161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2" name="Google Shape;5562;p41"/>
              <p:cNvSpPr/>
              <p:nvPr/>
            </p:nvSpPr>
            <p:spPr>
              <a:xfrm>
                <a:off x="7293919" y="1465304"/>
                <a:ext cx="9298" cy="8677"/>
              </a:xfrm>
              <a:custGeom>
                <a:avLst/>
                <a:gdLst/>
                <a:ahLst/>
                <a:cxnLst/>
                <a:rect l="l" t="t" r="r" b="b"/>
                <a:pathLst>
                  <a:path w="344" h="321" extrusionOk="0">
                    <a:moveTo>
                      <a:pt x="184" y="0"/>
                    </a:moveTo>
                    <a:cubicBezTo>
                      <a:pt x="138" y="0"/>
                      <a:pt x="92" y="0"/>
                      <a:pt x="69" y="46"/>
                    </a:cubicBezTo>
                    <a:cubicBezTo>
                      <a:pt x="24" y="69"/>
                      <a:pt x="1" y="115"/>
                      <a:pt x="1" y="160"/>
                    </a:cubicBezTo>
                    <a:cubicBezTo>
                      <a:pt x="1" y="229"/>
                      <a:pt x="69" y="320"/>
                      <a:pt x="161" y="320"/>
                    </a:cubicBezTo>
                    <a:cubicBezTo>
                      <a:pt x="206" y="320"/>
                      <a:pt x="252" y="320"/>
                      <a:pt x="275" y="297"/>
                    </a:cubicBezTo>
                    <a:cubicBezTo>
                      <a:pt x="298" y="252"/>
                      <a:pt x="320" y="229"/>
                      <a:pt x="343" y="183"/>
                    </a:cubicBezTo>
                    <a:cubicBezTo>
                      <a:pt x="343" y="92"/>
                      <a:pt x="275" y="0"/>
                      <a:pt x="184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3" name="Google Shape;5563;p41"/>
              <p:cNvSpPr/>
              <p:nvPr/>
            </p:nvSpPr>
            <p:spPr>
              <a:xfrm>
                <a:off x="6981749" y="1493686"/>
                <a:ext cx="106768" cy="87631"/>
              </a:xfrm>
              <a:custGeom>
                <a:avLst/>
                <a:gdLst/>
                <a:ahLst/>
                <a:cxnLst/>
                <a:rect l="l" t="t" r="r" b="b"/>
                <a:pathLst>
                  <a:path w="3950" h="3242" extrusionOk="0">
                    <a:moveTo>
                      <a:pt x="3630" y="0"/>
                    </a:moveTo>
                    <a:cubicBezTo>
                      <a:pt x="3584" y="0"/>
                      <a:pt x="3538" y="0"/>
                      <a:pt x="3493" y="23"/>
                    </a:cubicBezTo>
                    <a:cubicBezTo>
                      <a:pt x="3424" y="46"/>
                      <a:pt x="3356" y="92"/>
                      <a:pt x="3287" y="115"/>
                    </a:cubicBezTo>
                    <a:cubicBezTo>
                      <a:pt x="3219" y="160"/>
                      <a:pt x="3150" y="183"/>
                      <a:pt x="3082" y="229"/>
                    </a:cubicBezTo>
                    <a:cubicBezTo>
                      <a:pt x="2945" y="297"/>
                      <a:pt x="2808" y="366"/>
                      <a:pt x="2671" y="457"/>
                    </a:cubicBezTo>
                    <a:cubicBezTo>
                      <a:pt x="2557" y="525"/>
                      <a:pt x="2420" y="617"/>
                      <a:pt x="2306" y="708"/>
                    </a:cubicBezTo>
                    <a:cubicBezTo>
                      <a:pt x="2169" y="799"/>
                      <a:pt x="2055" y="891"/>
                      <a:pt x="1918" y="982"/>
                    </a:cubicBezTo>
                    <a:cubicBezTo>
                      <a:pt x="1804" y="1073"/>
                      <a:pt x="1689" y="1165"/>
                      <a:pt x="1575" y="1279"/>
                    </a:cubicBezTo>
                    <a:cubicBezTo>
                      <a:pt x="1461" y="1370"/>
                      <a:pt x="1370" y="1461"/>
                      <a:pt x="1256" y="1575"/>
                    </a:cubicBezTo>
                    <a:cubicBezTo>
                      <a:pt x="1027" y="1826"/>
                      <a:pt x="776" y="2078"/>
                      <a:pt x="548" y="2351"/>
                    </a:cubicBezTo>
                    <a:cubicBezTo>
                      <a:pt x="457" y="2466"/>
                      <a:pt x="366" y="2580"/>
                      <a:pt x="274" y="2694"/>
                    </a:cubicBezTo>
                    <a:cubicBezTo>
                      <a:pt x="229" y="2762"/>
                      <a:pt x="183" y="2808"/>
                      <a:pt x="137" y="2876"/>
                    </a:cubicBezTo>
                    <a:cubicBezTo>
                      <a:pt x="92" y="2945"/>
                      <a:pt x="69" y="3036"/>
                      <a:pt x="23" y="3105"/>
                    </a:cubicBezTo>
                    <a:cubicBezTo>
                      <a:pt x="0" y="3150"/>
                      <a:pt x="46" y="3219"/>
                      <a:pt x="92" y="3242"/>
                    </a:cubicBezTo>
                    <a:cubicBezTo>
                      <a:pt x="137" y="3242"/>
                      <a:pt x="183" y="3219"/>
                      <a:pt x="206" y="3173"/>
                    </a:cubicBezTo>
                    <a:cubicBezTo>
                      <a:pt x="229" y="3127"/>
                      <a:pt x="251" y="3082"/>
                      <a:pt x="274" y="3013"/>
                    </a:cubicBezTo>
                    <a:cubicBezTo>
                      <a:pt x="366" y="2876"/>
                      <a:pt x="502" y="2739"/>
                      <a:pt x="617" y="2603"/>
                    </a:cubicBezTo>
                    <a:lnTo>
                      <a:pt x="594" y="2603"/>
                    </a:lnTo>
                    <a:cubicBezTo>
                      <a:pt x="776" y="2420"/>
                      <a:pt x="936" y="2260"/>
                      <a:pt x="1119" y="2100"/>
                    </a:cubicBezTo>
                    <a:cubicBezTo>
                      <a:pt x="1301" y="1963"/>
                      <a:pt x="1461" y="1804"/>
                      <a:pt x="1644" y="1667"/>
                    </a:cubicBezTo>
                    <a:cubicBezTo>
                      <a:pt x="1804" y="1575"/>
                      <a:pt x="1963" y="1484"/>
                      <a:pt x="2123" y="1393"/>
                    </a:cubicBezTo>
                    <a:cubicBezTo>
                      <a:pt x="2306" y="1279"/>
                      <a:pt x="2488" y="1165"/>
                      <a:pt x="2671" y="1073"/>
                    </a:cubicBezTo>
                    <a:cubicBezTo>
                      <a:pt x="2831" y="982"/>
                      <a:pt x="3013" y="891"/>
                      <a:pt x="3173" y="799"/>
                    </a:cubicBezTo>
                    <a:cubicBezTo>
                      <a:pt x="3378" y="708"/>
                      <a:pt x="3561" y="640"/>
                      <a:pt x="3744" y="548"/>
                    </a:cubicBezTo>
                    <a:cubicBezTo>
                      <a:pt x="3881" y="480"/>
                      <a:pt x="3949" y="297"/>
                      <a:pt x="3881" y="160"/>
                    </a:cubicBezTo>
                    <a:cubicBezTo>
                      <a:pt x="3858" y="92"/>
                      <a:pt x="3789" y="46"/>
                      <a:pt x="3721" y="23"/>
                    </a:cubicBezTo>
                    <a:cubicBezTo>
                      <a:pt x="3698" y="0"/>
                      <a:pt x="3675" y="0"/>
                      <a:pt x="3652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4" name="Google Shape;5564;p41"/>
              <p:cNvSpPr/>
              <p:nvPr/>
            </p:nvSpPr>
            <p:spPr>
              <a:xfrm>
                <a:off x="7066272" y="1502308"/>
                <a:ext cx="59871" cy="30787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1139" extrusionOk="0">
                    <a:moveTo>
                      <a:pt x="2009" y="1"/>
                    </a:moveTo>
                    <a:cubicBezTo>
                      <a:pt x="1826" y="47"/>
                      <a:pt x="1689" y="115"/>
                      <a:pt x="1530" y="184"/>
                    </a:cubicBezTo>
                    <a:cubicBezTo>
                      <a:pt x="1370" y="252"/>
                      <a:pt x="1187" y="321"/>
                      <a:pt x="1028" y="412"/>
                    </a:cubicBezTo>
                    <a:cubicBezTo>
                      <a:pt x="685" y="572"/>
                      <a:pt x="388" y="754"/>
                      <a:pt x="69" y="960"/>
                    </a:cubicBezTo>
                    <a:cubicBezTo>
                      <a:pt x="23" y="982"/>
                      <a:pt x="0" y="1028"/>
                      <a:pt x="23" y="1097"/>
                    </a:cubicBezTo>
                    <a:cubicBezTo>
                      <a:pt x="39" y="1112"/>
                      <a:pt x="76" y="1139"/>
                      <a:pt x="113" y="1139"/>
                    </a:cubicBezTo>
                    <a:cubicBezTo>
                      <a:pt x="130" y="1139"/>
                      <a:pt x="146" y="1134"/>
                      <a:pt x="160" y="1119"/>
                    </a:cubicBezTo>
                    <a:cubicBezTo>
                      <a:pt x="388" y="982"/>
                      <a:pt x="640" y="823"/>
                      <a:pt x="891" y="709"/>
                    </a:cubicBezTo>
                    <a:cubicBezTo>
                      <a:pt x="1005" y="663"/>
                      <a:pt x="1142" y="594"/>
                      <a:pt x="1279" y="549"/>
                    </a:cubicBezTo>
                    <a:cubicBezTo>
                      <a:pt x="1393" y="503"/>
                      <a:pt x="1530" y="457"/>
                      <a:pt x="1667" y="412"/>
                    </a:cubicBezTo>
                    <a:lnTo>
                      <a:pt x="1667" y="412"/>
                    </a:lnTo>
                    <a:lnTo>
                      <a:pt x="1644" y="435"/>
                    </a:lnTo>
                    <a:cubicBezTo>
                      <a:pt x="1712" y="412"/>
                      <a:pt x="1781" y="389"/>
                      <a:pt x="1849" y="366"/>
                    </a:cubicBezTo>
                    <a:cubicBezTo>
                      <a:pt x="1918" y="343"/>
                      <a:pt x="1986" y="343"/>
                      <a:pt x="2055" y="321"/>
                    </a:cubicBezTo>
                    <a:cubicBezTo>
                      <a:pt x="2146" y="298"/>
                      <a:pt x="2214" y="229"/>
                      <a:pt x="2192" y="138"/>
                    </a:cubicBezTo>
                    <a:cubicBezTo>
                      <a:pt x="2192" y="92"/>
                      <a:pt x="2169" y="47"/>
                      <a:pt x="2123" y="24"/>
                    </a:cubicBezTo>
                    <a:cubicBezTo>
                      <a:pt x="2100" y="1"/>
                      <a:pt x="2055" y="1"/>
                      <a:pt x="2032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5" name="Google Shape;5565;p41"/>
              <p:cNvSpPr/>
              <p:nvPr/>
            </p:nvSpPr>
            <p:spPr>
              <a:xfrm>
                <a:off x="7229155" y="1715170"/>
                <a:ext cx="101822" cy="86415"/>
              </a:xfrm>
              <a:custGeom>
                <a:avLst/>
                <a:gdLst/>
                <a:ahLst/>
                <a:cxnLst/>
                <a:rect l="l" t="t" r="r" b="b"/>
                <a:pathLst>
                  <a:path w="3767" h="3197" extrusionOk="0">
                    <a:moveTo>
                      <a:pt x="3538" y="1"/>
                    </a:moveTo>
                    <a:cubicBezTo>
                      <a:pt x="3447" y="1"/>
                      <a:pt x="3378" y="46"/>
                      <a:pt x="3333" y="115"/>
                    </a:cubicBezTo>
                    <a:cubicBezTo>
                      <a:pt x="3264" y="206"/>
                      <a:pt x="3219" y="297"/>
                      <a:pt x="3173" y="389"/>
                    </a:cubicBezTo>
                    <a:cubicBezTo>
                      <a:pt x="3127" y="480"/>
                      <a:pt x="3082" y="549"/>
                      <a:pt x="3059" y="640"/>
                    </a:cubicBezTo>
                    <a:cubicBezTo>
                      <a:pt x="3013" y="731"/>
                      <a:pt x="2945" y="822"/>
                      <a:pt x="2899" y="891"/>
                    </a:cubicBezTo>
                    <a:cubicBezTo>
                      <a:pt x="2831" y="1005"/>
                      <a:pt x="2762" y="1073"/>
                      <a:pt x="2671" y="1165"/>
                    </a:cubicBezTo>
                    <a:cubicBezTo>
                      <a:pt x="2580" y="1279"/>
                      <a:pt x="2488" y="1393"/>
                      <a:pt x="2374" y="1484"/>
                    </a:cubicBezTo>
                    <a:cubicBezTo>
                      <a:pt x="2260" y="1598"/>
                      <a:pt x="2123" y="1713"/>
                      <a:pt x="2009" y="1827"/>
                    </a:cubicBezTo>
                    <a:cubicBezTo>
                      <a:pt x="1895" y="1941"/>
                      <a:pt x="1758" y="2032"/>
                      <a:pt x="1644" y="2146"/>
                    </a:cubicBezTo>
                    <a:cubicBezTo>
                      <a:pt x="1575" y="2192"/>
                      <a:pt x="1507" y="2260"/>
                      <a:pt x="1438" y="2306"/>
                    </a:cubicBezTo>
                    <a:cubicBezTo>
                      <a:pt x="1370" y="2352"/>
                      <a:pt x="1301" y="2397"/>
                      <a:pt x="1233" y="2443"/>
                    </a:cubicBezTo>
                    <a:cubicBezTo>
                      <a:pt x="1027" y="2580"/>
                      <a:pt x="845" y="2694"/>
                      <a:pt x="639" y="2808"/>
                    </a:cubicBezTo>
                    <a:cubicBezTo>
                      <a:pt x="548" y="2854"/>
                      <a:pt x="434" y="2900"/>
                      <a:pt x="343" y="2945"/>
                    </a:cubicBezTo>
                    <a:cubicBezTo>
                      <a:pt x="251" y="2968"/>
                      <a:pt x="137" y="3014"/>
                      <a:pt x="46" y="3036"/>
                    </a:cubicBezTo>
                    <a:cubicBezTo>
                      <a:pt x="0" y="3059"/>
                      <a:pt x="0" y="3105"/>
                      <a:pt x="0" y="3151"/>
                    </a:cubicBezTo>
                    <a:cubicBezTo>
                      <a:pt x="23" y="3196"/>
                      <a:pt x="69" y="3196"/>
                      <a:pt x="114" y="3196"/>
                    </a:cubicBezTo>
                    <a:cubicBezTo>
                      <a:pt x="183" y="3173"/>
                      <a:pt x="251" y="3151"/>
                      <a:pt x="320" y="3105"/>
                    </a:cubicBezTo>
                    <a:cubicBezTo>
                      <a:pt x="411" y="3082"/>
                      <a:pt x="480" y="3059"/>
                      <a:pt x="548" y="3036"/>
                    </a:cubicBezTo>
                    <a:cubicBezTo>
                      <a:pt x="685" y="2968"/>
                      <a:pt x="845" y="2877"/>
                      <a:pt x="982" y="2785"/>
                    </a:cubicBezTo>
                    <a:cubicBezTo>
                      <a:pt x="1119" y="2717"/>
                      <a:pt x="1278" y="2626"/>
                      <a:pt x="1415" y="2534"/>
                    </a:cubicBezTo>
                    <a:cubicBezTo>
                      <a:pt x="1507" y="2489"/>
                      <a:pt x="1575" y="2443"/>
                      <a:pt x="1644" y="2397"/>
                    </a:cubicBezTo>
                    <a:cubicBezTo>
                      <a:pt x="1712" y="2352"/>
                      <a:pt x="1781" y="2306"/>
                      <a:pt x="1849" y="2238"/>
                    </a:cubicBezTo>
                    <a:cubicBezTo>
                      <a:pt x="1986" y="2146"/>
                      <a:pt x="2123" y="2055"/>
                      <a:pt x="2260" y="1964"/>
                    </a:cubicBezTo>
                    <a:cubicBezTo>
                      <a:pt x="2374" y="1850"/>
                      <a:pt x="2511" y="1758"/>
                      <a:pt x="2625" y="1644"/>
                    </a:cubicBezTo>
                    <a:cubicBezTo>
                      <a:pt x="2762" y="1553"/>
                      <a:pt x="2876" y="1439"/>
                      <a:pt x="3013" y="1325"/>
                    </a:cubicBezTo>
                    <a:cubicBezTo>
                      <a:pt x="3082" y="1256"/>
                      <a:pt x="3127" y="1188"/>
                      <a:pt x="3196" y="1119"/>
                    </a:cubicBezTo>
                    <a:cubicBezTo>
                      <a:pt x="3241" y="1051"/>
                      <a:pt x="3310" y="1005"/>
                      <a:pt x="3356" y="937"/>
                    </a:cubicBezTo>
                    <a:cubicBezTo>
                      <a:pt x="3424" y="845"/>
                      <a:pt x="3493" y="754"/>
                      <a:pt x="3561" y="663"/>
                    </a:cubicBezTo>
                    <a:cubicBezTo>
                      <a:pt x="3584" y="617"/>
                      <a:pt x="3607" y="571"/>
                      <a:pt x="3630" y="526"/>
                    </a:cubicBezTo>
                    <a:cubicBezTo>
                      <a:pt x="3675" y="480"/>
                      <a:pt x="3698" y="434"/>
                      <a:pt x="3721" y="389"/>
                    </a:cubicBezTo>
                    <a:cubicBezTo>
                      <a:pt x="3766" y="320"/>
                      <a:pt x="3766" y="275"/>
                      <a:pt x="3766" y="206"/>
                    </a:cubicBezTo>
                    <a:cubicBezTo>
                      <a:pt x="3744" y="138"/>
                      <a:pt x="3721" y="92"/>
                      <a:pt x="3675" y="46"/>
                    </a:cubicBezTo>
                    <a:cubicBezTo>
                      <a:pt x="3630" y="24"/>
                      <a:pt x="3584" y="1"/>
                      <a:pt x="3538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6" name="Google Shape;5566;p41"/>
              <p:cNvSpPr/>
              <p:nvPr/>
            </p:nvSpPr>
            <p:spPr>
              <a:xfrm>
                <a:off x="7288999" y="1696654"/>
                <a:ext cx="32733" cy="35599"/>
              </a:xfrm>
              <a:custGeom>
                <a:avLst/>
                <a:gdLst/>
                <a:ahLst/>
                <a:cxnLst/>
                <a:rect l="l" t="t" r="r" b="b"/>
                <a:pathLst>
                  <a:path w="1211" h="1317" extrusionOk="0">
                    <a:moveTo>
                      <a:pt x="1027" y="1"/>
                    </a:moveTo>
                    <a:cubicBezTo>
                      <a:pt x="959" y="1"/>
                      <a:pt x="891" y="47"/>
                      <a:pt x="868" y="115"/>
                    </a:cubicBezTo>
                    <a:cubicBezTo>
                      <a:pt x="868" y="138"/>
                      <a:pt x="868" y="138"/>
                      <a:pt x="845" y="161"/>
                    </a:cubicBezTo>
                    <a:cubicBezTo>
                      <a:pt x="799" y="275"/>
                      <a:pt x="731" y="366"/>
                      <a:pt x="662" y="480"/>
                    </a:cubicBezTo>
                    <a:cubicBezTo>
                      <a:pt x="594" y="594"/>
                      <a:pt x="502" y="709"/>
                      <a:pt x="411" y="800"/>
                    </a:cubicBezTo>
                    <a:cubicBezTo>
                      <a:pt x="366" y="845"/>
                      <a:pt x="320" y="891"/>
                      <a:pt x="274" y="937"/>
                    </a:cubicBezTo>
                    <a:cubicBezTo>
                      <a:pt x="206" y="1005"/>
                      <a:pt x="114" y="1074"/>
                      <a:pt x="46" y="1119"/>
                    </a:cubicBezTo>
                    <a:cubicBezTo>
                      <a:pt x="0" y="1165"/>
                      <a:pt x="0" y="1234"/>
                      <a:pt x="23" y="1279"/>
                    </a:cubicBezTo>
                    <a:cubicBezTo>
                      <a:pt x="50" y="1306"/>
                      <a:pt x="84" y="1317"/>
                      <a:pt x="122" y="1317"/>
                    </a:cubicBezTo>
                    <a:cubicBezTo>
                      <a:pt x="149" y="1317"/>
                      <a:pt x="177" y="1311"/>
                      <a:pt x="206" y="1302"/>
                    </a:cubicBezTo>
                    <a:cubicBezTo>
                      <a:pt x="297" y="1234"/>
                      <a:pt x="388" y="1142"/>
                      <a:pt x="480" y="1074"/>
                    </a:cubicBezTo>
                    <a:cubicBezTo>
                      <a:pt x="571" y="982"/>
                      <a:pt x="662" y="914"/>
                      <a:pt x="731" y="823"/>
                    </a:cubicBezTo>
                    <a:cubicBezTo>
                      <a:pt x="776" y="777"/>
                      <a:pt x="822" y="731"/>
                      <a:pt x="868" y="663"/>
                    </a:cubicBezTo>
                    <a:cubicBezTo>
                      <a:pt x="891" y="617"/>
                      <a:pt x="936" y="594"/>
                      <a:pt x="959" y="549"/>
                    </a:cubicBezTo>
                    <a:cubicBezTo>
                      <a:pt x="1050" y="435"/>
                      <a:pt x="1142" y="343"/>
                      <a:pt x="1187" y="229"/>
                    </a:cubicBezTo>
                    <a:cubicBezTo>
                      <a:pt x="1210" y="138"/>
                      <a:pt x="1164" y="47"/>
                      <a:pt x="1073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7" name="Google Shape;5567;p41"/>
              <p:cNvSpPr/>
              <p:nvPr/>
            </p:nvSpPr>
            <p:spPr>
              <a:xfrm>
                <a:off x="7364278" y="1513418"/>
                <a:ext cx="154882" cy="109472"/>
              </a:xfrm>
              <a:custGeom>
                <a:avLst/>
                <a:gdLst/>
                <a:ahLst/>
                <a:cxnLst/>
                <a:rect l="l" t="t" r="r" b="b"/>
                <a:pathLst>
                  <a:path w="5730" h="4050" extrusionOk="0">
                    <a:moveTo>
                      <a:pt x="2009" y="2900"/>
                    </a:moveTo>
                    <a:cubicBezTo>
                      <a:pt x="1999" y="2905"/>
                      <a:pt x="1990" y="2910"/>
                      <a:pt x="1981" y="2915"/>
                    </a:cubicBezTo>
                    <a:lnTo>
                      <a:pt x="1981" y="2915"/>
                    </a:lnTo>
                    <a:cubicBezTo>
                      <a:pt x="1989" y="2909"/>
                      <a:pt x="1994" y="2900"/>
                      <a:pt x="2009" y="2900"/>
                    </a:cubicBezTo>
                    <a:close/>
                    <a:moveTo>
                      <a:pt x="5387" y="1"/>
                    </a:moveTo>
                    <a:cubicBezTo>
                      <a:pt x="5341" y="1"/>
                      <a:pt x="5318" y="24"/>
                      <a:pt x="5295" y="24"/>
                    </a:cubicBezTo>
                    <a:cubicBezTo>
                      <a:pt x="5250" y="46"/>
                      <a:pt x="5227" y="69"/>
                      <a:pt x="5181" y="115"/>
                    </a:cubicBezTo>
                    <a:cubicBezTo>
                      <a:pt x="5067" y="275"/>
                      <a:pt x="4930" y="435"/>
                      <a:pt x="4816" y="594"/>
                    </a:cubicBezTo>
                    <a:cubicBezTo>
                      <a:pt x="4725" y="686"/>
                      <a:pt x="4611" y="800"/>
                      <a:pt x="4519" y="891"/>
                    </a:cubicBezTo>
                    <a:cubicBezTo>
                      <a:pt x="4405" y="1005"/>
                      <a:pt x="4291" y="1119"/>
                      <a:pt x="4177" y="1233"/>
                    </a:cubicBezTo>
                    <a:cubicBezTo>
                      <a:pt x="3949" y="1439"/>
                      <a:pt x="3721" y="1621"/>
                      <a:pt x="3469" y="1827"/>
                    </a:cubicBezTo>
                    <a:cubicBezTo>
                      <a:pt x="3218" y="2009"/>
                      <a:pt x="2967" y="2192"/>
                      <a:pt x="2716" y="2375"/>
                    </a:cubicBezTo>
                    <a:cubicBezTo>
                      <a:pt x="2465" y="2557"/>
                      <a:pt x="2237" y="2740"/>
                      <a:pt x="1963" y="2922"/>
                    </a:cubicBezTo>
                    <a:cubicBezTo>
                      <a:pt x="1966" y="2922"/>
                      <a:pt x="1969" y="2922"/>
                      <a:pt x="1971" y="2921"/>
                    </a:cubicBezTo>
                    <a:lnTo>
                      <a:pt x="1971" y="2921"/>
                    </a:lnTo>
                    <a:cubicBezTo>
                      <a:pt x="1827" y="3005"/>
                      <a:pt x="1699" y="3089"/>
                      <a:pt x="1552" y="3174"/>
                    </a:cubicBezTo>
                    <a:cubicBezTo>
                      <a:pt x="1392" y="3288"/>
                      <a:pt x="1210" y="3379"/>
                      <a:pt x="1050" y="3470"/>
                    </a:cubicBezTo>
                    <a:cubicBezTo>
                      <a:pt x="890" y="3539"/>
                      <a:pt x="708" y="3607"/>
                      <a:pt x="548" y="3699"/>
                    </a:cubicBezTo>
                    <a:cubicBezTo>
                      <a:pt x="479" y="3721"/>
                      <a:pt x="411" y="3767"/>
                      <a:pt x="320" y="3790"/>
                    </a:cubicBezTo>
                    <a:cubicBezTo>
                      <a:pt x="228" y="3835"/>
                      <a:pt x="137" y="3858"/>
                      <a:pt x="46" y="3904"/>
                    </a:cubicBezTo>
                    <a:cubicBezTo>
                      <a:pt x="0" y="3904"/>
                      <a:pt x="0" y="3972"/>
                      <a:pt x="23" y="3995"/>
                    </a:cubicBezTo>
                    <a:cubicBezTo>
                      <a:pt x="23" y="4029"/>
                      <a:pt x="47" y="4050"/>
                      <a:pt x="78" y="4050"/>
                    </a:cubicBezTo>
                    <a:cubicBezTo>
                      <a:pt x="90" y="4050"/>
                      <a:pt x="102" y="4047"/>
                      <a:pt x="114" y="4041"/>
                    </a:cubicBezTo>
                    <a:cubicBezTo>
                      <a:pt x="274" y="3972"/>
                      <a:pt x="434" y="3927"/>
                      <a:pt x="593" y="3858"/>
                    </a:cubicBezTo>
                    <a:cubicBezTo>
                      <a:pt x="753" y="3790"/>
                      <a:pt x="913" y="3721"/>
                      <a:pt x="1073" y="3653"/>
                    </a:cubicBezTo>
                    <a:cubicBezTo>
                      <a:pt x="1370" y="3493"/>
                      <a:pt x="1666" y="3356"/>
                      <a:pt x="1963" y="3174"/>
                    </a:cubicBezTo>
                    <a:cubicBezTo>
                      <a:pt x="2260" y="3014"/>
                      <a:pt x="2556" y="2831"/>
                      <a:pt x="2830" y="2671"/>
                    </a:cubicBezTo>
                    <a:cubicBezTo>
                      <a:pt x="3127" y="2512"/>
                      <a:pt x="3401" y="2352"/>
                      <a:pt x="3675" y="2192"/>
                    </a:cubicBezTo>
                    <a:cubicBezTo>
                      <a:pt x="3880" y="2055"/>
                      <a:pt x="4063" y="1941"/>
                      <a:pt x="4246" y="1804"/>
                    </a:cubicBezTo>
                    <a:cubicBezTo>
                      <a:pt x="4337" y="1758"/>
                      <a:pt x="4405" y="1690"/>
                      <a:pt x="4497" y="1621"/>
                    </a:cubicBezTo>
                    <a:cubicBezTo>
                      <a:pt x="4588" y="1553"/>
                      <a:pt x="4679" y="1484"/>
                      <a:pt x="4771" y="1393"/>
                    </a:cubicBezTo>
                    <a:cubicBezTo>
                      <a:pt x="4930" y="1256"/>
                      <a:pt x="5090" y="1096"/>
                      <a:pt x="5250" y="937"/>
                    </a:cubicBezTo>
                    <a:cubicBezTo>
                      <a:pt x="5318" y="868"/>
                      <a:pt x="5387" y="800"/>
                      <a:pt x="5455" y="708"/>
                    </a:cubicBezTo>
                    <a:cubicBezTo>
                      <a:pt x="5524" y="640"/>
                      <a:pt x="5615" y="549"/>
                      <a:pt x="5684" y="457"/>
                    </a:cubicBezTo>
                    <a:cubicBezTo>
                      <a:pt x="5706" y="389"/>
                      <a:pt x="5729" y="298"/>
                      <a:pt x="5729" y="229"/>
                    </a:cubicBezTo>
                    <a:cubicBezTo>
                      <a:pt x="5706" y="161"/>
                      <a:pt x="5661" y="92"/>
                      <a:pt x="5592" y="46"/>
                    </a:cubicBezTo>
                    <a:cubicBezTo>
                      <a:pt x="5547" y="1"/>
                      <a:pt x="5501" y="1"/>
                      <a:pt x="5432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8" name="Google Shape;5568;p41"/>
              <p:cNvSpPr/>
              <p:nvPr/>
            </p:nvSpPr>
            <p:spPr>
              <a:xfrm>
                <a:off x="7356872" y="1581290"/>
                <a:ext cx="44437" cy="28652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60" extrusionOk="0">
                    <a:moveTo>
                      <a:pt x="1529" y="1"/>
                    </a:moveTo>
                    <a:cubicBezTo>
                      <a:pt x="1507" y="1"/>
                      <a:pt x="1484" y="23"/>
                      <a:pt x="1461" y="23"/>
                    </a:cubicBezTo>
                    <a:cubicBezTo>
                      <a:pt x="1392" y="92"/>
                      <a:pt x="1347" y="138"/>
                      <a:pt x="1278" y="183"/>
                    </a:cubicBezTo>
                    <a:cubicBezTo>
                      <a:pt x="1210" y="229"/>
                      <a:pt x="1119" y="275"/>
                      <a:pt x="1050" y="343"/>
                    </a:cubicBezTo>
                    <a:cubicBezTo>
                      <a:pt x="890" y="434"/>
                      <a:pt x="731" y="526"/>
                      <a:pt x="571" y="617"/>
                    </a:cubicBezTo>
                    <a:cubicBezTo>
                      <a:pt x="479" y="663"/>
                      <a:pt x="411" y="708"/>
                      <a:pt x="320" y="731"/>
                    </a:cubicBezTo>
                    <a:cubicBezTo>
                      <a:pt x="228" y="800"/>
                      <a:pt x="137" y="845"/>
                      <a:pt x="46" y="891"/>
                    </a:cubicBezTo>
                    <a:cubicBezTo>
                      <a:pt x="0" y="914"/>
                      <a:pt x="0" y="959"/>
                      <a:pt x="23" y="1005"/>
                    </a:cubicBezTo>
                    <a:cubicBezTo>
                      <a:pt x="23" y="1038"/>
                      <a:pt x="60" y="1060"/>
                      <a:pt x="88" y="1060"/>
                    </a:cubicBezTo>
                    <a:cubicBezTo>
                      <a:pt x="99" y="1060"/>
                      <a:pt x="108" y="1057"/>
                      <a:pt x="114" y="1051"/>
                    </a:cubicBezTo>
                    <a:cubicBezTo>
                      <a:pt x="183" y="1005"/>
                      <a:pt x="251" y="959"/>
                      <a:pt x="320" y="936"/>
                    </a:cubicBezTo>
                    <a:cubicBezTo>
                      <a:pt x="388" y="891"/>
                      <a:pt x="457" y="868"/>
                      <a:pt x="525" y="822"/>
                    </a:cubicBezTo>
                    <a:cubicBezTo>
                      <a:pt x="662" y="754"/>
                      <a:pt x="776" y="685"/>
                      <a:pt x="913" y="617"/>
                    </a:cubicBezTo>
                    <a:cubicBezTo>
                      <a:pt x="959" y="571"/>
                      <a:pt x="1027" y="548"/>
                      <a:pt x="1073" y="503"/>
                    </a:cubicBezTo>
                    <a:cubicBezTo>
                      <a:pt x="1141" y="480"/>
                      <a:pt x="1210" y="434"/>
                      <a:pt x="1278" y="411"/>
                    </a:cubicBezTo>
                    <a:cubicBezTo>
                      <a:pt x="1392" y="343"/>
                      <a:pt x="1507" y="275"/>
                      <a:pt x="1598" y="183"/>
                    </a:cubicBezTo>
                    <a:cubicBezTo>
                      <a:pt x="1644" y="160"/>
                      <a:pt x="1644" y="92"/>
                      <a:pt x="1621" y="46"/>
                    </a:cubicBezTo>
                    <a:cubicBezTo>
                      <a:pt x="1598" y="23"/>
                      <a:pt x="1552" y="1"/>
                      <a:pt x="1529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9" name="Google Shape;5569;p41"/>
              <p:cNvSpPr/>
              <p:nvPr/>
            </p:nvSpPr>
            <p:spPr>
              <a:xfrm>
                <a:off x="7170527" y="1597346"/>
                <a:ext cx="144394" cy="87631"/>
              </a:xfrm>
              <a:custGeom>
                <a:avLst/>
                <a:gdLst/>
                <a:ahLst/>
                <a:cxnLst/>
                <a:rect l="l" t="t" r="r" b="b"/>
                <a:pathLst>
                  <a:path w="5342" h="3242" extrusionOk="0">
                    <a:moveTo>
                      <a:pt x="4954" y="0"/>
                    </a:moveTo>
                    <a:cubicBezTo>
                      <a:pt x="4931" y="0"/>
                      <a:pt x="4908" y="0"/>
                      <a:pt x="4885" y="23"/>
                    </a:cubicBezTo>
                    <a:cubicBezTo>
                      <a:pt x="4840" y="46"/>
                      <a:pt x="4794" y="69"/>
                      <a:pt x="4771" y="114"/>
                    </a:cubicBezTo>
                    <a:cubicBezTo>
                      <a:pt x="4634" y="251"/>
                      <a:pt x="4497" y="388"/>
                      <a:pt x="4361" y="525"/>
                    </a:cubicBezTo>
                    <a:cubicBezTo>
                      <a:pt x="4246" y="662"/>
                      <a:pt x="4109" y="776"/>
                      <a:pt x="3950" y="913"/>
                    </a:cubicBezTo>
                    <a:cubicBezTo>
                      <a:pt x="3813" y="1050"/>
                      <a:pt x="3630" y="1164"/>
                      <a:pt x="3470" y="1278"/>
                    </a:cubicBezTo>
                    <a:cubicBezTo>
                      <a:pt x="3151" y="1507"/>
                      <a:pt x="2831" y="1735"/>
                      <a:pt x="2489" y="1940"/>
                    </a:cubicBezTo>
                    <a:cubicBezTo>
                      <a:pt x="2306" y="2054"/>
                      <a:pt x="2124" y="2168"/>
                      <a:pt x="1941" y="2260"/>
                    </a:cubicBezTo>
                    <a:cubicBezTo>
                      <a:pt x="1850" y="2305"/>
                      <a:pt x="1736" y="2351"/>
                      <a:pt x="1644" y="2397"/>
                    </a:cubicBezTo>
                    <a:cubicBezTo>
                      <a:pt x="1553" y="2442"/>
                      <a:pt x="1462" y="2488"/>
                      <a:pt x="1370" y="2534"/>
                    </a:cubicBezTo>
                    <a:cubicBezTo>
                      <a:pt x="1165" y="2648"/>
                      <a:pt x="960" y="2716"/>
                      <a:pt x="754" y="2808"/>
                    </a:cubicBezTo>
                    <a:cubicBezTo>
                      <a:pt x="572" y="2876"/>
                      <a:pt x="389" y="2945"/>
                      <a:pt x="206" y="2990"/>
                    </a:cubicBezTo>
                    <a:cubicBezTo>
                      <a:pt x="183" y="3013"/>
                      <a:pt x="138" y="3013"/>
                      <a:pt x="92" y="3036"/>
                    </a:cubicBezTo>
                    <a:cubicBezTo>
                      <a:pt x="24" y="3036"/>
                      <a:pt x="1" y="3081"/>
                      <a:pt x="1" y="3150"/>
                    </a:cubicBezTo>
                    <a:cubicBezTo>
                      <a:pt x="1" y="3196"/>
                      <a:pt x="69" y="3241"/>
                      <a:pt x="115" y="3241"/>
                    </a:cubicBezTo>
                    <a:cubicBezTo>
                      <a:pt x="252" y="3196"/>
                      <a:pt x="412" y="3150"/>
                      <a:pt x="549" y="3127"/>
                    </a:cubicBezTo>
                    <a:cubicBezTo>
                      <a:pt x="663" y="3081"/>
                      <a:pt x="800" y="3059"/>
                      <a:pt x="914" y="3013"/>
                    </a:cubicBezTo>
                    <a:lnTo>
                      <a:pt x="960" y="3013"/>
                    </a:lnTo>
                    <a:cubicBezTo>
                      <a:pt x="1096" y="2967"/>
                      <a:pt x="1233" y="2922"/>
                      <a:pt x="1393" y="2876"/>
                    </a:cubicBezTo>
                    <a:cubicBezTo>
                      <a:pt x="1530" y="2853"/>
                      <a:pt x="1667" y="2785"/>
                      <a:pt x="1804" y="2739"/>
                    </a:cubicBezTo>
                    <a:cubicBezTo>
                      <a:pt x="2101" y="2648"/>
                      <a:pt x="2375" y="2557"/>
                      <a:pt x="2649" y="2420"/>
                    </a:cubicBezTo>
                    <a:cubicBezTo>
                      <a:pt x="2808" y="2351"/>
                      <a:pt x="2945" y="2283"/>
                      <a:pt x="3082" y="2214"/>
                    </a:cubicBezTo>
                    <a:cubicBezTo>
                      <a:pt x="3242" y="2123"/>
                      <a:pt x="3379" y="2032"/>
                      <a:pt x="3539" y="1940"/>
                    </a:cubicBezTo>
                    <a:cubicBezTo>
                      <a:pt x="3813" y="1758"/>
                      <a:pt x="4087" y="1575"/>
                      <a:pt x="4338" y="1370"/>
                    </a:cubicBezTo>
                    <a:cubicBezTo>
                      <a:pt x="4475" y="1278"/>
                      <a:pt x="4589" y="1187"/>
                      <a:pt x="4703" y="1073"/>
                    </a:cubicBezTo>
                    <a:cubicBezTo>
                      <a:pt x="4817" y="959"/>
                      <a:pt x="4931" y="845"/>
                      <a:pt x="5045" y="708"/>
                    </a:cubicBezTo>
                    <a:cubicBezTo>
                      <a:pt x="5091" y="685"/>
                      <a:pt x="5137" y="639"/>
                      <a:pt x="5159" y="594"/>
                    </a:cubicBezTo>
                    <a:cubicBezTo>
                      <a:pt x="5228" y="548"/>
                      <a:pt x="5251" y="479"/>
                      <a:pt x="5274" y="411"/>
                    </a:cubicBezTo>
                    <a:cubicBezTo>
                      <a:pt x="5342" y="297"/>
                      <a:pt x="5296" y="137"/>
                      <a:pt x="5182" y="46"/>
                    </a:cubicBezTo>
                    <a:cubicBezTo>
                      <a:pt x="5137" y="23"/>
                      <a:pt x="5068" y="0"/>
                      <a:pt x="5000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0" name="Google Shape;5570;p41"/>
              <p:cNvSpPr/>
              <p:nvPr/>
            </p:nvSpPr>
            <p:spPr>
              <a:xfrm>
                <a:off x="7185961" y="1626322"/>
                <a:ext cx="13596" cy="1300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81" extrusionOk="0">
                    <a:moveTo>
                      <a:pt x="297" y="1"/>
                    </a:moveTo>
                    <a:cubicBezTo>
                      <a:pt x="229" y="1"/>
                      <a:pt x="160" y="1"/>
                      <a:pt x="115" y="47"/>
                    </a:cubicBezTo>
                    <a:cubicBezTo>
                      <a:pt x="46" y="92"/>
                      <a:pt x="23" y="138"/>
                      <a:pt x="23" y="206"/>
                    </a:cubicBezTo>
                    <a:cubicBezTo>
                      <a:pt x="1" y="275"/>
                      <a:pt x="23" y="343"/>
                      <a:pt x="69" y="389"/>
                    </a:cubicBezTo>
                    <a:cubicBezTo>
                      <a:pt x="92" y="435"/>
                      <a:pt x="160" y="480"/>
                      <a:pt x="229" y="480"/>
                    </a:cubicBezTo>
                    <a:cubicBezTo>
                      <a:pt x="297" y="480"/>
                      <a:pt x="343" y="480"/>
                      <a:pt x="411" y="435"/>
                    </a:cubicBezTo>
                    <a:cubicBezTo>
                      <a:pt x="457" y="389"/>
                      <a:pt x="480" y="320"/>
                      <a:pt x="503" y="275"/>
                    </a:cubicBezTo>
                    <a:cubicBezTo>
                      <a:pt x="503" y="206"/>
                      <a:pt x="480" y="138"/>
                      <a:pt x="434" y="92"/>
                    </a:cubicBezTo>
                    <a:cubicBezTo>
                      <a:pt x="411" y="47"/>
                      <a:pt x="343" y="1"/>
                      <a:pt x="297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1" name="Google Shape;5571;p41"/>
              <p:cNvSpPr/>
              <p:nvPr/>
            </p:nvSpPr>
            <p:spPr>
              <a:xfrm>
                <a:off x="7158823" y="1646703"/>
                <a:ext cx="11136" cy="9893"/>
              </a:xfrm>
              <a:custGeom>
                <a:avLst/>
                <a:gdLst/>
                <a:ahLst/>
                <a:cxnLst/>
                <a:rect l="l" t="t" r="r" b="b"/>
                <a:pathLst>
                  <a:path w="412" h="366" extrusionOk="0">
                    <a:moveTo>
                      <a:pt x="228" y="0"/>
                    </a:moveTo>
                    <a:cubicBezTo>
                      <a:pt x="183" y="0"/>
                      <a:pt x="137" y="0"/>
                      <a:pt x="91" y="46"/>
                    </a:cubicBezTo>
                    <a:cubicBezTo>
                      <a:pt x="46" y="69"/>
                      <a:pt x="23" y="114"/>
                      <a:pt x="23" y="160"/>
                    </a:cubicBezTo>
                    <a:cubicBezTo>
                      <a:pt x="0" y="206"/>
                      <a:pt x="23" y="274"/>
                      <a:pt x="46" y="297"/>
                    </a:cubicBezTo>
                    <a:cubicBezTo>
                      <a:pt x="91" y="342"/>
                      <a:pt x="137" y="365"/>
                      <a:pt x="183" y="365"/>
                    </a:cubicBezTo>
                    <a:cubicBezTo>
                      <a:pt x="228" y="365"/>
                      <a:pt x="274" y="365"/>
                      <a:pt x="320" y="342"/>
                    </a:cubicBezTo>
                    <a:cubicBezTo>
                      <a:pt x="365" y="297"/>
                      <a:pt x="388" y="251"/>
                      <a:pt x="388" y="206"/>
                    </a:cubicBezTo>
                    <a:cubicBezTo>
                      <a:pt x="411" y="160"/>
                      <a:pt x="388" y="114"/>
                      <a:pt x="365" y="69"/>
                    </a:cubicBezTo>
                    <a:cubicBezTo>
                      <a:pt x="320" y="23"/>
                      <a:pt x="274" y="0"/>
                      <a:pt x="228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2" name="Google Shape;5572;p41"/>
              <p:cNvSpPr/>
              <p:nvPr/>
            </p:nvSpPr>
            <p:spPr>
              <a:xfrm>
                <a:off x="7134766" y="1634972"/>
                <a:ext cx="10515" cy="9893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6" extrusionOk="0">
                    <a:moveTo>
                      <a:pt x="205" y="0"/>
                    </a:moveTo>
                    <a:cubicBezTo>
                      <a:pt x="160" y="0"/>
                      <a:pt x="114" y="0"/>
                      <a:pt x="68" y="46"/>
                    </a:cubicBezTo>
                    <a:cubicBezTo>
                      <a:pt x="23" y="69"/>
                      <a:pt x="0" y="115"/>
                      <a:pt x="0" y="160"/>
                    </a:cubicBezTo>
                    <a:cubicBezTo>
                      <a:pt x="0" y="206"/>
                      <a:pt x="0" y="274"/>
                      <a:pt x="46" y="297"/>
                    </a:cubicBezTo>
                    <a:cubicBezTo>
                      <a:pt x="68" y="343"/>
                      <a:pt x="114" y="366"/>
                      <a:pt x="160" y="366"/>
                    </a:cubicBezTo>
                    <a:cubicBezTo>
                      <a:pt x="228" y="366"/>
                      <a:pt x="274" y="366"/>
                      <a:pt x="297" y="343"/>
                    </a:cubicBezTo>
                    <a:cubicBezTo>
                      <a:pt x="342" y="297"/>
                      <a:pt x="365" y="251"/>
                      <a:pt x="388" y="206"/>
                    </a:cubicBezTo>
                    <a:cubicBezTo>
                      <a:pt x="388" y="160"/>
                      <a:pt x="365" y="115"/>
                      <a:pt x="342" y="69"/>
                    </a:cubicBezTo>
                    <a:cubicBezTo>
                      <a:pt x="320" y="23"/>
                      <a:pt x="251" y="0"/>
                      <a:pt x="205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3" name="Google Shape;5573;p41"/>
              <p:cNvSpPr/>
              <p:nvPr/>
            </p:nvSpPr>
            <p:spPr>
              <a:xfrm>
                <a:off x="7184718" y="1612753"/>
                <a:ext cx="8677" cy="8677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21" extrusionOk="0">
                    <a:moveTo>
                      <a:pt x="183" y="1"/>
                    </a:moveTo>
                    <a:cubicBezTo>
                      <a:pt x="138" y="1"/>
                      <a:pt x="92" y="1"/>
                      <a:pt x="47" y="24"/>
                    </a:cubicBezTo>
                    <a:cubicBezTo>
                      <a:pt x="24" y="69"/>
                      <a:pt x="1" y="92"/>
                      <a:pt x="1" y="138"/>
                    </a:cubicBezTo>
                    <a:cubicBezTo>
                      <a:pt x="1" y="183"/>
                      <a:pt x="1" y="229"/>
                      <a:pt x="24" y="252"/>
                    </a:cubicBezTo>
                    <a:cubicBezTo>
                      <a:pt x="47" y="297"/>
                      <a:pt x="92" y="320"/>
                      <a:pt x="138" y="320"/>
                    </a:cubicBezTo>
                    <a:cubicBezTo>
                      <a:pt x="183" y="320"/>
                      <a:pt x="229" y="320"/>
                      <a:pt x="252" y="297"/>
                    </a:cubicBezTo>
                    <a:cubicBezTo>
                      <a:pt x="298" y="252"/>
                      <a:pt x="320" y="229"/>
                      <a:pt x="320" y="183"/>
                    </a:cubicBezTo>
                    <a:cubicBezTo>
                      <a:pt x="320" y="138"/>
                      <a:pt x="320" y="92"/>
                      <a:pt x="275" y="69"/>
                    </a:cubicBezTo>
                    <a:cubicBezTo>
                      <a:pt x="252" y="24"/>
                      <a:pt x="206" y="1"/>
                      <a:pt x="183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4" name="Google Shape;5574;p41"/>
              <p:cNvSpPr/>
              <p:nvPr/>
            </p:nvSpPr>
            <p:spPr>
              <a:xfrm>
                <a:off x="7221127" y="1631269"/>
                <a:ext cx="8055" cy="7433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5" extrusionOk="0">
                    <a:moveTo>
                      <a:pt x="160" y="0"/>
                    </a:moveTo>
                    <a:cubicBezTo>
                      <a:pt x="138" y="0"/>
                      <a:pt x="92" y="0"/>
                      <a:pt x="69" y="23"/>
                    </a:cubicBezTo>
                    <a:cubicBezTo>
                      <a:pt x="46" y="46"/>
                      <a:pt x="23" y="92"/>
                      <a:pt x="23" y="115"/>
                    </a:cubicBezTo>
                    <a:cubicBezTo>
                      <a:pt x="1" y="160"/>
                      <a:pt x="23" y="183"/>
                      <a:pt x="46" y="229"/>
                    </a:cubicBezTo>
                    <a:cubicBezTo>
                      <a:pt x="69" y="252"/>
                      <a:pt x="92" y="274"/>
                      <a:pt x="138" y="274"/>
                    </a:cubicBezTo>
                    <a:cubicBezTo>
                      <a:pt x="183" y="274"/>
                      <a:pt x="206" y="274"/>
                      <a:pt x="229" y="252"/>
                    </a:cubicBezTo>
                    <a:cubicBezTo>
                      <a:pt x="274" y="229"/>
                      <a:pt x="274" y="183"/>
                      <a:pt x="274" y="160"/>
                    </a:cubicBezTo>
                    <a:cubicBezTo>
                      <a:pt x="297" y="115"/>
                      <a:pt x="274" y="69"/>
                      <a:pt x="252" y="46"/>
                    </a:cubicBezTo>
                    <a:cubicBezTo>
                      <a:pt x="229" y="23"/>
                      <a:pt x="206" y="0"/>
                      <a:pt x="160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5" name="Google Shape;5575;p41"/>
              <p:cNvSpPr/>
              <p:nvPr/>
            </p:nvSpPr>
            <p:spPr>
              <a:xfrm>
                <a:off x="7232858" y="1601049"/>
                <a:ext cx="7433" cy="7406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74" extrusionOk="0">
                    <a:moveTo>
                      <a:pt x="160" y="0"/>
                    </a:moveTo>
                    <a:cubicBezTo>
                      <a:pt x="114" y="0"/>
                      <a:pt x="92" y="0"/>
                      <a:pt x="46" y="23"/>
                    </a:cubicBezTo>
                    <a:cubicBezTo>
                      <a:pt x="23" y="46"/>
                      <a:pt x="0" y="69"/>
                      <a:pt x="0" y="114"/>
                    </a:cubicBezTo>
                    <a:cubicBezTo>
                      <a:pt x="0" y="160"/>
                      <a:pt x="0" y="183"/>
                      <a:pt x="23" y="205"/>
                    </a:cubicBezTo>
                    <a:cubicBezTo>
                      <a:pt x="46" y="251"/>
                      <a:pt x="92" y="274"/>
                      <a:pt x="114" y="274"/>
                    </a:cubicBezTo>
                    <a:cubicBezTo>
                      <a:pt x="160" y="274"/>
                      <a:pt x="183" y="274"/>
                      <a:pt x="228" y="228"/>
                    </a:cubicBezTo>
                    <a:cubicBezTo>
                      <a:pt x="251" y="205"/>
                      <a:pt x="274" y="183"/>
                      <a:pt x="274" y="137"/>
                    </a:cubicBezTo>
                    <a:cubicBezTo>
                      <a:pt x="274" y="114"/>
                      <a:pt x="274" y="69"/>
                      <a:pt x="251" y="46"/>
                    </a:cubicBezTo>
                    <a:cubicBezTo>
                      <a:pt x="228" y="23"/>
                      <a:pt x="183" y="0"/>
                      <a:pt x="160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6" name="Google Shape;5576;p41"/>
              <p:cNvSpPr/>
              <p:nvPr/>
            </p:nvSpPr>
            <p:spPr>
              <a:xfrm>
                <a:off x="7256293" y="1584371"/>
                <a:ext cx="10515" cy="9893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6" extrusionOk="0">
                    <a:moveTo>
                      <a:pt x="229" y="1"/>
                    </a:moveTo>
                    <a:cubicBezTo>
                      <a:pt x="183" y="1"/>
                      <a:pt x="138" y="1"/>
                      <a:pt x="92" y="24"/>
                    </a:cubicBezTo>
                    <a:cubicBezTo>
                      <a:pt x="46" y="69"/>
                      <a:pt x="23" y="115"/>
                      <a:pt x="23" y="161"/>
                    </a:cubicBezTo>
                    <a:cubicBezTo>
                      <a:pt x="1" y="206"/>
                      <a:pt x="23" y="252"/>
                      <a:pt x="46" y="297"/>
                    </a:cubicBezTo>
                    <a:cubicBezTo>
                      <a:pt x="92" y="320"/>
                      <a:pt x="138" y="366"/>
                      <a:pt x="183" y="366"/>
                    </a:cubicBezTo>
                    <a:cubicBezTo>
                      <a:pt x="229" y="366"/>
                      <a:pt x="274" y="366"/>
                      <a:pt x="320" y="320"/>
                    </a:cubicBezTo>
                    <a:cubicBezTo>
                      <a:pt x="366" y="297"/>
                      <a:pt x="389" y="252"/>
                      <a:pt x="389" y="206"/>
                    </a:cubicBezTo>
                    <a:cubicBezTo>
                      <a:pt x="389" y="161"/>
                      <a:pt x="366" y="92"/>
                      <a:pt x="343" y="69"/>
                    </a:cubicBezTo>
                    <a:cubicBezTo>
                      <a:pt x="320" y="24"/>
                      <a:pt x="274" y="1"/>
                      <a:pt x="229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7" name="Google Shape;5577;p41"/>
              <p:cNvSpPr/>
              <p:nvPr/>
            </p:nvSpPr>
            <p:spPr>
              <a:xfrm>
                <a:off x="7290837" y="1577587"/>
                <a:ext cx="9298" cy="9298"/>
              </a:xfrm>
              <a:custGeom>
                <a:avLst/>
                <a:gdLst/>
                <a:ahLst/>
                <a:cxnLst/>
                <a:rect l="l" t="t" r="r" b="b"/>
                <a:pathLst>
                  <a:path w="344" h="344" extrusionOk="0">
                    <a:moveTo>
                      <a:pt x="183" y="1"/>
                    </a:moveTo>
                    <a:cubicBezTo>
                      <a:pt x="138" y="1"/>
                      <a:pt x="92" y="1"/>
                      <a:pt x="69" y="46"/>
                    </a:cubicBezTo>
                    <a:cubicBezTo>
                      <a:pt x="24" y="69"/>
                      <a:pt x="1" y="115"/>
                      <a:pt x="1" y="160"/>
                    </a:cubicBezTo>
                    <a:cubicBezTo>
                      <a:pt x="1" y="206"/>
                      <a:pt x="1" y="252"/>
                      <a:pt x="46" y="275"/>
                    </a:cubicBezTo>
                    <a:cubicBezTo>
                      <a:pt x="69" y="320"/>
                      <a:pt x="115" y="343"/>
                      <a:pt x="161" y="343"/>
                    </a:cubicBezTo>
                    <a:cubicBezTo>
                      <a:pt x="206" y="343"/>
                      <a:pt x="229" y="343"/>
                      <a:pt x="275" y="320"/>
                    </a:cubicBezTo>
                    <a:cubicBezTo>
                      <a:pt x="320" y="275"/>
                      <a:pt x="343" y="229"/>
                      <a:pt x="343" y="206"/>
                    </a:cubicBezTo>
                    <a:cubicBezTo>
                      <a:pt x="343" y="138"/>
                      <a:pt x="343" y="92"/>
                      <a:pt x="298" y="69"/>
                    </a:cubicBezTo>
                    <a:cubicBezTo>
                      <a:pt x="275" y="23"/>
                      <a:pt x="229" y="1"/>
                      <a:pt x="183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8" name="Google Shape;5578;p41"/>
              <p:cNvSpPr/>
              <p:nvPr/>
            </p:nvSpPr>
            <p:spPr>
              <a:xfrm>
                <a:off x="7180420" y="1725036"/>
                <a:ext cx="65413" cy="59493"/>
              </a:xfrm>
              <a:custGeom>
                <a:avLst/>
                <a:gdLst/>
                <a:ahLst/>
                <a:cxnLst/>
                <a:rect l="l" t="t" r="r" b="b"/>
                <a:pathLst>
                  <a:path w="2420" h="2201" extrusionOk="0">
                    <a:moveTo>
                      <a:pt x="2054" y="1"/>
                    </a:moveTo>
                    <a:cubicBezTo>
                      <a:pt x="2009" y="24"/>
                      <a:pt x="1963" y="92"/>
                      <a:pt x="1940" y="138"/>
                    </a:cubicBezTo>
                    <a:cubicBezTo>
                      <a:pt x="1917" y="252"/>
                      <a:pt x="1849" y="343"/>
                      <a:pt x="1803" y="457"/>
                    </a:cubicBezTo>
                    <a:cubicBezTo>
                      <a:pt x="1735" y="572"/>
                      <a:pt x="1644" y="686"/>
                      <a:pt x="1575" y="800"/>
                    </a:cubicBezTo>
                    <a:cubicBezTo>
                      <a:pt x="1484" y="914"/>
                      <a:pt x="1392" y="1028"/>
                      <a:pt x="1301" y="1142"/>
                    </a:cubicBezTo>
                    <a:cubicBezTo>
                      <a:pt x="1233" y="1188"/>
                      <a:pt x="1187" y="1233"/>
                      <a:pt x="1141" y="1279"/>
                    </a:cubicBezTo>
                    <a:cubicBezTo>
                      <a:pt x="1073" y="1348"/>
                      <a:pt x="982" y="1416"/>
                      <a:pt x="913" y="1485"/>
                    </a:cubicBezTo>
                    <a:cubicBezTo>
                      <a:pt x="776" y="1576"/>
                      <a:pt x="616" y="1667"/>
                      <a:pt x="479" y="1781"/>
                    </a:cubicBezTo>
                    <a:cubicBezTo>
                      <a:pt x="434" y="1804"/>
                      <a:pt x="388" y="1827"/>
                      <a:pt x="342" y="1850"/>
                    </a:cubicBezTo>
                    <a:cubicBezTo>
                      <a:pt x="251" y="1895"/>
                      <a:pt x="183" y="1918"/>
                      <a:pt x="114" y="1941"/>
                    </a:cubicBezTo>
                    <a:cubicBezTo>
                      <a:pt x="46" y="1987"/>
                      <a:pt x="0" y="2055"/>
                      <a:pt x="46" y="2124"/>
                    </a:cubicBezTo>
                    <a:cubicBezTo>
                      <a:pt x="63" y="2175"/>
                      <a:pt x="106" y="2201"/>
                      <a:pt x="155" y="2201"/>
                    </a:cubicBezTo>
                    <a:cubicBezTo>
                      <a:pt x="171" y="2201"/>
                      <a:pt x="188" y="2198"/>
                      <a:pt x="206" y="2192"/>
                    </a:cubicBezTo>
                    <a:cubicBezTo>
                      <a:pt x="320" y="2146"/>
                      <a:pt x="434" y="2101"/>
                      <a:pt x="525" y="2055"/>
                    </a:cubicBezTo>
                    <a:cubicBezTo>
                      <a:pt x="639" y="1987"/>
                      <a:pt x="753" y="1918"/>
                      <a:pt x="867" y="1850"/>
                    </a:cubicBezTo>
                    <a:cubicBezTo>
                      <a:pt x="1073" y="1736"/>
                      <a:pt x="1278" y="1576"/>
                      <a:pt x="1461" y="1416"/>
                    </a:cubicBezTo>
                    <a:cubicBezTo>
                      <a:pt x="1644" y="1279"/>
                      <a:pt x="1803" y="1119"/>
                      <a:pt x="1963" y="960"/>
                    </a:cubicBezTo>
                    <a:cubicBezTo>
                      <a:pt x="2032" y="868"/>
                      <a:pt x="2100" y="777"/>
                      <a:pt x="2191" y="708"/>
                    </a:cubicBezTo>
                    <a:cubicBezTo>
                      <a:pt x="2214" y="663"/>
                      <a:pt x="2237" y="617"/>
                      <a:pt x="2283" y="572"/>
                    </a:cubicBezTo>
                    <a:cubicBezTo>
                      <a:pt x="2283" y="549"/>
                      <a:pt x="2305" y="526"/>
                      <a:pt x="2305" y="503"/>
                    </a:cubicBezTo>
                    <a:cubicBezTo>
                      <a:pt x="2328" y="480"/>
                      <a:pt x="2351" y="435"/>
                      <a:pt x="2351" y="412"/>
                    </a:cubicBezTo>
                    <a:cubicBezTo>
                      <a:pt x="2374" y="366"/>
                      <a:pt x="2397" y="320"/>
                      <a:pt x="2397" y="252"/>
                    </a:cubicBezTo>
                    <a:cubicBezTo>
                      <a:pt x="2420" y="229"/>
                      <a:pt x="2397" y="184"/>
                      <a:pt x="2374" y="138"/>
                    </a:cubicBezTo>
                    <a:cubicBezTo>
                      <a:pt x="2351" y="69"/>
                      <a:pt x="2305" y="24"/>
                      <a:pt x="2260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9" name="Google Shape;5579;p41"/>
              <p:cNvSpPr/>
              <p:nvPr/>
            </p:nvSpPr>
            <p:spPr>
              <a:xfrm>
                <a:off x="7195827" y="1714548"/>
                <a:ext cx="37058" cy="36004"/>
              </a:xfrm>
              <a:custGeom>
                <a:avLst/>
                <a:gdLst/>
                <a:ahLst/>
                <a:cxnLst/>
                <a:rect l="l" t="t" r="r" b="b"/>
                <a:pathLst>
                  <a:path w="1371" h="1332" extrusionOk="0">
                    <a:moveTo>
                      <a:pt x="1142" y="1"/>
                    </a:moveTo>
                    <a:cubicBezTo>
                      <a:pt x="1051" y="1"/>
                      <a:pt x="959" y="47"/>
                      <a:pt x="914" y="138"/>
                    </a:cubicBezTo>
                    <a:cubicBezTo>
                      <a:pt x="914" y="161"/>
                      <a:pt x="891" y="183"/>
                      <a:pt x="891" y="206"/>
                    </a:cubicBezTo>
                    <a:cubicBezTo>
                      <a:pt x="800" y="366"/>
                      <a:pt x="685" y="503"/>
                      <a:pt x="571" y="617"/>
                    </a:cubicBezTo>
                    <a:cubicBezTo>
                      <a:pt x="503" y="686"/>
                      <a:pt x="434" y="754"/>
                      <a:pt x="366" y="800"/>
                    </a:cubicBezTo>
                    <a:cubicBezTo>
                      <a:pt x="275" y="891"/>
                      <a:pt x="183" y="960"/>
                      <a:pt x="92" y="1028"/>
                    </a:cubicBezTo>
                    <a:cubicBezTo>
                      <a:pt x="24" y="1074"/>
                      <a:pt x="1" y="1188"/>
                      <a:pt x="69" y="1256"/>
                    </a:cubicBezTo>
                    <a:cubicBezTo>
                      <a:pt x="96" y="1310"/>
                      <a:pt x="146" y="1332"/>
                      <a:pt x="202" y="1332"/>
                    </a:cubicBezTo>
                    <a:cubicBezTo>
                      <a:pt x="241" y="1332"/>
                      <a:pt x="282" y="1321"/>
                      <a:pt x="320" y="1302"/>
                    </a:cubicBezTo>
                    <a:cubicBezTo>
                      <a:pt x="412" y="1233"/>
                      <a:pt x="503" y="1165"/>
                      <a:pt x="594" y="1074"/>
                    </a:cubicBezTo>
                    <a:cubicBezTo>
                      <a:pt x="685" y="1005"/>
                      <a:pt x="777" y="937"/>
                      <a:pt x="845" y="868"/>
                    </a:cubicBezTo>
                    <a:cubicBezTo>
                      <a:pt x="937" y="800"/>
                      <a:pt x="1005" y="708"/>
                      <a:pt x="1096" y="640"/>
                    </a:cubicBezTo>
                    <a:cubicBezTo>
                      <a:pt x="1188" y="526"/>
                      <a:pt x="1302" y="435"/>
                      <a:pt x="1347" y="298"/>
                    </a:cubicBezTo>
                    <a:cubicBezTo>
                      <a:pt x="1370" y="183"/>
                      <a:pt x="1325" y="69"/>
                      <a:pt x="1210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0" name="Google Shape;5580;p41"/>
              <p:cNvSpPr/>
              <p:nvPr/>
            </p:nvSpPr>
            <p:spPr>
              <a:xfrm>
                <a:off x="7060109" y="1570181"/>
                <a:ext cx="73441" cy="26435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978" extrusionOk="0">
                    <a:moveTo>
                      <a:pt x="2397" y="1"/>
                    </a:moveTo>
                    <a:cubicBezTo>
                      <a:pt x="2214" y="1"/>
                      <a:pt x="2032" y="24"/>
                      <a:pt x="1849" y="46"/>
                    </a:cubicBezTo>
                    <a:cubicBezTo>
                      <a:pt x="1644" y="92"/>
                      <a:pt x="1438" y="138"/>
                      <a:pt x="1233" y="183"/>
                    </a:cubicBezTo>
                    <a:cubicBezTo>
                      <a:pt x="1027" y="252"/>
                      <a:pt x="845" y="320"/>
                      <a:pt x="639" y="412"/>
                    </a:cubicBezTo>
                    <a:cubicBezTo>
                      <a:pt x="457" y="480"/>
                      <a:pt x="297" y="594"/>
                      <a:pt x="114" y="663"/>
                    </a:cubicBezTo>
                    <a:cubicBezTo>
                      <a:pt x="46" y="708"/>
                      <a:pt x="0" y="800"/>
                      <a:pt x="46" y="891"/>
                    </a:cubicBezTo>
                    <a:cubicBezTo>
                      <a:pt x="62" y="940"/>
                      <a:pt x="126" y="978"/>
                      <a:pt x="186" y="978"/>
                    </a:cubicBezTo>
                    <a:cubicBezTo>
                      <a:pt x="209" y="978"/>
                      <a:pt x="232" y="972"/>
                      <a:pt x="251" y="959"/>
                    </a:cubicBezTo>
                    <a:cubicBezTo>
                      <a:pt x="388" y="891"/>
                      <a:pt x="525" y="822"/>
                      <a:pt x="685" y="754"/>
                    </a:cubicBezTo>
                    <a:cubicBezTo>
                      <a:pt x="822" y="708"/>
                      <a:pt x="959" y="663"/>
                      <a:pt x="1096" y="617"/>
                    </a:cubicBezTo>
                    <a:cubicBezTo>
                      <a:pt x="1391" y="549"/>
                      <a:pt x="1663" y="504"/>
                      <a:pt x="1957" y="481"/>
                    </a:cubicBezTo>
                    <a:lnTo>
                      <a:pt x="1957" y="481"/>
                    </a:lnTo>
                    <a:cubicBezTo>
                      <a:pt x="2104" y="484"/>
                      <a:pt x="2252" y="505"/>
                      <a:pt x="2420" y="526"/>
                    </a:cubicBezTo>
                    <a:cubicBezTo>
                      <a:pt x="2431" y="528"/>
                      <a:pt x="2443" y="529"/>
                      <a:pt x="2455" y="529"/>
                    </a:cubicBezTo>
                    <a:cubicBezTo>
                      <a:pt x="2579" y="529"/>
                      <a:pt x="2694" y="423"/>
                      <a:pt x="2694" y="297"/>
                    </a:cubicBezTo>
                    <a:cubicBezTo>
                      <a:pt x="2716" y="229"/>
                      <a:pt x="2694" y="161"/>
                      <a:pt x="2648" y="92"/>
                    </a:cubicBezTo>
                    <a:cubicBezTo>
                      <a:pt x="2625" y="69"/>
                      <a:pt x="2579" y="46"/>
                      <a:pt x="2534" y="24"/>
                    </a:cubicBezTo>
                    <a:cubicBezTo>
                      <a:pt x="2511" y="1"/>
                      <a:pt x="2488" y="1"/>
                      <a:pt x="2442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1" name="Google Shape;5581;p41"/>
              <p:cNvSpPr/>
              <p:nvPr/>
            </p:nvSpPr>
            <p:spPr>
              <a:xfrm>
                <a:off x="7098357" y="1601049"/>
                <a:ext cx="9271" cy="92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206" y="0"/>
                    </a:moveTo>
                    <a:cubicBezTo>
                      <a:pt x="160" y="0"/>
                      <a:pt x="114" y="0"/>
                      <a:pt x="69" y="46"/>
                    </a:cubicBezTo>
                    <a:cubicBezTo>
                      <a:pt x="46" y="69"/>
                      <a:pt x="23" y="114"/>
                      <a:pt x="0" y="160"/>
                    </a:cubicBezTo>
                    <a:cubicBezTo>
                      <a:pt x="0" y="205"/>
                      <a:pt x="23" y="251"/>
                      <a:pt x="46" y="274"/>
                    </a:cubicBezTo>
                    <a:cubicBezTo>
                      <a:pt x="69" y="320"/>
                      <a:pt x="114" y="342"/>
                      <a:pt x="160" y="342"/>
                    </a:cubicBezTo>
                    <a:cubicBezTo>
                      <a:pt x="206" y="342"/>
                      <a:pt x="251" y="342"/>
                      <a:pt x="274" y="297"/>
                    </a:cubicBezTo>
                    <a:cubicBezTo>
                      <a:pt x="320" y="274"/>
                      <a:pt x="343" y="228"/>
                      <a:pt x="343" y="205"/>
                    </a:cubicBezTo>
                    <a:cubicBezTo>
                      <a:pt x="343" y="160"/>
                      <a:pt x="343" y="114"/>
                      <a:pt x="297" y="69"/>
                    </a:cubicBezTo>
                    <a:cubicBezTo>
                      <a:pt x="274" y="46"/>
                      <a:pt x="229" y="0"/>
                      <a:pt x="206" y="0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2" name="Google Shape;5582;p41"/>
              <p:cNvSpPr/>
              <p:nvPr/>
            </p:nvSpPr>
            <p:spPr>
              <a:xfrm>
                <a:off x="7029863" y="1671381"/>
                <a:ext cx="339983" cy="190129"/>
              </a:xfrm>
              <a:custGeom>
                <a:avLst/>
                <a:gdLst/>
                <a:ahLst/>
                <a:cxnLst/>
                <a:rect l="l" t="t" r="r" b="b"/>
                <a:pathLst>
                  <a:path w="12578" h="7034" extrusionOk="0">
                    <a:moveTo>
                      <a:pt x="11139" y="0"/>
                    </a:moveTo>
                    <a:cubicBezTo>
                      <a:pt x="10957" y="23"/>
                      <a:pt x="10751" y="69"/>
                      <a:pt x="10569" y="114"/>
                    </a:cubicBezTo>
                    <a:cubicBezTo>
                      <a:pt x="10523" y="137"/>
                      <a:pt x="10500" y="137"/>
                      <a:pt x="10455" y="160"/>
                    </a:cubicBezTo>
                    <a:cubicBezTo>
                      <a:pt x="10386" y="183"/>
                      <a:pt x="10318" y="274"/>
                      <a:pt x="10363" y="342"/>
                    </a:cubicBezTo>
                    <a:cubicBezTo>
                      <a:pt x="10381" y="414"/>
                      <a:pt x="10441" y="471"/>
                      <a:pt x="10499" y="471"/>
                    </a:cubicBezTo>
                    <a:cubicBezTo>
                      <a:pt x="10515" y="471"/>
                      <a:pt x="10531" y="467"/>
                      <a:pt x="10546" y="457"/>
                    </a:cubicBezTo>
                    <a:cubicBezTo>
                      <a:pt x="10706" y="411"/>
                      <a:pt x="10866" y="365"/>
                      <a:pt x="11003" y="342"/>
                    </a:cubicBezTo>
                    <a:cubicBezTo>
                      <a:pt x="11139" y="320"/>
                      <a:pt x="11276" y="320"/>
                      <a:pt x="11413" y="320"/>
                    </a:cubicBezTo>
                    <a:cubicBezTo>
                      <a:pt x="11505" y="342"/>
                      <a:pt x="11573" y="365"/>
                      <a:pt x="11664" y="388"/>
                    </a:cubicBezTo>
                    <a:cubicBezTo>
                      <a:pt x="11710" y="411"/>
                      <a:pt x="11756" y="434"/>
                      <a:pt x="11801" y="479"/>
                    </a:cubicBezTo>
                    <a:cubicBezTo>
                      <a:pt x="11847" y="502"/>
                      <a:pt x="11893" y="548"/>
                      <a:pt x="11916" y="571"/>
                    </a:cubicBezTo>
                    <a:cubicBezTo>
                      <a:pt x="11961" y="616"/>
                      <a:pt x="11984" y="685"/>
                      <a:pt x="12007" y="731"/>
                    </a:cubicBezTo>
                    <a:cubicBezTo>
                      <a:pt x="12030" y="776"/>
                      <a:pt x="12052" y="845"/>
                      <a:pt x="12052" y="890"/>
                    </a:cubicBezTo>
                    <a:cubicBezTo>
                      <a:pt x="12075" y="982"/>
                      <a:pt x="12075" y="1073"/>
                      <a:pt x="12075" y="1164"/>
                    </a:cubicBezTo>
                    <a:cubicBezTo>
                      <a:pt x="12052" y="1278"/>
                      <a:pt x="12030" y="1415"/>
                      <a:pt x="11984" y="1529"/>
                    </a:cubicBezTo>
                    <a:cubicBezTo>
                      <a:pt x="11893" y="1735"/>
                      <a:pt x="11801" y="1917"/>
                      <a:pt x="11664" y="2077"/>
                    </a:cubicBezTo>
                    <a:cubicBezTo>
                      <a:pt x="11254" y="2671"/>
                      <a:pt x="10751" y="3173"/>
                      <a:pt x="10181" y="3629"/>
                    </a:cubicBezTo>
                    <a:cubicBezTo>
                      <a:pt x="9336" y="4314"/>
                      <a:pt x="8378" y="4862"/>
                      <a:pt x="7373" y="5318"/>
                    </a:cubicBezTo>
                    <a:lnTo>
                      <a:pt x="7396" y="5318"/>
                    </a:lnTo>
                    <a:cubicBezTo>
                      <a:pt x="6049" y="5912"/>
                      <a:pt x="4634" y="6323"/>
                      <a:pt x="3173" y="6528"/>
                    </a:cubicBezTo>
                    <a:cubicBezTo>
                      <a:pt x="2456" y="6648"/>
                      <a:pt x="1721" y="6715"/>
                      <a:pt x="984" y="6715"/>
                    </a:cubicBezTo>
                    <a:cubicBezTo>
                      <a:pt x="877" y="6715"/>
                      <a:pt x="770" y="6714"/>
                      <a:pt x="663" y="6711"/>
                    </a:cubicBezTo>
                    <a:cubicBezTo>
                      <a:pt x="480" y="6779"/>
                      <a:pt x="297" y="6848"/>
                      <a:pt x="115" y="6916"/>
                    </a:cubicBezTo>
                    <a:cubicBezTo>
                      <a:pt x="92" y="6916"/>
                      <a:pt x="69" y="6939"/>
                      <a:pt x="46" y="6939"/>
                    </a:cubicBezTo>
                    <a:cubicBezTo>
                      <a:pt x="46" y="6962"/>
                      <a:pt x="24" y="6962"/>
                      <a:pt x="1" y="6962"/>
                    </a:cubicBezTo>
                    <a:lnTo>
                      <a:pt x="24" y="6962"/>
                    </a:lnTo>
                    <a:cubicBezTo>
                      <a:pt x="46" y="6985"/>
                      <a:pt x="92" y="7007"/>
                      <a:pt x="138" y="7007"/>
                    </a:cubicBezTo>
                    <a:cubicBezTo>
                      <a:pt x="407" y="7025"/>
                      <a:pt x="676" y="7033"/>
                      <a:pt x="946" y="7033"/>
                    </a:cubicBezTo>
                    <a:cubicBezTo>
                      <a:pt x="2098" y="7033"/>
                      <a:pt x="3255" y="6883"/>
                      <a:pt x="4383" y="6642"/>
                    </a:cubicBezTo>
                    <a:cubicBezTo>
                      <a:pt x="5890" y="6300"/>
                      <a:pt x="7350" y="5775"/>
                      <a:pt x="8697" y="5022"/>
                    </a:cubicBezTo>
                    <a:cubicBezTo>
                      <a:pt x="9336" y="4656"/>
                      <a:pt x="9953" y="4246"/>
                      <a:pt x="10523" y="3766"/>
                    </a:cubicBezTo>
                    <a:cubicBezTo>
                      <a:pt x="11071" y="3310"/>
                      <a:pt x="11550" y="2808"/>
                      <a:pt x="11961" y="2237"/>
                    </a:cubicBezTo>
                    <a:cubicBezTo>
                      <a:pt x="12304" y="1758"/>
                      <a:pt x="12577" y="1027"/>
                      <a:pt x="12235" y="479"/>
                    </a:cubicBezTo>
                    <a:cubicBezTo>
                      <a:pt x="12098" y="228"/>
                      <a:pt x="11847" y="91"/>
                      <a:pt x="11596" y="23"/>
                    </a:cubicBezTo>
                    <a:cubicBezTo>
                      <a:pt x="11482" y="0"/>
                      <a:pt x="11391" y="0"/>
                      <a:pt x="11276" y="0"/>
                    </a:cubicBezTo>
                    <a:close/>
                  </a:path>
                </a:pathLst>
              </a:custGeom>
              <a:solidFill>
                <a:srgbClr val="FD9A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3" name="Google Shape;5583;p41"/>
              <p:cNvSpPr/>
              <p:nvPr/>
            </p:nvSpPr>
            <p:spPr>
              <a:xfrm>
                <a:off x="7345141" y="1727522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E91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4" name="Google Shape;5584;p41"/>
              <p:cNvSpPr/>
              <p:nvPr/>
            </p:nvSpPr>
            <p:spPr>
              <a:xfrm>
                <a:off x="7229777" y="1814505"/>
                <a:ext cx="622" cy="649"/>
              </a:xfrm>
              <a:custGeom>
                <a:avLst/>
                <a:gdLst/>
                <a:ahLst/>
                <a:cxnLst/>
                <a:rect l="l" t="t" r="r" b="b"/>
                <a:pathLst>
                  <a:path w="23" h="24" extrusionOk="0">
                    <a:moveTo>
                      <a:pt x="0" y="23"/>
                    </a:moveTo>
                    <a:lnTo>
                      <a:pt x="23" y="1"/>
                    </a:lnTo>
                    <a:cubicBezTo>
                      <a:pt x="23" y="1"/>
                      <a:pt x="0" y="23"/>
                      <a:pt x="0" y="23"/>
                    </a:cubicBezTo>
                    <a:close/>
                  </a:path>
                </a:pathLst>
              </a:custGeom>
              <a:solidFill>
                <a:srgbClr val="EE91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5" name="Google Shape;5585;p41"/>
              <p:cNvSpPr/>
              <p:nvPr/>
            </p:nvSpPr>
            <p:spPr>
              <a:xfrm>
                <a:off x="7301325" y="1464683"/>
                <a:ext cx="246811" cy="216429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8007" extrusionOk="0">
                    <a:moveTo>
                      <a:pt x="6620" y="1"/>
                    </a:moveTo>
                    <a:cubicBezTo>
                      <a:pt x="6323" y="1"/>
                      <a:pt x="6050" y="23"/>
                      <a:pt x="5753" y="69"/>
                    </a:cubicBezTo>
                    <a:cubicBezTo>
                      <a:pt x="5068" y="160"/>
                      <a:pt x="4383" y="343"/>
                      <a:pt x="3721" y="571"/>
                    </a:cubicBezTo>
                    <a:cubicBezTo>
                      <a:pt x="2466" y="982"/>
                      <a:pt x="1279" y="1553"/>
                      <a:pt x="92" y="2123"/>
                    </a:cubicBezTo>
                    <a:cubicBezTo>
                      <a:pt x="46" y="2146"/>
                      <a:pt x="24" y="2169"/>
                      <a:pt x="24" y="2215"/>
                    </a:cubicBezTo>
                    <a:cubicBezTo>
                      <a:pt x="1" y="2260"/>
                      <a:pt x="24" y="2306"/>
                      <a:pt x="46" y="2352"/>
                    </a:cubicBezTo>
                    <a:cubicBezTo>
                      <a:pt x="69" y="2374"/>
                      <a:pt x="92" y="2397"/>
                      <a:pt x="138" y="2420"/>
                    </a:cubicBezTo>
                    <a:cubicBezTo>
                      <a:pt x="183" y="2420"/>
                      <a:pt x="229" y="2420"/>
                      <a:pt x="275" y="2397"/>
                    </a:cubicBezTo>
                    <a:cubicBezTo>
                      <a:pt x="777" y="2146"/>
                      <a:pt x="1279" y="1918"/>
                      <a:pt x="1781" y="1690"/>
                    </a:cubicBezTo>
                    <a:cubicBezTo>
                      <a:pt x="2397" y="1416"/>
                      <a:pt x="3037" y="1142"/>
                      <a:pt x="3699" y="936"/>
                    </a:cubicBezTo>
                    <a:cubicBezTo>
                      <a:pt x="4338" y="708"/>
                      <a:pt x="5000" y="526"/>
                      <a:pt x="5684" y="412"/>
                    </a:cubicBezTo>
                    <a:lnTo>
                      <a:pt x="5730" y="412"/>
                    </a:lnTo>
                    <a:cubicBezTo>
                      <a:pt x="6027" y="367"/>
                      <a:pt x="6325" y="332"/>
                      <a:pt x="6622" y="332"/>
                    </a:cubicBezTo>
                    <a:cubicBezTo>
                      <a:pt x="6781" y="332"/>
                      <a:pt x="6940" y="342"/>
                      <a:pt x="7100" y="366"/>
                    </a:cubicBezTo>
                    <a:cubicBezTo>
                      <a:pt x="7351" y="389"/>
                      <a:pt x="7602" y="434"/>
                      <a:pt x="7830" y="526"/>
                    </a:cubicBezTo>
                    <a:cubicBezTo>
                      <a:pt x="7990" y="594"/>
                      <a:pt x="8127" y="685"/>
                      <a:pt x="8264" y="777"/>
                    </a:cubicBezTo>
                    <a:cubicBezTo>
                      <a:pt x="8378" y="845"/>
                      <a:pt x="8492" y="936"/>
                      <a:pt x="8583" y="1051"/>
                    </a:cubicBezTo>
                    <a:cubicBezTo>
                      <a:pt x="8629" y="1119"/>
                      <a:pt x="8674" y="1188"/>
                      <a:pt x="8697" y="1256"/>
                    </a:cubicBezTo>
                    <a:cubicBezTo>
                      <a:pt x="8743" y="1325"/>
                      <a:pt x="8743" y="1393"/>
                      <a:pt x="8766" y="1461"/>
                    </a:cubicBezTo>
                    <a:cubicBezTo>
                      <a:pt x="8766" y="1553"/>
                      <a:pt x="8766" y="1621"/>
                      <a:pt x="8766" y="1713"/>
                    </a:cubicBezTo>
                    <a:cubicBezTo>
                      <a:pt x="8743" y="1804"/>
                      <a:pt x="8720" y="1918"/>
                      <a:pt x="8674" y="2032"/>
                    </a:cubicBezTo>
                    <a:cubicBezTo>
                      <a:pt x="8606" y="2215"/>
                      <a:pt x="8492" y="2397"/>
                      <a:pt x="8378" y="2580"/>
                    </a:cubicBezTo>
                    <a:cubicBezTo>
                      <a:pt x="8013" y="3059"/>
                      <a:pt x="7556" y="3470"/>
                      <a:pt x="7100" y="3835"/>
                    </a:cubicBezTo>
                    <a:cubicBezTo>
                      <a:pt x="6255" y="4520"/>
                      <a:pt x="5319" y="5114"/>
                      <a:pt x="4383" y="5684"/>
                    </a:cubicBezTo>
                    <a:cubicBezTo>
                      <a:pt x="3516" y="6186"/>
                      <a:pt x="2626" y="6666"/>
                      <a:pt x="1713" y="7122"/>
                    </a:cubicBezTo>
                    <a:cubicBezTo>
                      <a:pt x="1370" y="7282"/>
                      <a:pt x="1028" y="7442"/>
                      <a:pt x="686" y="7601"/>
                    </a:cubicBezTo>
                    <a:cubicBezTo>
                      <a:pt x="617" y="7624"/>
                      <a:pt x="571" y="7670"/>
                      <a:pt x="503" y="7693"/>
                    </a:cubicBezTo>
                    <a:cubicBezTo>
                      <a:pt x="457" y="7693"/>
                      <a:pt x="435" y="7716"/>
                      <a:pt x="412" y="7761"/>
                    </a:cubicBezTo>
                    <a:cubicBezTo>
                      <a:pt x="389" y="7807"/>
                      <a:pt x="389" y="7853"/>
                      <a:pt x="389" y="7898"/>
                    </a:cubicBezTo>
                    <a:cubicBezTo>
                      <a:pt x="412" y="7921"/>
                      <a:pt x="435" y="7967"/>
                      <a:pt x="457" y="7989"/>
                    </a:cubicBezTo>
                    <a:cubicBezTo>
                      <a:pt x="480" y="8001"/>
                      <a:pt x="503" y="8007"/>
                      <a:pt x="526" y="8007"/>
                    </a:cubicBezTo>
                    <a:cubicBezTo>
                      <a:pt x="549" y="8007"/>
                      <a:pt x="571" y="8001"/>
                      <a:pt x="594" y="7989"/>
                    </a:cubicBezTo>
                    <a:cubicBezTo>
                      <a:pt x="845" y="7898"/>
                      <a:pt x="1096" y="7784"/>
                      <a:pt x="1348" y="7647"/>
                    </a:cubicBezTo>
                    <a:cubicBezTo>
                      <a:pt x="1713" y="7487"/>
                      <a:pt x="2101" y="7305"/>
                      <a:pt x="2466" y="7099"/>
                    </a:cubicBezTo>
                    <a:cubicBezTo>
                      <a:pt x="3402" y="6620"/>
                      <a:pt x="4338" y="6095"/>
                      <a:pt x="5251" y="5524"/>
                    </a:cubicBezTo>
                    <a:cubicBezTo>
                      <a:pt x="5730" y="5228"/>
                      <a:pt x="6186" y="4931"/>
                      <a:pt x="6643" y="4589"/>
                    </a:cubicBezTo>
                    <a:cubicBezTo>
                      <a:pt x="7077" y="4292"/>
                      <a:pt x="7465" y="3972"/>
                      <a:pt x="7853" y="3630"/>
                    </a:cubicBezTo>
                    <a:cubicBezTo>
                      <a:pt x="8172" y="3333"/>
                      <a:pt x="8469" y="3014"/>
                      <a:pt x="8720" y="2648"/>
                    </a:cubicBezTo>
                    <a:cubicBezTo>
                      <a:pt x="8903" y="2374"/>
                      <a:pt x="9062" y="2055"/>
                      <a:pt x="9085" y="1713"/>
                    </a:cubicBezTo>
                    <a:cubicBezTo>
                      <a:pt x="9131" y="1416"/>
                      <a:pt x="9040" y="1096"/>
                      <a:pt x="8857" y="868"/>
                    </a:cubicBezTo>
                    <a:cubicBezTo>
                      <a:pt x="8697" y="685"/>
                      <a:pt x="8538" y="548"/>
                      <a:pt x="8332" y="434"/>
                    </a:cubicBezTo>
                    <a:cubicBezTo>
                      <a:pt x="8104" y="275"/>
                      <a:pt x="7853" y="183"/>
                      <a:pt x="7579" y="115"/>
                    </a:cubicBezTo>
                    <a:cubicBezTo>
                      <a:pt x="7305" y="46"/>
                      <a:pt x="7008" y="1"/>
                      <a:pt x="6711" y="1"/>
                    </a:cubicBezTo>
                    <a:close/>
                  </a:path>
                </a:pathLst>
              </a:custGeom>
              <a:solidFill>
                <a:srgbClr val="FD9A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6" name="Google Shape;5586;p41"/>
              <p:cNvSpPr/>
              <p:nvPr/>
            </p:nvSpPr>
            <p:spPr>
              <a:xfrm>
                <a:off x="7138442" y="1434463"/>
                <a:ext cx="222160" cy="93199"/>
              </a:xfrm>
              <a:custGeom>
                <a:avLst/>
                <a:gdLst/>
                <a:ahLst/>
                <a:cxnLst/>
                <a:rect l="l" t="t" r="r" b="b"/>
                <a:pathLst>
                  <a:path w="8219" h="3448" extrusionOk="0">
                    <a:moveTo>
                      <a:pt x="6575" y="0"/>
                    </a:moveTo>
                    <a:cubicBezTo>
                      <a:pt x="6415" y="0"/>
                      <a:pt x="6255" y="23"/>
                      <a:pt x="6072" y="23"/>
                    </a:cubicBezTo>
                    <a:cubicBezTo>
                      <a:pt x="5684" y="69"/>
                      <a:pt x="5274" y="160"/>
                      <a:pt x="4886" y="297"/>
                    </a:cubicBezTo>
                    <a:cubicBezTo>
                      <a:pt x="4475" y="411"/>
                      <a:pt x="4064" y="594"/>
                      <a:pt x="3653" y="776"/>
                    </a:cubicBezTo>
                    <a:cubicBezTo>
                      <a:pt x="3219" y="959"/>
                      <a:pt x="2808" y="1187"/>
                      <a:pt x="2398" y="1415"/>
                    </a:cubicBezTo>
                    <a:cubicBezTo>
                      <a:pt x="2032" y="1621"/>
                      <a:pt x="1690" y="1849"/>
                      <a:pt x="1325" y="2077"/>
                    </a:cubicBezTo>
                    <a:cubicBezTo>
                      <a:pt x="914" y="2351"/>
                      <a:pt x="480" y="2602"/>
                      <a:pt x="92" y="2922"/>
                    </a:cubicBezTo>
                    <a:cubicBezTo>
                      <a:pt x="47" y="2945"/>
                      <a:pt x="24" y="2967"/>
                      <a:pt x="24" y="3013"/>
                    </a:cubicBezTo>
                    <a:cubicBezTo>
                      <a:pt x="1" y="3059"/>
                      <a:pt x="24" y="3104"/>
                      <a:pt x="47" y="3127"/>
                    </a:cubicBezTo>
                    <a:cubicBezTo>
                      <a:pt x="77" y="3188"/>
                      <a:pt x="128" y="3219"/>
                      <a:pt x="178" y="3219"/>
                    </a:cubicBezTo>
                    <a:cubicBezTo>
                      <a:pt x="204" y="3219"/>
                      <a:pt x="229" y="3211"/>
                      <a:pt x="252" y="3196"/>
                    </a:cubicBezTo>
                    <a:cubicBezTo>
                      <a:pt x="572" y="2945"/>
                      <a:pt x="914" y="2739"/>
                      <a:pt x="1234" y="2511"/>
                    </a:cubicBezTo>
                    <a:cubicBezTo>
                      <a:pt x="1507" y="2351"/>
                      <a:pt x="1781" y="2169"/>
                      <a:pt x="2055" y="2009"/>
                    </a:cubicBezTo>
                    <a:cubicBezTo>
                      <a:pt x="2672" y="1621"/>
                      <a:pt x="3288" y="1301"/>
                      <a:pt x="3927" y="1005"/>
                    </a:cubicBezTo>
                    <a:cubicBezTo>
                      <a:pt x="3938" y="1005"/>
                      <a:pt x="3944" y="999"/>
                      <a:pt x="3950" y="993"/>
                    </a:cubicBezTo>
                    <a:lnTo>
                      <a:pt x="3950" y="993"/>
                    </a:lnTo>
                    <a:cubicBezTo>
                      <a:pt x="3950" y="996"/>
                      <a:pt x="3950" y="1000"/>
                      <a:pt x="3950" y="1005"/>
                    </a:cubicBezTo>
                    <a:cubicBezTo>
                      <a:pt x="4566" y="708"/>
                      <a:pt x="5228" y="480"/>
                      <a:pt x="5936" y="388"/>
                    </a:cubicBezTo>
                    <a:cubicBezTo>
                      <a:pt x="6169" y="355"/>
                      <a:pt x="6416" y="334"/>
                      <a:pt x="6665" y="334"/>
                    </a:cubicBezTo>
                    <a:cubicBezTo>
                      <a:pt x="6756" y="334"/>
                      <a:pt x="6848" y="336"/>
                      <a:pt x="6940" y="343"/>
                    </a:cubicBezTo>
                    <a:cubicBezTo>
                      <a:pt x="7122" y="365"/>
                      <a:pt x="7305" y="411"/>
                      <a:pt x="7465" y="457"/>
                    </a:cubicBezTo>
                    <a:cubicBezTo>
                      <a:pt x="7533" y="502"/>
                      <a:pt x="7602" y="525"/>
                      <a:pt x="7670" y="571"/>
                    </a:cubicBezTo>
                    <a:cubicBezTo>
                      <a:pt x="7716" y="616"/>
                      <a:pt x="7739" y="639"/>
                      <a:pt x="7784" y="685"/>
                    </a:cubicBezTo>
                    <a:cubicBezTo>
                      <a:pt x="7807" y="708"/>
                      <a:pt x="7830" y="753"/>
                      <a:pt x="7830" y="776"/>
                    </a:cubicBezTo>
                    <a:cubicBezTo>
                      <a:pt x="7853" y="822"/>
                      <a:pt x="7876" y="845"/>
                      <a:pt x="7876" y="890"/>
                    </a:cubicBezTo>
                    <a:cubicBezTo>
                      <a:pt x="7876" y="959"/>
                      <a:pt x="7876" y="1005"/>
                      <a:pt x="7876" y="1073"/>
                    </a:cubicBezTo>
                    <a:cubicBezTo>
                      <a:pt x="7876" y="1164"/>
                      <a:pt x="7830" y="1256"/>
                      <a:pt x="7807" y="1347"/>
                    </a:cubicBezTo>
                    <a:cubicBezTo>
                      <a:pt x="7716" y="1552"/>
                      <a:pt x="7602" y="1735"/>
                      <a:pt x="7488" y="1918"/>
                    </a:cubicBezTo>
                    <a:cubicBezTo>
                      <a:pt x="7214" y="2260"/>
                      <a:pt x="6894" y="2579"/>
                      <a:pt x="6552" y="2876"/>
                    </a:cubicBezTo>
                    <a:cubicBezTo>
                      <a:pt x="6575" y="2853"/>
                      <a:pt x="6575" y="2853"/>
                      <a:pt x="6597" y="2831"/>
                    </a:cubicBezTo>
                    <a:lnTo>
                      <a:pt x="6597" y="2831"/>
                    </a:lnTo>
                    <a:cubicBezTo>
                      <a:pt x="6461" y="2945"/>
                      <a:pt x="6301" y="3059"/>
                      <a:pt x="6164" y="3150"/>
                    </a:cubicBezTo>
                    <a:cubicBezTo>
                      <a:pt x="6072" y="3196"/>
                      <a:pt x="6050" y="3310"/>
                      <a:pt x="6095" y="3378"/>
                    </a:cubicBezTo>
                    <a:cubicBezTo>
                      <a:pt x="6125" y="3423"/>
                      <a:pt x="6183" y="3448"/>
                      <a:pt x="6239" y="3448"/>
                    </a:cubicBezTo>
                    <a:cubicBezTo>
                      <a:pt x="6269" y="3448"/>
                      <a:pt x="6299" y="3440"/>
                      <a:pt x="6324" y="3424"/>
                    </a:cubicBezTo>
                    <a:cubicBezTo>
                      <a:pt x="6529" y="3310"/>
                      <a:pt x="6734" y="3150"/>
                      <a:pt x="6917" y="2990"/>
                    </a:cubicBezTo>
                    <a:cubicBezTo>
                      <a:pt x="7145" y="2808"/>
                      <a:pt x="7351" y="2602"/>
                      <a:pt x="7533" y="2374"/>
                    </a:cubicBezTo>
                    <a:cubicBezTo>
                      <a:pt x="7716" y="2169"/>
                      <a:pt x="7876" y="1940"/>
                      <a:pt x="8013" y="1689"/>
                    </a:cubicBezTo>
                    <a:cubicBezTo>
                      <a:pt x="8127" y="1484"/>
                      <a:pt x="8195" y="1233"/>
                      <a:pt x="8218" y="1005"/>
                    </a:cubicBezTo>
                    <a:cubicBezTo>
                      <a:pt x="8218" y="890"/>
                      <a:pt x="8195" y="799"/>
                      <a:pt x="8172" y="708"/>
                    </a:cubicBezTo>
                    <a:cubicBezTo>
                      <a:pt x="8127" y="594"/>
                      <a:pt x="8058" y="502"/>
                      <a:pt x="7967" y="411"/>
                    </a:cubicBezTo>
                    <a:cubicBezTo>
                      <a:pt x="7899" y="320"/>
                      <a:pt x="7784" y="251"/>
                      <a:pt x="7693" y="206"/>
                    </a:cubicBezTo>
                    <a:cubicBezTo>
                      <a:pt x="7533" y="137"/>
                      <a:pt x="7374" y="92"/>
                      <a:pt x="7214" y="69"/>
                    </a:cubicBezTo>
                    <a:cubicBezTo>
                      <a:pt x="7008" y="23"/>
                      <a:pt x="6780" y="0"/>
                      <a:pt x="6575" y="0"/>
                    </a:cubicBezTo>
                    <a:close/>
                  </a:path>
                </a:pathLst>
              </a:custGeom>
              <a:solidFill>
                <a:srgbClr val="FD9A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7" name="Google Shape;5587;p41"/>
              <p:cNvSpPr/>
              <p:nvPr/>
            </p:nvSpPr>
            <p:spPr>
              <a:xfrm>
                <a:off x="6896605" y="1449870"/>
                <a:ext cx="273949" cy="215970"/>
              </a:xfrm>
              <a:custGeom>
                <a:avLst/>
                <a:gdLst/>
                <a:ahLst/>
                <a:cxnLst/>
                <a:rect l="l" t="t" r="r" b="b"/>
                <a:pathLst>
                  <a:path w="10135" h="7990" extrusionOk="0">
                    <a:moveTo>
                      <a:pt x="8902" y="1"/>
                    </a:moveTo>
                    <a:cubicBezTo>
                      <a:pt x="8651" y="1"/>
                      <a:pt x="8377" y="24"/>
                      <a:pt x="8126" y="92"/>
                    </a:cubicBezTo>
                    <a:cubicBezTo>
                      <a:pt x="7738" y="183"/>
                      <a:pt x="7327" y="320"/>
                      <a:pt x="6962" y="480"/>
                    </a:cubicBezTo>
                    <a:cubicBezTo>
                      <a:pt x="6186" y="823"/>
                      <a:pt x="5456" y="1302"/>
                      <a:pt x="4794" y="1850"/>
                    </a:cubicBezTo>
                    <a:cubicBezTo>
                      <a:pt x="3835" y="2626"/>
                      <a:pt x="2968" y="3539"/>
                      <a:pt x="2192" y="4497"/>
                    </a:cubicBezTo>
                    <a:cubicBezTo>
                      <a:pt x="1781" y="5000"/>
                      <a:pt x="1393" y="5547"/>
                      <a:pt x="1028" y="6118"/>
                    </a:cubicBezTo>
                    <a:cubicBezTo>
                      <a:pt x="640" y="6711"/>
                      <a:pt x="297" y="7328"/>
                      <a:pt x="0" y="7967"/>
                    </a:cubicBezTo>
                    <a:cubicBezTo>
                      <a:pt x="0" y="7990"/>
                      <a:pt x="0" y="7990"/>
                      <a:pt x="0" y="7990"/>
                    </a:cubicBezTo>
                    <a:cubicBezTo>
                      <a:pt x="46" y="7967"/>
                      <a:pt x="115" y="7921"/>
                      <a:pt x="183" y="7898"/>
                    </a:cubicBezTo>
                    <a:cubicBezTo>
                      <a:pt x="274" y="7876"/>
                      <a:pt x="366" y="7830"/>
                      <a:pt x="457" y="7784"/>
                    </a:cubicBezTo>
                    <a:cubicBezTo>
                      <a:pt x="845" y="6963"/>
                      <a:pt x="1347" y="6186"/>
                      <a:pt x="1872" y="5433"/>
                    </a:cubicBezTo>
                    <a:lnTo>
                      <a:pt x="1872" y="5433"/>
                    </a:lnTo>
                    <a:cubicBezTo>
                      <a:pt x="1872" y="5456"/>
                      <a:pt x="1849" y="5456"/>
                      <a:pt x="1849" y="5479"/>
                    </a:cubicBezTo>
                    <a:cubicBezTo>
                      <a:pt x="2306" y="4863"/>
                      <a:pt x="2785" y="4292"/>
                      <a:pt x="3287" y="3721"/>
                    </a:cubicBezTo>
                    <a:cubicBezTo>
                      <a:pt x="3812" y="3151"/>
                      <a:pt x="4360" y="2603"/>
                      <a:pt x="4976" y="2124"/>
                    </a:cubicBezTo>
                    <a:cubicBezTo>
                      <a:pt x="4976" y="2101"/>
                      <a:pt x="4976" y="2101"/>
                      <a:pt x="4976" y="2101"/>
                    </a:cubicBezTo>
                    <a:cubicBezTo>
                      <a:pt x="5615" y="1576"/>
                      <a:pt x="6323" y="1119"/>
                      <a:pt x="7053" y="777"/>
                    </a:cubicBezTo>
                    <a:cubicBezTo>
                      <a:pt x="7533" y="594"/>
                      <a:pt x="8012" y="435"/>
                      <a:pt x="8491" y="343"/>
                    </a:cubicBezTo>
                    <a:cubicBezTo>
                      <a:pt x="8637" y="327"/>
                      <a:pt x="8782" y="311"/>
                      <a:pt x="8927" y="311"/>
                    </a:cubicBezTo>
                    <a:cubicBezTo>
                      <a:pt x="8987" y="311"/>
                      <a:pt x="9048" y="314"/>
                      <a:pt x="9108" y="320"/>
                    </a:cubicBezTo>
                    <a:cubicBezTo>
                      <a:pt x="9222" y="343"/>
                      <a:pt x="9313" y="366"/>
                      <a:pt x="9404" y="389"/>
                    </a:cubicBezTo>
                    <a:cubicBezTo>
                      <a:pt x="9473" y="412"/>
                      <a:pt x="9519" y="457"/>
                      <a:pt x="9564" y="480"/>
                    </a:cubicBezTo>
                    <a:cubicBezTo>
                      <a:pt x="9610" y="503"/>
                      <a:pt x="9633" y="549"/>
                      <a:pt x="9678" y="571"/>
                    </a:cubicBezTo>
                    <a:cubicBezTo>
                      <a:pt x="9701" y="617"/>
                      <a:pt x="9724" y="663"/>
                      <a:pt x="9747" y="708"/>
                    </a:cubicBezTo>
                    <a:cubicBezTo>
                      <a:pt x="9770" y="754"/>
                      <a:pt x="9770" y="800"/>
                      <a:pt x="9792" y="845"/>
                    </a:cubicBezTo>
                    <a:cubicBezTo>
                      <a:pt x="9792" y="937"/>
                      <a:pt x="9792" y="1005"/>
                      <a:pt x="9792" y="1074"/>
                    </a:cubicBezTo>
                    <a:cubicBezTo>
                      <a:pt x="9770" y="1188"/>
                      <a:pt x="9747" y="1325"/>
                      <a:pt x="9701" y="1439"/>
                    </a:cubicBezTo>
                    <a:cubicBezTo>
                      <a:pt x="9633" y="1621"/>
                      <a:pt x="9519" y="1781"/>
                      <a:pt x="9404" y="1941"/>
                    </a:cubicBezTo>
                    <a:lnTo>
                      <a:pt x="9427" y="1941"/>
                    </a:lnTo>
                    <a:cubicBezTo>
                      <a:pt x="9404" y="1941"/>
                      <a:pt x="9404" y="1964"/>
                      <a:pt x="9404" y="1964"/>
                    </a:cubicBezTo>
                    <a:cubicBezTo>
                      <a:pt x="9290" y="2101"/>
                      <a:pt x="9199" y="2215"/>
                      <a:pt x="9085" y="2352"/>
                    </a:cubicBezTo>
                    <a:cubicBezTo>
                      <a:pt x="9016" y="2397"/>
                      <a:pt x="9016" y="2512"/>
                      <a:pt x="9085" y="2580"/>
                    </a:cubicBezTo>
                    <a:cubicBezTo>
                      <a:pt x="9116" y="2601"/>
                      <a:pt x="9151" y="2612"/>
                      <a:pt x="9187" y="2612"/>
                    </a:cubicBezTo>
                    <a:cubicBezTo>
                      <a:pt x="9231" y="2612"/>
                      <a:pt x="9275" y="2595"/>
                      <a:pt x="9313" y="2557"/>
                    </a:cubicBezTo>
                    <a:cubicBezTo>
                      <a:pt x="9541" y="2329"/>
                      <a:pt x="9770" y="2032"/>
                      <a:pt x="9929" y="1736"/>
                    </a:cubicBezTo>
                    <a:cubicBezTo>
                      <a:pt x="10044" y="1484"/>
                      <a:pt x="10112" y="1233"/>
                      <a:pt x="10135" y="960"/>
                    </a:cubicBezTo>
                    <a:cubicBezTo>
                      <a:pt x="10135" y="845"/>
                      <a:pt x="10112" y="731"/>
                      <a:pt x="10066" y="640"/>
                    </a:cubicBezTo>
                    <a:cubicBezTo>
                      <a:pt x="10044" y="526"/>
                      <a:pt x="9975" y="435"/>
                      <a:pt x="9884" y="343"/>
                    </a:cubicBezTo>
                    <a:cubicBezTo>
                      <a:pt x="9815" y="252"/>
                      <a:pt x="9724" y="183"/>
                      <a:pt x="9633" y="138"/>
                    </a:cubicBezTo>
                    <a:cubicBezTo>
                      <a:pt x="9496" y="69"/>
                      <a:pt x="9359" y="46"/>
                      <a:pt x="9222" y="24"/>
                    </a:cubicBezTo>
                    <a:cubicBezTo>
                      <a:pt x="9131" y="1"/>
                      <a:pt x="9016" y="1"/>
                      <a:pt x="8902" y="1"/>
                    </a:cubicBezTo>
                    <a:close/>
                  </a:path>
                </a:pathLst>
              </a:custGeom>
              <a:solidFill>
                <a:srgbClr val="FD9A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8" name="Google Shape;5588;p41"/>
              <p:cNvSpPr/>
              <p:nvPr/>
            </p:nvSpPr>
            <p:spPr>
              <a:xfrm>
                <a:off x="7150795" y="1502308"/>
                <a:ext cx="27" cy="649"/>
              </a:xfrm>
              <a:custGeom>
                <a:avLst/>
                <a:gdLst/>
                <a:ahLst/>
                <a:cxnLst/>
                <a:rect l="l" t="t" r="r" b="b"/>
                <a:pathLst>
                  <a:path w="1" h="24" extrusionOk="0">
                    <a:moveTo>
                      <a:pt x="0" y="24"/>
                    </a:moveTo>
                    <a:cubicBezTo>
                      <a:pt x="0" y="24"/>
                      <a:pt x="0" y="24"/>
                      <a:pt x="0" y="1"/>
                    </a:cubicBezTo>
                    <a:cubicBezTo>
                      <a:pt x="0" y="24"/>
                      <a:pt x="0" y="24"/>
                      <a:pt x="0" y="24"/>
                    </a:cubicBezTo>
                    <a:close/>
                  </a:path>
                </a:pathLst>
              </a:custGeom>
              <a:solidFill>
                <a:srgbClr val="EE91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9" name="Google Shape;5589;p41"/>
              <p:cNvSpPr/>
              <p:nvPr/>
            </p:nvSpPr>
            <p:spPr>
              <a:xfrm>
                <a:off x="7150795" y="1502930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1"/>
                    </a:lnTo>
                    <a:lnTo>
                      <a:pt x="0" y="1"/>
                    </a:ln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E91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0" name="Google Shape;5590;p41"/>
              <p:cNvSpPr/>
              <p:nvPr/>
            </p:nvSpPr>
            <p:spPr>
              <a:xfrm>
                <a:off x="7031106" y="1507255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E91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1" name="Google Shape;5591;p41"/>
              <p:cNvSpPr/>
              <p:nvPr/>
            </p:nvSpPr>
            <p:spPr>
              <a:xfrm>
                <a:off x="6902146" y="1667678"/>
                <a:ext cx="649" cy="622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" y="23"/>
                    </a:moveTo>
                    <a:cubicBezTo>
                      <a:pt x="1" y="23"/>
                      <a:pt x="1" y="23"/>
                      <a:pt x="1" y="23"/>
                    </a:cubicBezTo>
                    <a:cubicBezTo>
                      <a:pt x="1" y="23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EE91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2" name="Google Shape;5592;p41"/>
              <p:cNvSpPr/>
              <p:nvPr/>
            </p:nvSpPr>
            <p:spPr>
              <a:xfrm>
                <a:off x="7131658" y="1687410"/>
                <a:ext cx="140096" cy="125527"/>
              </a:xfrm>
              <a:custGeom>
                <a:avLst/>
                <a:gdLst/>
                <a:ahLst/>
                <a:cxnLst/>
                <a:rect l="l" t="t" r="r" b="b"/>
                <a:pathLst>
                  <a:path w="5183" h="4644" extrusionOk="0">
                    <a:moveTo>
                      <a:pt x="3333" y="1"/>
                    </a:moveTo>
                    <a:cubicBezTo>
                      <a:pt x="3037" y="1"/>
                      <a:pt x="2740" y="69"/>
                      <a:pt x="2443" y="115"/>
                    </a:cubicBezTo>
                    <a:cubicBezTo>
                      <a:pt x="2398" y="115"/>
                      <a:pt x="2352" y="160"/>
                      <a:pt x="2329" y="183"/>
                    </a:cubicBezTo>
                    <a:cubicBezTo>
                      <a:pt x="2306" y="229"/>
                      <a:pt x="2306" y="274"/>
                      <a:pt x="2329" y="320"/>
                    </a:cubicBezTo>
                    <a:cubicBezTo>
                      <a:pt x="2329" y="343"/>
                      <a:pt x="2375" y="389"/>
                      <a:pt x="2398" y="411"/>
                    </a:cubicBezTo>
                    <a:cubicBezTo>
                      <a:pt x="2443" y="434"/>
                      <a:pt x="2489" y="434"/>
                      <a:pt x="2534" y="434"/>
                    </a:cubicBezTo>
                    <a:cubicBezTo>
                      <a:pt x="2580" y="411"/>
                      <a:pt x="2649" y="411"/>
                      <a:pt x="2717" y="389"/>
                    </a:cubicBezTo>
                    <a:lnTo>
                      <a:pt x="2740" y="389"/>
                    </a:lnTo>
                    <a:cubicBezTo>
                      <a:pt x="2957" y="355"/>
                      <a:pt x="3174" y="334"/>
                      <a:pt x="3392" y="334"/>
                    </a:cubicBezTo>
                    <a:cubicBezTo>
                      <a:pt x="3471" y="334"/>
                      <a:pt x="3551" y="337"/>
                      <a:pt x="3630" y="343"/>
                    </a:cubicBezTo>
                    <a:cubicBezTo>
                      <a:pt x="3699" y="366"/>
                      <a:pt x="3790" y="366"/>
                      <a:pt x="3881" y="389"/>
                    </a:cubicBezTo>
                    <a:cubicBezTo>
                      <a:pt x="3950" y="411"/>
                      <a:pt x="4018" y="434"/>
                      <a:pt x="4087" y="457"/>
                    </a:cubicBezTo>
                    <a:cubicBezTo>
                      <a:pt x="4201" y="503"/>
                      <a:pt x="4315" y="571"/>
                      <a:pt x="4429" y="640"/>
                    </a:cubicBezTo>
                    <a:cubicBezTo>
                      <a:pt x="4497" y="708"/>
                      <a:pt x="4566" y="777"/>
                      <a:pt x="4634" y="845"/>
                    </a:cubicBezTo>
                    <a:cubicBezTo>
                      <a:pt x="4680" y="891"/>
                      <a:pt x="4726" y="959"/>
                      <a:pt x="4771" y="1051"/>
                    </a:cubicBezTo>
                    <a:cubicBezTo>
                      <a:pt x="4794" y="1119"/>
                      <a:pt x="4817" y="1210"/>
                      <a:pt x="4840" y="1279"/>
                    </a:cubicBezTo>
                    <a:cubicBezTo>
                      <a:pt x="4840" y="1393"/>
                      <a:pt x="4840" y="1484"/>
                      <a:pt x="4840" y="1598"/>
                    </a:cubicBezTo>
                    <a:cubicBezTo>
                      <a:pt x="4817" y="1735"/>
                      <a:pt x="4771" y="1872"/>
                      <a:pt x="4726" y="2009"/>
                    </a:cubicBezTo>
                    <a:cubicBezTo>
                      <a:pt x="4657" y="2192"/>
                      <a:pt x="4566" y="2374"/>
                      <a:pt x="4452" y="2534"/>
                    </a:cubicBezTo>
                    <a:cubicBezTo>
                      <a:pt x="4292" y="2740"/>
                      <a:pt x="4132" y="2922"/>
                      <a:pt x="3950" y="3082"/>
                    </a:cubicBezTo>
                    <a:lnTo>
                      <a:pt x="3927" y="3082"/>
                    </a:lnTo>
                    <a:cubicBezTo>
                      <a:pt x="3539" y="3402"/>
                      <a:pt x="3105" y="3653"/>
                      <a:pt x="2649" y="3858"/>
                    </a:cubicBezTo>
                    <a:cubicBezTo>
                      <a:pt x="2215" y="4063"/>
                      <a:pt x="1758" y="4178"/>
                      <a:pt x="1279" y="4269"/>
                    </a:cubicBezTo>
                    <a:cubicBezTo>
                      <a:pt x="1096" y="4292"/>
                      <a:pt x="914" y="4315"/>
                      <a:pt x="731" y="4315"/>
                    </a:cubicBezTo>
                    <a:cubicBezTo>
                      <a:pt x="572" y="4383"/>
                      <a:pt x="412" y="4451"/>
                      <a:pt x="252" y="4520"/>
                    </a:cubicBezTo>
                    <a:cubicBezTo>
                      <a:pt x="183" y="4566"/>
                      <a:pt x="92" y="4588"/>
                      <a:pt x="1" y="4634"/>
                    </a:cubicBezTo>
                    <a:lnTo>
                      <a:pt x="320" y="4634"/>
                    </a:lnTo>
                    <a:cubicBezTo>
                      <a:pt x="387" y="4641"/>
                      <a:pt x="454" y="4644"/>
                      <a:pt x="521" y="4644"/>
                    </a:cubicBezTo>
                    <a:cubicBezTo>
                      <a:pt x="682" y="4644"/>
                      <a:pt x="844" y="4627"/>
                      <a:pt x="1005" y="4611"/>
                    </a:cubicBezTo>
                    <a:cubicBezTo>
                      <a:pt x="1439" y="4588"/>
                      <a:pt x="1873" y="4497"/>
                      <a:pt x="2283" y="4360"/>
                    </a:cubicBezTo>
                    <a:cubicBezTo>
                      <a:pt x="2694" y="4223"/>
                      <a:pt x="3105" y="4018"/>
                      <a:pt x="3470" y="3790"/>
                    </a:cubicBezTo>
                    <a:cubicBezTo>
                      <a:pt x="3653" y="3675"/>
                      <a:pt x="3836" y="3561"/>
                      <a:pt x="4018" y="3424"/>
                    </a:cubicBezTo>
                    <a:cubicBezTo>
                      <a:pt x="4155" y="3333"/>
                      <a:pt x="4269" y="3219"/>
                      <a:pt x="4406" y="3105"/>
                    </a:cubicBezTo>
                    <a:cubicBezTo>
                      <a:pt x="4612" y="2877"/>
                      <a:pt x="4794" y="2625"/>
                      <a:pt x="4931" y="2352"/>
                    </a:cubicBezTo>
                    <a:cubicBezTo>
                      <a:pt x="5068" y="2100"/>
                      <a:pt x="5137" y="1827"/>
                      <a:pt x="5159" y="1530"/>
                    </a:cubicBezTo>
                    <a:cubicBezTo>
                      <a:pt x="5182" y="1279"/>
                      <a:pt x="5114" y="1005"/>
                      <a:pt x="5000" y="777"/>
                    </a:cubicBezTo>
                    <a:cubicBezTo>
                      <a:pt x="4931" y="662"/>
                      <a:pt x="4817" y="548"/>
                      <a:pt x="4726" y="457"/>
                    </a:cubicBezTo>
                    <a:cubicBezTo>
                      <a:pt x="4589" y="343"/>
                      <a:pt x="4452" y="274"/>
                      <a:pt x="4292" y="206"/>
                    </a:cubicBezTo>
                    <a:cubicBezTo>
                      <a:pt x="4178" y="160"/>
                      <a:pt x="4064" y="115"/>
                      <a:pt x="3950" y="69"/>
                    </a:cubicBezTo>
                    <a:cubicBezTo>
                      <a:pt x="3790" y="46"/>
                      <a:pt x="3630" y="23"/>
                      <a:pt x="3448" y="23"/>
                    </a:cubicBezTo>
                    <a:cubicBezTo>
                      <a:pt x="3425" y="1"/>
                      <a:pt x="3379" y="1"/>
                      <a:pt x="333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3" name="Google Shape;5593;p41"/>
              <p:cNvSpPr/>
              <p:nvPr/>
            </p:nvSpPr>
            <p:spPr>
              <a:xfrm>
                <a:off x="7205693" y="1697897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BCF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4" name="Google Shape;5594;p41"/>
              <p:cNvSpPr/>
              <p:nvPr/>
            </p:nvSpPr>
            <p:spPr>
              <a:xfrm>
                <a:off x="7205693" y="1697897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BCF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5" name="Google Shape;5595;p41"/>
              <p:cNvSpPr/>
              <p:nvPr/>
            </p:nvSpPr>
            <p:spPr>
              <a:xfrm>
                <a:off x="7205098" y="1697897"/>
                <a:ext cx="622" cy="27"/>
              </a:xfrm>
              <a:custGeom>
                <a:avLst/>
                <a:gdLst/>
                <a:ahLst/>
                <a:cxnLst/>
                <a:rect l="l" t="t" r="r" b="b"/>
                <a:pathLst>
                  <a:path w="23" h="1" extrusionOk="0">
                    <a:moveTo>
                      <a:pt x="0" y="1"/>
                    </a:moveTo>
                    <a:cubicBezTo>
                      <a:pt x="0" y="1"/>
                      <a:pt x="23" y="1"/>
                      <a:pt x="23" y="1"/>
                    </a:cubicBezTo>
                    <a:cubicBezTo>
                      <a:pt x="23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BCF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6" name="Google Shape;5596;p41"/>
              <p:cNvSpPr/>
              <p:nvPr/>
            </p:nvSpPr>
            <p:spPr>
              <a:xfrm>
                <a:off x="7205098" y="1697897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BCF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7" name="Google Shape;5597;p41"/>
              <p:cNvSpPr/>
              <p:nvPr/>
            </p:nvSpPr>
            <p:spPr>
              <a:xfrm>
                <a:off x="7237778" y="1770689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BCF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8" name="Google Shape;5598;p41"/>
              <p:cNvSpPr/>
              <p:nvPr/>
            </p:nvSpPr>
            <p:spPr>
              <a:xfrm>
                <a:off x="7135361" y="1556612"/>
                <a:ext cx="210429" cy="139069"/>
              </a:xfrm>
              <a:custGeom>
                <a:avLst/>
                <a:gdLst/>
                <a:ahLst/>
                <a:cxnLst/>
                <a:rect l="l" t="t" r="r" b="b"/>
                <a:pathLst>
                  <a:path w="7785" h="5145" extrusionOk="0">
                    <a:moveTo>
                      <a:pt x="5981" y="1"/>
                    </a:moveTo>
                    <a:cubicBezTo>
                      <a:pt x="5707" y="1"/>
                      <a:pt x="5433" y="46"/>
                      <a:pt x="5159" y="92"/>
                    </a:cubicBezTo>
                    <a:cubicBezTo>
                      <a:pt x="4863" y="138"/>
                      <a:pt x="4566" y="206"/>
                      <a:pt x="4269" y="275"/>
                    </a:cubicBezTo>
                    <a:cubicBezTo>
                      <a:pt x="3721" y="434"/>
                      <a:pt x="3174" y="617"/>
                      <a:pt x="2649" y="822"/>
                    </a:cubicBezTo>
                    <a:cubicBezTo>
                      <a:pt x="2329" y="936"/>
                      <a:pt x="2032" y="1051"/>
                      <a:pt x="1758" y="1188"/>
                    </a:cubicBezTo>
                    <a:cubicBezTo>
                      <a:pt x="1530" y="1302"/>
                      <a:pt x="1325" y="1393"/>
                      <a:pt x="1096" y="1507"/>
                    </a:cubicBezTo>
                    <a:cubicBezTo>
                      <a:pt x="754" y="1690"/>
                      <a:pt x="412" y="1872"/>
                      <a:pt x="92" y="2078"/>
                    </a:cubicBezTo>
                    <a:cubicBezTo>
                      <a:pt x="24" y="2146"/>
                      <a:pt x="1" y="2237"/>
                      <a:pt x="46" y="2306"/>
                    </a:cubicBezTo>
                    <a:cubicBezTo>
                      <a:pt x="77" y="2367"/>
                      <a:pt x="128" y="2397"/>
                      <a:pt x="178" y="2397"/>
                    </a:cubicBezTo>
                    <a:cubicBezTo>
                      <a:pt x="204" y="2397"/>
                      <a:pt x="229" y="2390"/>
                      <a:pt x="252" y="2374"/>
                    </a:cubicBezTo>
                    <a:cubicBezTo>
                      <a:pt x="640" y="2123"/>
                      <a:pt x="1028" y="1918"/>
                      <a:pt x="1439" y="1713"/>
                    </a:cubicBezTo>
                    <a:cubicBezTo>
                      <a:pt x="1621" y="1598"/>
                      <a:pt x="1827" y="1507"/>
                      <a:pt x="2032" y="1416"/>
                    </a:cubicBezTo>
                    <a:cubicBezTo>
                      <a:pt x="2512" y="1210"/>
                      <a:pt x="2991" y="1028"/>
                      <a:pt x="3470" y="868"/>
                    </a:cubicBezTo>
                    <a:cubicBezTo>
                      <a:pt x="4087" y="663"/>
                      <a:pt x="4703" y="503"/>
                      <a:pt x="5319" y="389"/>
                    </a:cubicBezTo>
                    <a:lnTo>
                      <a:pt x="5296" y="389"/>
                    </a:lnTo>
                    <a:cubicBezTo>
                      <a:pt x="5571" y="356"/>
                      <a:pt x="5845" y="324"/>
                      <a:pt x="6119" y="324"/>
                    </a:cubicBezTo>
                    <a:cubicBezTo>
                      <a:pt x="6233" y="324"/>
                      <a:pt x="6347" y="330"/>
                      <a:pt x="6460" y="343"/>
                    </a:cubicBezTo>
                    <a:cubicBezTo>
                      <a:pt x="6597" y="366"/>
                      <a:pt x="6734" y="389"/>
                      <a:pt x="6871" y="434"/>
                    </a:cubicBezTo>
                    <a:cubicBezTo>
                      <a:pt x="6963" y="480"/>
                      <a:pt x="7031" y="526"/>
                      <a:pt x="7122" y="571"/>
                    </a:cubicBezTo>
                    <a:cubicBezTo>
                      <a:pt x="7168" y="617"/>
                      <a:pt x="7214" y="663"/>
                      <a:pt x="7259" y="708"/>
                    </a:cubicBezTo>
                    <a:cubicBezTo>
                      <a:pt x="7305" y="754"/>
                      <a:pt x="7328" y="822"/>
                      <a:pt x="7373" y="891"/>
                    </a:cubicBezTo>
                    <a:cubicBezTo>
                      <a:pt x="7396" y="959"/>
                      <a:pt x="7419" y="1028"/>
                      <a:pt x="7419" y="1119"/>
                    </a:cubicBezTo>
                    <a:cubicBezTo>
                      <a:pt x="7442" y="1210"/>
                      <a:pt x="7442" y="1302"/>
                      <a:pt x="7442" y="1393"/>
                    </a:cubicBezTo>
                    <a:cubicBezTo>
                      <a:pt x="7419" y="1484"/>
                      <a:pt x="7396" y="1598"/>
                      <a:pt x="7351" y="1713"/>
                    </a:cubicBezTo>
                    <a:cubicBezTo>
                      <a:pt x="7287" y="1862"/>
                      <a:pt x="7203" y="1991"/>
                      <a:pt x="7099" y="2138"/>
                    </a:cubicBezTo>
                    <a:lnTo>
                      <a:pt x="7099" y="2138"/>
                    </a:lnTo>
                    <a:cubicBezTo>
                      <a:pt x="7100" y="2134"/>
                      <a:pt x="7100" y="2129"/>
                      <a:pt x="7100" y="2123"/>
                    </a:cubicBezTo>
                    <a:lnTo>
                      <a:pt x="7100" y="2123"/>
                    </a:lnTo>
                    <a:cubicBezTo>
                      <a:pt x="6894" y="2420"/>
                      <a:pt x="6643" y="2648"/>
                      <a:pt x="6369" y="2877"/>
                    </a:cubicBezTo>
                    <a:cubicBezTo>
                      <a:pt x="6369" y="2899"/>
                      <a:pt x="6346" y="2899"/>
                      <a:pt x="6346" y="2899"/>
                    </a:cubicBezTo>
                    <a:lnTo>
                      <a:pt x="6369" y="2899"/>
                    </a:lnTo>
                    <a:cubicBezTo>
                      <a:pt x="6004" y="3173"/>
                      <a:pt x="5639" y="3424"/>
                      <a:pt x="5251" y="3630"/>
                    </a:cubicBezTo>
                    <a:cubicBezTo>
                      <a:pt x="4863" y="3858"/>
                      <a:pt x="4452" y="4086"/>
                      <a:pt x="4018" y="4269"/>
                    </a:cubicBezTo>
                    <a:lnTo>
                      <a:pt x="4041" y="4269"/>
                    </a:lnTo>
                    <a:cubicBezTo>
                      <a:pt x="3744" y="4383"/>
                      <a:pt x="3447" y="4520"/>
                      <a:pt x="3151" y="4611"/>
                    </a:cubicBezTo>
                    <a:cubicBezTo>
                      <a:pt x="2900" y="4703"/>
                      <a:pt x="2671" y="4771"/>
                      <a:pt x="2420" y="4840"/>
                    </a:cubicBezTo>
                    <a:cubicBezTo>
                      <a:pt x="2329" y="4862"/>
                      <a:pt x="2283" y="4954"/>
                      <a:pt x="2306" y="5045"/>
                    </a:cubicBezTo>
                    <a:cubicBezTo>
                      <a:pt x="2324" y="5115"/>
                      <a:pt x="2381" y="5145"/>
                      <a:pt x="2448" y="5145"/>
                    </a:cubicBezTo>
                    <a:cubicBezTo>
                      <a:pt x="2469" y="5145"/>
                      <a:pt x="2490" y="5142"/>
                      <a:pt x="2512" y="5136"/>
                    </a:cubicBezTo>
                    <a:cubicBezTo>
                      <a:pt x="2717" y="5113"/>
                      <a:pt x="2900" y="5045"/>
                      <a:pt x="3105" y="4977"/>
                    </a:cubicBezTo>
                    <a:cubicBezTo>
                      <a:pt x="3356" y="4908"/>
                      <a:pt x="3584" y="4794"/>
                      <a:pt x="3835" y="4703"/>
                    </a:cubicBezTo>
                    <a:cubicBezTo>
                      <a:pt x="4429" y="4452"/>
                      <a:pt x="4977" y="4178"/>
                      <a:pt x="5525" y="3858"/>
                    </a:cubicBezTo>
                    <a:cubicBezTo>
                      <a:pt x="6050" y="3539"/>
                      <a:pt x="6575" y="3173"/>
                      <a:pt x="7008" y="2740"/>
                    </a:cubicBezTo>
                    <a:cubicBezTo>
                      <a:pt x="7191" y="2557"/>
                      <a:pt x="7373" y="2352"/>
                      <a:pt x="7510" y="2123"/>
                    </a:cubicBezTo>
                    <a:cubicBezTo>
                      <a:pt x="7624" y="1918"/>
                      <a:pt x="7716" y="1690"/>
                      <a:pt x="7739" y="1461"/>
                    </a:cubicBezTo>
                    <a:cubicBezTo>
                      <a:pt x="7784" y="1233"/>
                      <a:pt x="7761" y="1005"/>
                      <a:pt x="7670" y="799"/>
                    </a:cubicBezTo>
                    <a:cubicBezTo>
                      <a:pt x="7602" y="617"/>
                      <a:pt x="7488" y="434"/>
                      <a:pt x="7305" y="320"/>
                    </a:cubicBezTo>
                    <a:cubicBezTo>
                      <a:pt x="6963" y="69"/>
                      <a:pt x="6529" y="1"/>
                      <a:pt x="611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9" name="Google Shape;5599;p41"/>
              <p:cNvSpPr/>
              <p:nvPr/>
            </p:nvSpPr>
            <p:spPr>
              <a:xfrm>
                <a:off x="6986669" y="1547367"/>
                <a:ext cx="175884" cy="72819"/>
              </a:xfrm>
              <a:custGeom>
                <a:avLst/>
                <a:gdLst/>
                <a:ahLst/>
                <a:cxnLst/>
                <a:rect l="l" t="t" r="r" b="b"/>
                <a:pathLst>
                  <a:path w="6507" h="2694" extrusionOk="0">
                    <a:moveTo>
                      <a:pt x="4771" y="0"/>
                    </a:moveTo>
                    <a:cubicBezTo>
                      <a:pt x="4589" y="0"/>
                      <a:pt x="4406" y="23"/>
                      <a:pt x="4224" y="46"/>
                    </a:cubicBezTo>
                    <a:cubicBezTo>
                      <a:pt x="3995" y="92"/>
                      <a:pt x="3767" y="137"/>
                      <a:pt x="3562" y="206"/>
                    </a:cubicBezTo>
                    <a:cubicBezTo>
                      <a:pt x="3151" y="320"/>
                      <a:pt x="2763" y="480"/>
                      <a:pt x="2398" y="662"/>
                    </a:cubicBezTo>
                    <a:cubicBezTo>
                      <a:pt x="1667" y="1050"/>
                      <a:pt x="1005" y="1575"/>
                      <a:pt x="389" y="2146"/>
                    </a:cubicBezTo>
                    <a:cubicBezTo>
                      <a:pt x="275" y="2237"/>
                      <a:pt x="161" y="2351"/>
                      <a:pt x="69" y="2465"/>
                    </a:cubicBezTo>
                    <a:cubicBezTo>
                      <a:pt x="1" y="2534"/>
                      <a:pt x="1" y="2625"/>
                      <a:pt x="69" y="2694"/>
                    </a:cubicBezTo>
                    <a:cubicBezTo>
                      <a:pt x="206" y="2625"/>
                      <a:pt x="343" y="2557"/>
                      <a:pt x="480" y="2511"/>
                    </a:cubicBezTo>
                    <a:cubicBezTo>
                      <a:pt x="731" y="2260"/>
                      <a:pt x="982" y="2032"/>
                      <a:pt x="1234" y="1826"/>
                    </a:cubicBezTo>
                    <a:cubicBezTo>
                      <a:pt x="1736" y="1415"/>
                      <a:pt x="2283" y="1073"/>
                      <a:pt x="2854" y="799"/>
                    </a:cubicBezTo>
                    <a:cubicBezTo>
                      <a:pt x="3333" y="594"/>
                      <a:pt x="3858" y="434"/>
                      <a:pt x="4383" y="365"/>
                    </a:cubicBezTo>
                    <a:cubicBezTo>
                      <a:pt x="4406" y="365"/>
                      <a:pt x="4406" y="343"/>
                      <a:pt x="4406" y="343"/>
                    </a:cubicBezTo>
                    <a:cubicBezTo>
                      <a:pt x="4406" y="343"/>
                      <a:pt x="4406" y="365"/>
                      <a:pt x="4406" y="365"/>
                    </a:cubicBezTo>
                    <a:cubicBezTo>
                      <a:pt x="4527" y="339"/>
                      <a:pt x="4655" y="328"/>
                      <a:pt x="4786" y="328"/>
                    </a:cubicBezTo>
                    <a:cubicBezTo>
                      <a:pt x="4879" y="328"/>
                      <a:pt x="4974" y="333"/>
                      <a:pt x="5068" y="343"/>
                    </a:cubicBezTo>
                    <a:cubicBezTo>
                      <a:pt x="5205" y="365"/>
                      <a:pt x="5342" y="388"/>
                      <a:pt x="5502" y="457"/>
                    </a:cubicBezTo>
                    <a:cubicBezTo>
                      <a:pt x="5593" y="480"/>
                      <a:pt x="5684" y="548"/>
                      <a:pt x="5776" y="594"/>
                    </a:cubicBezTo>
                    <a:cubicBezTo>
                      <a:pt x="5844" y="662"/>
                      <a:pt x="5913" y="708"/>
                      <a:pt x="5981" y="776"/>
                    </a:cubicBezTo>
                    <a:cubicBezTo>
                      <a:pt x="6027" y="845"/>
                      <a:pt x="6050" y="913"/>
                      <a:pt x="6095" y="982"/>
                    </a:cubicBezTo>
                    <a:cubicBezTo>
                      <a:pt x="6118" y="1027"/>
                      <a:pt x="6141" y="1096"/>
                      <a:pt x="6141" y="1164"/>
                    </a:cubicBezTo>
                    <a:cubicBezTo>
                      <a:pt x="6164" y="1256"/>
                      <a:pt x="6164" y="1347"/>
                      <a:pt x="6164" y="1415"/>
                    </a:cubicBezTo>
                    <a:cubicBezTo>
                      <a:pt x="6141" y="1530"/>
                      <a:pt x="6118" y="1621"/>
                      <a:pt x="6072" y="1712"/>
                    </a:cubicBezTo>
                    <a:cubicBezTo>
                      <a:pt x="6027" y="1849"/>
                      <a:pt x="5936" y="1986"/>
                      <a:pt x="5867" y="2100"/>
                    </a:cubicBezTo>
                    <a:cubicBezTo>
                      <a:pt x="5776" y="2214"/>
                      <a:pt x="5707" y="2306"/>
                      <a:pt x="5616" y="2397"/>
                    </a:cubicBezTo>
                    <a:cubicBezTo>
                      <a:pt x="5547" y="2465"/>
                      <a:pt x="5547" y="2579"/>
                      <a:pt x="5616" y="2625"/>
                    </a:cubicBezTo>
                    <a:cubicBezTo>
                      <a:pt x="5650" y="2659"/>
                      <a:pt x="5690" y="2676"/>
                      <a:pt x="5730" y="2676"/>
                    </a:cubicBezTo>
                    <a:cubicBezTo>
                      <a:pt x="5770" y="2676"/>
                      <a:pt x="5810" y="2659"/>
                      <a:pt x="5844" y="2625"/>
                    </a:cubicBezTo>
                    <a:cubicBezTo>
                      <a:pt x="6118" y="2351"/>
                      <a:pt x="6324" y="2032"/>
                      <a:pt x="6438" y="1666"/>
                    </a:cubicBezTo>
                    <a:cubicBezTo>
                      <a:pt x="6506" y="1393"/>
                      <a:pt x="6506" y="1073"/>
                      <a:pt x="6369" y="822"/>
                    </a:cubicBezTo>
                    <a:cubicBezTo>
                      <a:pt x="6255" y="548"/>
                      <a:pt x="6050" y="365"/>
                      <a:pt x="5799" y="228"/>
                    </a:cubicBezTo>
                    <a:cubicBezTo>
                      <a:pt x="5662" y="160"/>
                      <a:pt x="5502" y="92"/>
                      <a:pt x="5365" y="69"/>
                    </a:cubicBezTo>
                    <a:cubicBezTo>
                      <a:pt x="5182" y="23"/>
                      <a:pt x="5000" y="0"/>
                      <a:pt x="479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0" name="Google Shape;5600;p41"/>
              <p:cNvSpPr/>
              <p:nvPr/>
            </p:nvSpPr>
            <p:spPr>
              <a:xfrm>
                <a:off x="7105141" y="1557233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CF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1" name="Google Shape;5601;p41"/>
              <p:cNvSpPr/>
              <p:nvPr/>
            </p:nvSpPr>
            <p:spPr>
              <a:xfrm>
                <a:off x="6765807" y="1593643"/>
                <a:ext cx="269651" cy="133501"/>
              </a:xfrm>
              <a:custGeom>
                <a:avLst/>
                <a:gdLst/>
                <a:ahLst/>
                <a:cxnLst/>
                <a:rect l="l" t="t" r="r" b="b"/>
                <a:pathLst>
                  <a:path w="9976" h="4939" extrusionOk="0">
                    <a:moveTo>
                      <a:pt x="9793" y="0"/>
                    </a:moveTo>
                    <a:cubicBezTo>
                      <a:pt x="9747" y="0"/>
                      <a:pt x="9724" y="0"/>
                      <a:pt x="9701" y="23"/>
                    </a:cubicBezTo>
                    <a:cubicBezTo>
                      <a:pt x="7145" y="1256"/>
                      <a:pt x="4588" y="2488"/>
                      <a:pt x="2032" y="3698"/>
                    </a:cubicBezTo>
                    <a:lnTo>
                      <a:pt x="115" y="4634"/>
                    </a:lnTo>
                    <a:cubicBezTo>
                      <a:pt x="23" y="4679"/>
                      <a:pt x="0" y="4793"/>
                      <a:pt x="46" y="4862"/>
                    </a:cubicBezTo>
                    <a:cubicBezTo>
                      <a:pt x="80" y="4913"/>
                      <a:pt x="140" y="4939"/>
                      <a:pt x="207" y="4939"/>
                    </a:cubicBezTo>
                    <a:cubicBezTo>
                      <a:pt x="229" y="4939"/>
                      <a:pt x="252" y="4936"/>
                      <a:pt x="274" y="4930"/>
                    </a:cubicBezTo>
                    <a:cubicBezTo>
                      <a:pt x="3242" y="3492"/>
                      <a:pt x="6232" y="2054"/>
                      <a:pt x="9199" y="616"/>
                    </a:cubicBezTo>
                    <a:cubicBezTo>
                      <a:pt x="9427" y="525"/>
                      <a:pt x="9633" y="411"/>
                      <a:pt x="9861" y="320"/>
                    </a:cubicBezTo>
                    <a:cubicBezTo>
                      <a:pt x="9952" y="274"/>
                      <a:pt x="9975" y="160"/>
                      <a:pt x="9929" y="91"/>
                    </a:cubicBezTo>
                    <a:cubicBezTo>
                      <a:pt x="9884" y="23"/>
                      <a:pt x="9838" y="0"/>
                      <a:pt x="979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2" name="Google Shape;5602;p41"/>
              <p:cNvSpPr/>
              <p:nvPr/>
            </p:nvSpPr>
            <p:spPr>
              <a:xfrm>
                <a:off x="6863899" y="1728739"/>
                <a:ext cx="301114" cy="148746"/>
              </a:xfrm>
              <a:custGeom>
                <a:avLst/>
                <a:gdLst/>
                <a:ahLst/>
                <a:cxnLst/>
                <a:rect l="l" t="t" r="r" b="b"/>
                <a:pathLst>
                  <a:path w="11140" h="5503" extrusionOk="0">
                    <a:moveTo>
                      <a:pt x="10957" y="1"/>
                    </a:moveTo>
                    <a:cubicBezTo>
                      <a:pt x="10934" y="1"/>
                      <a:pt x="10911" y="1"/>
                      <a:pt x="10888" y="24"/>
                    </a:cubicBezTo>
                    <a:cubicBezTo>
                      <a:pt x="8378" y="1233"/>
                      <a:pt x="5867" y="2443"/>
                      <a:pt x="3356" y="3653"/>
                    </a:cubicBezTo>
                    <a:lnTo>
                      <a:pt x="115" y="5205"/>
                    </a:lnTo>
                    <a:cubicBezTo>
                      <a:pt x="24" y="5251"/>
                      <a:pt x="1" y="5342"/>
                      <a:pt x="46" y="5433"/>
                    </a:cubicBezTo>
                    <a:cubicBezTo>
                      <a:pt x="76" y="5477"/>
                      <a:pt x="124" y="5503"/>
                      <a:pt x="180" y="5503"/>
                    </a:cubicBezTo>
                    <a:cubicBezTo>
                      <a:pt x="210" y="5503"/>
                      <a:pt x="242" y="5495"/>
                      <a:pt x="275" y="5479"/>
                    </a:cubicBezTo>
                    <a:cubicBezTo>
                      <a:pt x="3310" y="4018"/>
                      <a:pt x="6346" y="2557"/>
                      <a:pt x="9382" y="1096"/>
                    </a:cubicBezTo>
                    <a:cubicBezTo>
                      <a:pt x="9930" y="845"/>
                      <a:pt x="10478" y="571"/>
                      <a:pt x="11025" y="298"/>
                    </a:cubicBezTo>
                    <a:cubicBezTo>
                      <a:pt x="11117" y="275"/>
                      <a:pt x="11139" y="161"/>
                      <a:pt x="11094" y="92"/>
                    </a:cubicBezTo>
                    <a:cubicBezTo>
                      <a:pt x="11071" y="24"/>
                      <a:pt x="11025" y="1"/>
                      <a:pt x="109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3" name="Google Shape;5603;p41"/>
              <p:cNvSpPr/>
              <p:nvPr/>
            </p:nvSpPr>
            <p:spPr>
              <a:xfrm>
                <a:off x="6890442" y="1792908"/>
                <a:ext cx="277652" cy="140421"/>
              </a:xfrm>
              <a:custGeom>
                <a:avLst/>
                <a:gdLst/>
                <a:ahLst/>
                <a:cxnLst/>
                <a:rect l="l" t="t" r="r" b="b"/>
                <a:pathLst>
                  <a:path w="10272" h="5195" extrusionOk="0">
                    <a:moveTo>
                      <a:pt x="10272" y="1"/>
                    </a:moveTo>
                    <a:lnTo>
                      <a:pt x="10272" y="1"/>
                    </a:lnTo>
                    <a:cubicBezTo>
                      <a:pt x="8491" y="868"/>
                      <a:pt x="6711" y="1713"/>
                      <a:pt x="4930" y="2580"/>
                    </a:cubicBezTo>
                    <a:lnTo>
                      <a:pt x="114" y="4885"/>
                    </a:lnTo>
                    <a:cubicBezTo>
                      <a:pt x="23" y="4931"/>
                      <a:pt x="0" y="5045"/>
                      <a:pt x="46" y="5114"/>
                    </a:cubicBezTo>
                    <a:cubicBezTo>
                      <a:pt x="76" y="5174"/>
                      <a:pt x="127" y="5195"/>
                      <a:pt x="184" y="5195"/>
                    </a:cubicBezTo>
                    <a:cubicBezTo>
                      <a:pt x="213" y="5195"/>
                      <a:pt x="244" y="5190"/>
                      <a:pt x="274" y="5182"/>
                    </a:cubicBezTo>
                    <a:cubicBezTo>
                      <a:pt x="3150" y="3790"/>
                      <a:pt x="6049" y="2397"/>
                      <a:pt x="8948" y="1005"/>
                    </a:cubicBezTo>
                    <a:cubicBezTo>
                      <a:pt x="9336" y="822"/>
                      <a:pt x="9724" y="617"/>
                      <a:pt x="10135" y="434"/>
                    </a:cubicBezTo>
                    <a:cubicBezTo>
                      <a:pt x="10135" y="434"/>
                      <a:pt x="10135" y="412"/>
                      <a:pt x="10157" y="412"/>
                    </a:cubicBezTo>
                    <a:cubicBezTo>
                      <a:pt x="10180" y="389"/>
                      <a:pt x="10203" y="366"/>
                      <a:pt x="10203" y="320"/>
                    </a:cubicBezTo>
                    <a:cubicBezTo>
                      <a:pt x="10203" y="320"/>
                      <a:pt x="10226" y="320"/>
                      <a:pt x="10226" y="297"/>
                    </a:cubicBezTo>
                    <a:cubicBezTo>
                      <a:pt x="10249" y="206"/>
                      <a:pt x="10249" y="92"/>
                      <a:pt x="102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4" name="Google Shape;5604;p41"/>
              <p:cNvSpPr/>
              <p:nvPr/>
            </p:nvSpPr>
            <p:spPr>
              <a:xfrm>
                <a:off x="7027403" y="1592399"/>
                <a:ext cx="138231" cy="142772"/>
              </a:xfrm>
              <a:custGeom>
                <a:avLst/>
                <a:gdLst/>
                <a:ahLst/>
                <a:cxnLst/>
                <a:rect l="l" t="t" r="r" b="b"/>
                <a:pathLst>
                  <a:path w="5114" h="5282" extrusionOk="0">
                    <a:moveTo>
                      <a:pt x="183" y="0"/>
                    </a:moveTo>
                    <a:cubicBezTo>
                      <a:pt x="92" y="0"/>
                      <a:pt x="23" y="69"/>
                      <a:pt x="23" y="137"/>
                    </a:cubicBezTo>
                    <a:cubicBezTo>
                      <a:pt x="0" y="229"/>
                      <a:pt x="69" y="320"/>
                      <a:pt x="160" y="320"/>
                    </a:cubicBezTo>
                    <a:cubicBezTo>
                      <a:pt x="206" y="343"/>
                      <a:pt x="251" y="366"/>
                      <a:pt x="297" y="366"/>
                    </a:cubicBezTo>
                    <a:cubicBezTo>
                      <a:pt x="571" y="457"/>
                      <a:pt x="799" y="548"/>
                      <a:pt x="1028" y="685"/>
                    </a:cubicBezTo>
                    <a:cubicBezTo>
                      <a:pt x="1452" y="953"/>
                      <a:pt x="1833" y="1287"/>
                      <a:pt x="2192" y="1623"/>
                    </a:cubicBezTo>
                    <a:lnTo>
                      <a:pt x="2192" y="1623"/>
                    </a:lnTo>
                    <a:cubicBezTo>
                      <a:pt x="2192" y="1622"/>
                      <a:pt x="2192" y="1622"/>
                      <a:pt x="2192" y="1621"/>
                    </a:cubicBezTo>
                    <a:lnTo>
                      <a:pt x="2192" y="1621"/>
                    </a:lnTo>
                    <a:cubicBezTo>
                      <a:pt x="2196" y="1625"/>
                      <a:pt x="2199" y="1629"/>
                      <a:pt x="2203" y="1633"/>
                    </a:cubicBezTo>
                    <a:lnTo>
                      <a:pt x="2203" y="1633"/>
                    </a:lnTo>
                    <a:cubicBezTo>
                      <a:pt x="2199" y="1630"/>
                      <a:pt x="2196" y="1626"/>
                      <a:pt x="2192" y="1623"/>
                    </a:cubicBezTo>
                    <a:lnTo>
                      <a:pt x="2192" y="1623"/>
                    </a:lnTo>
                    <a:cubicBezTo>
                      <a:pt x="2192" y="1643"/>
                      <a:pt x="2192" y="1644"/>
                      <a:pt x="2213" y="1644"/>
                    </a:cubicBezTo>
                    <a:lnTo>
                      <a:pt x="2213" y="1644"/>
                    </a:lnTo>
                    <a:cubicBezTo>
                      <a:pt x="2210" y="1640"/>
                      <a:pt x="2207" y="1637"/>
                      <a:pt x="2203" y="1633"/>
                    </a:cubicBezTo>
                    <a:lnTo>
                      <a:pt x="2203" y="1633"/>
                    </a:lnTo>
                    <a:cubicBezTo>
                      <a:pt x="2207" y="1637"/>
                      <a:pt x="2211" y="1640"/>
                      <a:pt x="2214" y="1644"/>
                    </a:cubicBezTo>
                    <a:cubicBezTo>
                      <a:pt x="2214" y="1644"/>
                      <a:pt x="2214" y="1644"/>
                      <a:pt x="2213" y="1644"/>
                    </a:cubicBezTo>
                    <a:lnTo>
                      <a:pt x="2213" y="1644"/>
                    </a:lnTo>
                    <a:cubicBezTo>
                      <a:pt x="2594" y="2049"/>
                      <a:pt x="2974" y="2497"/>
                      <a:pt x="3333" y="2945"/>
                    </a:cubicBezTo>
                    <a:cubicBezTo>
                      <a:pt x="3744" y="3447"/>
                      <a:pt x="4177" y="3949"/>
                      <a:pt x="4497" y="4497"/>
                    </a:cubicBezTo>
                    <a:cubicBezTo>
                      <a:pt x="4634" y="4725"/>
                      <a:pt x="4725" y="4954"/>
                      <a:pt x="4794" y="5182"/>
                    </a:cubicBezTo>
                    <a:cubicBezTo>
                      <a:pt x="4811" y="5252"/>
                      <a:pt x="4882" y="5281"/>
                      <a:pt x="4945" y="5281"/>
                    </a:cubicBezTo>
                    <a:cubicBezTo>
                      <a:pt x="4964" y="5281"/>
                      <a:pt x="4983" y="5278"/>
                      <a:pt x="4999" y="5273"/>
                    </a:cubicBezTo>
                    <a:cubicBezTo>
                      <a:pt x="5045" y="5250"/>
                      <a:pt x="5090" y="5227"/>
                      <a:pt x="5090" y="5182"/>
                    </a:cubicBezTo>
                    <a:cubicBezTo>
                      <a:pt x="5113" y="5136"/>
                      <a:pt x="5113" y="5091"/>
                      <a:pt x="5090" y="5068"/>
                    </a:cubicBezTo>
                    <a:cubicBezTo>
                      <a:pt x="4908" y="4406"/>
                      <a:pt x="4497" y="3858"/>
                      <a:pt x="4086" y="3333"/>
                    </a:cubicBezTo>
                    <a:cubicBezTo>
                      <a:pt x="3904" y="3128"/>
                      <a:pt x="3721" y="2899"/>
                      <a:pt x="3538" y="2671"/>
                    </a:cubicBezTo>
                    <a:cubicBezTo>
                      <a:pt x="3356" y="2443"/>
                      <a:pt x="3173" y="2237"/>
                      <a:pt x="2991" y="2009"/>
                    </a:cubicBezTo>
                    <a:cubicBezTo>
                      <a:pt x="2602" y="1575"/>
                      <a:pt x="2169" y="1142"/>
                      <a:pt x="1712" y="777"/>
                    </a:cubicBezTo>
                    <a:cubicBezTo>
                      <a:pt x="1484" y="594"/>
                      <a:pt x="1256" y="434"/>
                      <a:pt x="1005" y="297"/>
                    </a:cubicBezTo>
                    <a:cubicBezTo>
                      <a:pt x="754" y="160"/>
                      <a:pt x="480" y="69"/>
                      <a:pt x="206" y="0"/>
                    </a:cubicBezTo>
                    <a:close/>
                  </a:path>
                </a:pathLst>
              </a:custGeom>
              <a:solidFill>
                <a:srgbClr val="ED78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5" name="Google Shape;5605;p41"/>
              <p:cNvSpPr/>
              <p:nvPr/>
            </p:nvSpPr>
            <p:spPr>
              <a:xfrm>
                <a:off x="7156958" y="1728739"/>
                <a:ext cx="13001" cy="75927"/>
              </a:xfrm>
              <a:custGeom>
                <a:avLst/>
                <a:gdLst/>
                <a:ahLst/>
                <a:cxnLst/>
                <a:rect l="l" t="t" r="r" b="b"/>
                <a:pathLst>
                  <a:path w="481" h="2809" extrusionOk="0">
                    <a:moveTo>
                      <a:pt x="160" y="1"/>
                    </a:moveTo>
                    <a:cubicBezTo>
                      <a:pt x="92" y="1"/>
                      <a:pt x="1" y="92"/>
                      <a:pt x="24" y="183"/>
                    </a:cubicBezTo>
                    <a:cubicBezTo>
                      <a:pt x="115" y="686"/>
                      <a:pt x="160" y="1188"/>
                      <a:pt x="160" y="1690"/>
                    </a:cubicBezTo>
                    <a:cubicBezTo>
                      <a:pt x="138" y="2009"/>
                      <a:pt x="115" y="2306"/>
                      <a:pt x="46" y="2626"/>
                    </a:cubicBezTo>
                    <a:cubicBezTo>
                      <a:pt x="24" y="2717"/>
                      <a:pt x="92" y="2786"/>
                      <a:pt x="183" y="2808"/>
                    </a:cubicBezTo>
                    <a:cubicBezTo>
                      <a:pt x="229" y="2808"/>
                      <a:pt x="252" y="2808"/>
                      <a:pt x="275" y="2786"/>
                    </a:cubicBezTo>
                    <a:lnTo>
                      <a:pt x="297" y="2786"/>
                    </a:lnTo>
                    <a:cubicBezTo>
                      <a:pt x="320" y="2763"/>
                      <a:pt x="320" y="2740"/>
                      <a:pt x="343" y="2717"/>
                    </a:cubicBezTo>
                    <a:cubicBezTo>
                      <a:pt x="343" y="2694"/>
                      <a:pt x="343" y="2694"/>
                      <a:pt x="366" y="2671"/>
                    </a:cubicBezTo>
                    <a:cubicBezTo>
                      <a:pt x="389" y="2557"/>
                      <a:pt x="412" y="2420"/>
                      <a:pt x="434" y="2306"/>
                    </a:cubicBezTo>
                    <a:cubicBezTo>
                      <a:pt x="457" y="2032"/>
                      <a:pt x="480" y="1736"/>
                      <a:pt x="480" y="1439"/>
                    </a:cubicBezTo>
                    <a:cubicBezTo>
                      <a:pt x="480" y="1005"/>
                      <a:pt x="434" y="571"/>
                      <a:pt x="343" y="138"/>
                    </a:cubicBezTo>
                    <a:cubicBezTo>
                      <a:pt x="343" y="92"/>
                      <a:pt x="320" y="69"/>
                      <a:pt x="275" y="24"/>
                    </a:cubicBezTo>
                    <a:cubicBezTo>
                      <a:pt x="252" y="1"/>
                      <a:pt x="229" y="1"/>
                      <a:pt x="183" y="1"/>
                    </a:cubicBezTo>
                    <a:close/>
                  </a:path>
                </a:pathLst>
              </a:custGeom>
              <a:solidFill>
                <a:srgbClr val="ED78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6" name="Google Shape;5606;p41"/>
              <p:cNvSpPr/>
              <p:nvPr/>
            </p:nvSpPr>
            <p:spPr>
              <a:xfrm>
                <a:off x="7164986" y="1804017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D78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7" name="Google Shape;5607;p41"/>
              <p:cNvSpPr/>
              <p:nvPr/>
            </p:nvSpPr>
            <p:spPr>
              <a:xfrm>
                <a:off x="7164986" y="1804017"/>
                <a:ext cx="27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D78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8" name="Google Shape;5608;p41"/>
              <p:cNvSpPr/>
              <p:nvPr/>
            </p:nvSpPr>
            <p:spPr>
              <a:xfrm>
                <a:off x="6743588" y="1719494"/>
                <a:ext cx="157369" cy="215970"/>
              </a:xfrm>
              <a:custGeom>
                <a:avLst/>
                <a:gdLst/>
                <a:ahLst/>
                <a:cxnLst/>
                <a:rect l="l" t="t" r="r" b="b"/>
                <a:pathLst>
                  <a:path w="5822" h="7990" extrusionOk="0">
                    <a:moveTo>
                      <a:pt x="412" y="1438"/>
                    </a:moveTo>
                    <a:lnTo>
                      <a:pt x="412" y="1438"/>
                    </a:lnTo>
                    <a:cubicBezTo>
                      <a:pt x="410" y="1446"/>
                      <a:pt x="408" y="1453"/>
                      <a:pt x="406" y="1460"/>
                    </a:cubicBezTo>
                    <a:lnTo>
                      <a:pt x="406" y="1460"/>
                    </a:lnTo>
                    <a:cubicBezTo>
                      <a:pt x="412" y="1448"/>
                      <a:pt x="412" y="1438"/>
                      <a:pt x="412" y="1438"/>
                    </a:cubicBezTo>
                    <a:close/>
                    <a:moveTo>
                      <a:pt x="937" y="0"/>
                    </a:moveTo>
                    <a:cubicBezTo>
                      <a:pt x="891" y="0"/>
                      <a:pt x="845" y="23"/>
                      <a:pt x="822" y="46"/>
                    </a:cubicBezTo>
                    <a:cubicBezTo>
                      <a:pt x="708" y="160"/>
                      <a:pt x="594" y="297"/>
                      <a:pt x="480" y="434"/>
                    </a:cubicBezTo>
                    <a:cubicBezTo>
                      <a:pt x="389" y="594"/>
                      <a:pt x="297" y="754"/>
                      <a:pt x="229" y="913"/>
                    </a:cubicBezTo>
                    <a:cubicBezTo>
                      <a:pt x="92" y="1256"/>
                      <a:pt x="24" y="1598"/>
                      <a:pt x="24" y="1941"/>
                    </a:cubicBezTo>
                    <a:cubicBezTo>
                      <a:pt x="1" y="2306"/>
                      <a:pt x="46" y="2671"/>
                      <a:pt x="115" y="3036"/>
                    </a:cubicBezTo>
                    <a:cubicBezTo>
                      <a:pt x="183" y="3401"/>
                      <a:pt x="297" y="3767"/>
                      <a:pt x="434" y="4109"/>
                    </a:cubicBezTo>
                    <a:cubicBezTo>
                      <a:pt x="571" y="4451"/>
                      <a:pt x="708" y="4794"/>
                      <a:pt x="891" y="5091"/>
                    </a:cubicBezTo>
                    <a:cubicBezTo>
                      <a:pt x="1074" y="5433"/>
                      <a:pt x="1279" y="5730"/>
                      <a:pt x="1507" y="6026"/>
                    </a:cubicBezTo>
                    <a:cubicBezTo>
                      <a:pt x="1758" y="6346"/>
                      <a:pt x="2055" y="6643"/>
                      <a:pt x="2375" y="6917"/>
                    </a:cubicBezTo>
                    <a:cubicBezTo>
                      <a:pt x="2694" y="7190"/>
                      <a:pt x="3037" y="7419"/>
                      <a:pt x="3402" y="7601"/>
                    </a:cubicBezTo>
                    <a:cubicBezTo>
                      <a:pt x="3744" y="7761"/>
                      <a:pt x="4109" y="7875"/>
                      <a:pt x="4475" y="7944"/>
                    </a:cubicBezTo>
                    <a:cubicBezTo>
                      <a:pt x="4680" y="7989"/>
                      <a:pt x="4885" y="7989"/>
                      <a:pt x="5091" y="7989"/>
                    </a:cubicBezTo>
                    <a:cubicBezTo>
                      <a:pt x="5319" y="7989"/>
                      <a:pt x="5524" y="7966"/>
                      <a:pt x="5707" y="7875"/>
                    </a:cubicBezTo>
                    <a:cubicBezTo>
                      <a:pt x="5798" y="7830"/>
                      <a:pt x="5821" y="7738"/>
                      <a:pt x="5798" y="7647"/>
                    </a:cubicBezTo>
                    <a:cubicBezTo>
                      <a:pt x="5765" y="7598"/>
                      <a:pt x="5709" y="7560"/>
                      <a:pt x="5646" y="7560"/>
                    </a:cubicBezTo>
                    <a:cubicBezTo>
                      <a:pt x="5621" y="7560"/>
                      <a:pt x="5596" y="7566"/>
                      <a:pt x="5570" y="7578"/>
                    </a:cubicBezTo>
                    <a:cubicBezTo>
                      <a:pt x="5547" y="7578"/>
                      <a:pt x="5524" y="7601"/>
                      <a:pt x="5502" y="7601"/>
                    </a:cubicBezTo>
                    <a:cubicBezTo>
                      <a:pt x="5365" y="7647"/>
                      <a:pt x="5251" y="7670"/>
                      <a:pt x="5114" y="7670"/>
                    </a:cubicBezTo>
                    <a:cubicBezTo>
                      <a:pt x="4863" y="7670"/>
                      <a:pt x="4634" y="7647"/>
                      <a:pt x="4406" y="7601"/>
                    </a:cubicBezTo>
                    <a:lnTo>
                      <a:pt x="4383" y="7601"/>
                    </a:lnTo>
                    <a:cubicBezTo>
                      <a:pt x="4064" y="7510"/>
                      <a:pt x="3744" y="7396"/>
                      <a:pt x="3447" y="7259"/>
                    </a:cubicBezTo>
                    <a:cubicBezTo>
                      <a:pt x="3082" y="7053"/>
                      <a:pt x="2740" y="6825"/>
                      <a:pt x="2443" y="6551"/>
                    </a:cubicBezTo>
                    <a:lnTo>
                      <a:pt x="2443" y="6551"/>
                    </a:lnTo>
                    <a:cubicBezTo>
                      <a:pt x="2443" y="6551"/>
                      <a:pt x="2466" y="6574"/>
                      <a:pt x="2466" y="6574"/>
                    </a:cubicBezTo>
                    <a:cubicBezTo>
                      <a:pt x="2078" y="6232"/>
                      <a:pt x="1735" y="5821"/>
                      <a:pt x="1439" y="5364"/>
                    </a:cubicBezTo>
                    <a:cubicBezTo>
                      <a:pt x="1439" y="5364"/>
                      <a:pt x="1416" y="5342"/>
                      <a:pt x="1416" y="5342"/>
                    </a:cubicBezTo>
                    <a:lnTo>
                      <a:pt x="1416" y="5342"/>
                    </a:lnTo>
                    <a:cubicBezTo>
                      <a:pt x="1416" y="5342"/>
                      <a:pt x="1416" y="5342"/>
                      <a:pt x="1416" y="5342"/>
                    </a:cubicBezTo>
                    <a:cubicBezTo>
                      <a:pt x="1074" y="4794"/>
                      <a:pt x="777" y="4178"/>
                      <a:pt x="571" y="3561"/>
                    </a:cubicBezTo>
                    <a:lnTo>
                      <a:pt x="571" y="3561"/>
                    </a:lnTo>
                    <a:cubicBezTo>
                      <a:pt x="571" y="3561"/>
                      <a:pt x="594" y="3584"/>
                      <a:pt x="594" y="3584"/>
                    </a:cubicBezTo>
                    <a:cubicBezTo>
                      <a:pt x="457" y="3150"/>
                      <a:pt x="366" y="2717"/>
                      <a:pt x="343" y="2260"/>
                    </a:cubicBezTo>
                    <a:cubicBezTo>
                      <a:pt x="343" y="2254"/>
                      <a:pt x="343" y="2249"/>
                      <a:pt x="343" y="2237"/>
                    </a:cubicBezTo>
                    <a:cubicBezTo>
                      <a:pt x="321" y="1971"/>
                      <a:pt x="342" y="1705"/>
                      <a:pt x="406" y="1460"/>
                    </a:cubicBezTo>
                    <a:lnTo>
                      <a:pt x="406" y="1460"/>
                    </a:lnTo>
                    <a:cubicBezTo>
                      <a:pt x="403" y="1467"/>
                      <a:pt x="397" y="1476"/>
                      <a:pt x="389" y="1484"/>
                    </a:cubicBezTo>
                    <a:cubicBezTo>
                      <a:pt x="457" y="1256"/>
                      <a:pt x="526" y="1050"/>
                      <a:pt x="617" y="868"/>
                    </a:cubicBezTo>
                    <a:cubicBezTo>
                      <a:pt x="708" y="685"/>
                      <a:pt x="822" y="525"/>
                      <a:pt x="937" y="389"/>
                    </a:cubicBezTo>
                    <a:cubicBezTo>
                      <a:pt x="982" y="366"/>
                      <a:pt x="1005" y="320"/>
                      <a:pt x="1051" y="297"/>
                    </a:cubicBezTo>
                    <a:cubicBezTo>
                      <a:pt x="1096" y="229"/>
                      <a:pt x="1119" y="137"/>
                      <a:pt x="1051" y="69"/>
                    </a:cubicBezTo>
                    <a:cubicBezTo>
                      <a:pt x="1028" y="23"/>
                      <a:pt x="982" y="0"/>
                      <a:pt x="9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9" name="Google Shape;5609;p41"/>
              <p:cNvSpPr/>
              <p:nvPr/>
            </p:nvSpPr>
            <p:spPr>
              <a:xfrm>
                <a:off x="6858979" y="1868808"/>
                <a:ext cx="22219" cy="65034"/>
              </a:xfrm>
              <a:custGeom>
                <a:avLst/>
                <a:gdLst/>
                <a:ahLst/>
                <a:cxnLst/>
                <a:rect l="l" t="t" r="r" b="b"/>
                <a:pathLst>
                  <a:path w="822" h="2406" extrusionOk="0">
                    <a:moveTo>
                      <a:pt x="342" y="0"/>
                    </a:moveTo>
                    <a:cubicBezTo>
                      <a:pt x="274" y="0"/>
                      <a:pt x="206" y="46"/>
                      <a:pt x="183" y="114"/>
                    </a:cubicBezTo>
                    <a:cubicBezTo>
                      <a:pt x="0" y="845"/>
                      <a:pt x="114" y="1644"/>
                      <a:pt x="479" y="2306"/>
                    </a:cubicBezTo>
                    <a:cubicBezTo>
                      <a:pt x="514" y="2375"/>
                      <a:pt x="576" y="2405"/>
                      <a:pt x="644" y="2405"/>
                    </a:cubicBezTo>
                    <a:cubicBezTo>
                      <a:pt x="665" y="2405"/>
                      <a:pt x="686" y="2402"/>
                      <a:pt x="708" y="2397"/>
                    </a:cubicBezTo>
                    <a:cubicBezTo>
                      <a:pt x="776" y="2351"/>
                      <a:pt x="822" y="2237"/>
                      <a:pt x="776" y="2169"/>
                    </a:cubicBezTo>
                    <a:cubicBezTo>
                      <a:pt x="708" y="2032"/>
                      <a:pt x="639" y="1895"/>
                      <a:pt x="571" y="1758"/>
                    </a:cubicBezTo>
                    <a:cubicBezTo>
                      <a:pt x="502" y="1507"/>
                      <a:pt x="457" y="1256"/>
                      <a:pt x="434" y="1005"/>
                    </a:cubicBezTo>
                    <a:cubicBezTo>
                      <a:pt x="411" y="776"/>
                      <a:pt x="434" y="571"/>
                      <a:pt x="479" y="343"/>
                    </a:cubicBezTo>
                    <a:lnTo>
                      <a:pt x="479" y="343"/>
                    </a:lnTo>
                    <a:cubicBezTo>
                      <a:pt x="479" y="343"/>
                      <a:pt x="457" y="365"/>
                      <a:pt x="457" y="365"/>
                    </a:cubicBezTo>
                    <a:cubicBezTo>
                      <a:pt x="457" y="343"/>
                      <a:pt x="479" y="343"/>
                      <a:pt x="479" y="343"/>
                    </a:cubicBezTo>
                    <a:lnTo>
                      <a:pt x="479" y="343"/>
                    </a:lnTo>
                    <a:cubicBezTo>
                      <a:pt x="479" y="343"/>
                      <a:pt x="479" y="343"/>
                      <a:pt x="479" y="343"/>
                    </a:cubicBezTo>
                    <a:cubicBezTo>
                      <a:pt x="479" y="297"/>
                      <a:pt x="479" y="251"/>
                      <a:pt x="502" y="206"/>
                    </a:cubicBezTo>
                    <a:cubicBezTo>
                      <a:pt x="525" y="137"/>
                      <a:pt x="479" y="46"/>
                      <a:pt x="4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0" name="Google Shape;5610;p41"/>
              <p:cNvSpPr/>
              <p:nvPr/>
            </p:nvSpPr>
            <p:spPr>
              <a:xfrm>
                <a:off x="6766428" y="1721954"/>
                <a:ext cx="104903" cy="154449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5714" extrusionOk="0">
                    <a:moveTo>
                      <a:pt x="183" y="1"/>
                    </a:moveTo>
                    <a:cubicBezTo>
                      <a:pt x="137" y="1"/>
                      <a:pt x="92" y="24"/>
                      <a:pt x="69" y="46"/>
                    </a:cubicBezTo>
                    <a:cubicBezTo>
                      <a:pt x="0" y="115"/>
                      <a:pt x="23" y="206"/>
                      <a:pt x="69" y="275"/>
                    </a:cubicBezTo>
                    <a:cubicBezTo>
                      <a:pt x="343" y="526"/>
                      <a:pt x="571" y="800"/>
                      <a:pt x="822" y="1051"/>
                    </a:cubicBezTo>
                    <a:lnTo>
                      <a:pt x="799" y="1051"/>
                    </a:lnTo>
                    <a:cubicBezTo>
                      <a:pt x="1256" y="1576"/>
                      <a:pt x="1667" y="2124"/>
                      <a:pt x="2032" y="2694"/>
                    </a:cubicBezTo>
                    <a:cubicBezTo>
                      <a:pt x="2420" y="3288"/>
                      <a:pt x="2785" y="3904"/>
                      <a:pt x="3082" y="4543"/>
                    </a:cubicBezTo>
                    <a:cubicBezTo>
                      <a:pt x="3264" y="4885"/>
                      <a:pt x="3401" y="5251"/>
                      <a:pt x="3538" y="5616"/>
                    </a:cubicBezTo>
                    <a:cubicBezTo>
                      <a:pt x="3557" y="5672"/>
                      <a:pt x="3622" y="5713"/>
                      <a:pt x="3696" y="5713"/>
                    </a:cubicBezTo>
                    <a:cubicBezTo>
                      <a:pt x="3711" y="5713"/>
                      <a:pt x="3727" y="5711"/>
                      <a:pt x="3744" y="5707"/>
                    </a:cubicBezTo>
                    <a:cubicBezTo>
                      <a:pt x="3835" y="5684"/>
                      <a:pt x="3881" y="5593"/>
                      <a:pt x="3858" y="5502"/>
                    </a:cubicBezTo>
                    <a:cubicBezTo>
                      <a:pt x="3470" y="4497"/>
                      <a:pt x="2968" y="3516"/>
                      <a:pt x="2374" y="2603"/>
                    </a:cubicBezTo>
                    <a:cubicBezTo>
                      <a:pt x="1781" y="1690"/>
                      <a:pt x="1073" y="800"/>
                      <a:pt x="297" y="46"/>
                    </a:cubicBezTo>
                    <a:cubicBezTo>
                      <a:pt x="274" y="1"/>
                      <a:pt x="229" y="1"/>
                      <a:pt x="1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1" name="Google Shape;5611;p41"/>
              <p:cNvSpPr/>
              <p:nvPr/>
            </p:nvSpPr>
            <p:spPr>
              <a:xfrm>
                <a:off x="6947205" y="1622619"/>
                <a:ext cx="31490" cy="212888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7876" extrusionOk="0">
                    <a:moveTo>
                      <a:pt x="982" y="1"/>
                    </a:moveTo>
                    <a:cubicBezTo>
                      <a:pt x="890" y="1"/>
                      <a:pt x="845" y="69"/>
                      <a:pt x="822" y="161"/>
                    </a:cubicBezTo>
                    <a:cubicBezTo>
                      <a:pt x="434" y="2649"/>
                      <a:pt x="206" y="5182"/>
                      <a:pt x="0" y="7693"/>
                    </a:cubicBezTo>
                    <a:cubicBezTo>
                      <a:pt x="0" y="7784"/>
                      <a:pt x="69" y="7876"/>
                      <a:pt x="160" y="7876"/>
                    </a:cubicBezTo>
                    <a:cubicBezTo>
                      <a:pt x="228" y="7876"/>
                      <a:pt x="320" y="7807"/>
                      <a:pt x="320" y="7716"/>
                    </a:cubicBezTo>
                    <a:cubicBezTo>
                      <a:pt x="525" y="5205"/>
                      <a:pt x="753" y="2694"/>
                      <a:pt x="1141" y="184"/>
                    </a:cubicBezTo>
                    <a:cubicBezTo>
                      <a:pt x="1164" y="92"/>
                      <a:pt x="1073" y="24"/>
                      <a:pt x="1004" y="1"/>
                    </a:cubicBezTo>
                    <a:close/>
                  </a:path>
                </a:pathLst>
              </a:custGeom>
              <a:solidFill>
                <a:srgbClr val="ED78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2" name="Google Shape;5612;p41"/>
              <p:cNvSpPr/>
              <p:nvPr/>
            </p:nvSpPr>
            <p:spPr>
              <a:xfrm>
                <a:off x="6947800" y="1833020"/>
                <a:ext cx="28409" cy="62169"/>
              </a:xfrm>
              <a:custGeom>
                <a:avLst/>
                <a:gdLst/>
                <a:ahLst/>
                <a:cxnLst/>
                <a:rect l="l" t="t" r="r" b="b"/>
                <a:pathLst>
                  <a:path w="1051" h="2300" extrusionOk="0">
                    <a:moveTo>
                      <a:pt x="115" y="0"/>
                    </a:moveTo>
                    <a:cubicBezTo>
                      <a:pt x="24" y="46"/>
                      <a:pt x="1" y="137"/>
                      <a:pt x="47" y="229"/>
                    </a:cubicBezTo>
                    <a:cubicBezTo>
                      <a:pt x="298" y="868"/>
                      <a:pt x="526" y="1530"/>
                      <a:pt x="731" y="2192"/>
                    </a:cubicBezTo>
                    <a:cubicBezTo>
                      <a:pt x="754" y="2237"/>
                      <a:pt x="800" y="2260"/>
                      <a:pt x="823" y="2283"/>
                    </a:cubicBezTo>
                    <a:cubicBezTo>
                      <a:pt x="845" y="2294"/>
                      <a:pt x="868" y="2300"/>
                      <a:pt x="891" y="2300"/>
                    </a:cubicBezTo>
                    <a:cubicBezTo>
                      <a:pt x="914" y="2300"/>
                      <a:pt x="937" y="2294"/>
                      <a:pt x="960" y="2283"/>
                    </a:cubicBezTo>
                    <a:cubicBezTo>
                      <a:pt x="1005" y="2260"/>
                      <a:pt x="1028" y="2237"/>
                      <a:pt x="1051" y="2192"/>
                    </a:cubicBezTo>
                    <a:cubicBezTo>
                      <a:pt x="1051" y="2146"/>
                      <a:pt x="1051" y="2100"/>
                      <a:pt x="1028" y="2055"/>
                    </a:cubicBezTo>
                    <a:cubicBezTo>
                      <a:pt x="823" y="1393"/>
                      <a:pt x="594" y="731"/>
                      <a:pt x="343" y="92"/>
                    </a:cubicBezTo>
                    <a:cubicBezTo>
                      <a:pt x="320" y="23"/>
                      <a:pt x="252" y="0"/>
                      <a:pt x="184" y="0"/>
                    </a:cubicBezTo>
                    <a:close/>
                  </a:path>
                </a:pathLst>
              </a:custGeom>
              <a:solidFill>
                <a:srgbClr val="ED78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3" name="Google Shape;5613;p41"/>
              <p:cNvSpPr/>
              <p:nvPr/>
            </p:nvSpPr>
            <p:spPr>
              <a:xfrm>
                <a:off x="6946583" y="1592399"/>
                <a:ext cx="223376" cy="306034"/>
              </a:xfrm>
              <a:custGeom>
                <a:avLst/>
                <a:gdLst/>
                <a:ahLst/>
                <a:cxnLst/>
                <a:rect l="l" t="t" r="r" b="b"/>
                <a:pathLst>
                  <a:path w="8264" h="11322" extrusionOk="0">
                    <a:moveTo>
                      <a:pt x="3287" y="366"/>
                    </a:moveTo>
                    <a:cubicBezTo>
                      <a:pt x="3538" y="457"/>
                      <a:pt x="3766" y="548"/>
                      <a:pt x="4018" y="685"/>
                    </a:cubicBezTo>
                    <a:cubicBezTo>
                      <a:pt x="4406" y="936"/>
                      <a:pt x="4771" y="1233"/>
                      <a:pt x="5182" y="1667"/>
                    </a:cubicBezTo>
                    <a:lnTo>
                      <a:pt x="5182" y="1644"/>
                    </a:lnTo>
                    <a:cubicBezTo>
                      <a:pt x="5592" y="2055"/>
                      <a:pt x="5958" y="2511"/>
                      <a:pt x="6323" y="2945"/>
                    </a:cubicBezTo>
                    <a:lnTo>
                      <a:pt x="6483" y="3150"/>
                    </a:lnTo>
                    <a:cubicBezTo>
                      <a:pt x="6825" y="3584"/>
                      <a:pt x="7190" y="4018"/>
                      <a:pt x="7487" y="4497"/>
                    </a:cubicBezTo>
                    <a:cubicBezTo>
                      <a:pt x="7601" y="4702"/>
                      <a:pt x="7692" y="4908"/>
                      <a:pt x="7761" y="5091"/>
                    </a:cubicBezTo>
                    <a:cubicBezTo>
                      <a:pt x="5296" y="6277"/>
                      <a:pt x="2831" y="7464"/>
                      <a:pt x="365" y="8651"/>
                    </a:cubicBezTo>
                    <a:cubicBezTo>
                      <a:pt x="548" y="6414"/>
                      <a:pt x="776" y="3835"/>
                      <a:pt x="1164" y="1324"/>
                    </a:cubicBezTo>
                    <a:lnTo>
                      <a:pt x="1507" y="1165"/>
                    </a:lnTo>
                    <a:lnTo>
                      <a:pt x="2511" y="685"/>
                    </a:lnTo>
                    <a:cubicBezTo>
                      <a:pt x="2739" y="571"/>
                      <a:pt x="2945" y="457"/>
                      <a:pt x="3173" y="366"/>
                    </a:cubicBezTo>
                    <a:close/>
                    <a:moveTo>
                      <a:pt x="7829" y="5433"/>
                    </a:moveTo>
                    <a:cubicBezTo>
                      <a:pt x="7898" y="5889"/>
                      <a:pt x="7943" y="6323"/>
                      <a:pt x="7921" y="6734"/>
                    </a:cubicBezTo>
                    <a:cubicBezTo>
                      <a:pt x="7921" y="7031"/>
                      <a:pt x="7875" y="7305"/>
                      <a:pt x="7829" y="7578"/>
                    </a:cubicBezTo>
                    <a:lnTo>
                      <a:pt x="4999" y="8948"/>
                    </a:lnTo>
                    <a:lnTo>
                      <a:pt x="2831" y="9998"/>
                    </a:lnTo>
                    <a:lnTo>
                      <a:pt x="1621" y="10569"/>
                    </a:lnTo>
                    <a:lnTo>
                      <a:pt x="1050" y="10842"/>
                    </a:lnTo>
                    <a:cubicBezTo>
                      <a:pt x="868" y="10295"/>
                      <a:pt x="639" y="9633"/>
                      <a:pt x="388" y="8994"/>
                    </a:cubicBezTo>
                    <a:lnTo>
                      <a:pt x="6323" y="6140"/>
                    </a:lnTo>
                    <a:lnTo>
                      <a:pt x="7145" y="5752"/>
                    </a:lnTo>
                    <a:lnTo>
                      <a:pt x="7829" y="5433"/>
                    </a:lnTo>
                    <a:close/>
                    <a:moveTo>
                      <a:pt x="3150" y="0"/>
                    </a:moveTo>
                    <a:cubicBezTo>
                      <a:pt x="3105" y="0"/>
                      <a:pt x="3082" y="23"/>
                      <a:pt x="3036" y="46"/>
                    </a:cubicBezTo>
                    <a:cubicBezTo>
                      <a:pt x="3036" y="46"/>
                      <a:pt x="3013" y="46"/>
                      <a:pt x="3013" y="69"/>
                    </a:cubicBezTo>
                    <a:cubicBezTo>
                      <a:pt x="2306" y="411"/>
                      <a:pt x="1598" y="731"/>
                      <a:pt x="913" y="1073"/>
                    </a:cubicBezTo>
                    <a:cubicBezTo>
                      <a:pt x="868" y="1210"/>
                      <a:pt x="845" y="1347"/>
                      <a:pt x="799" y="1507"/>
                    </a:cubicBezTo>
                    <a:lnTo>
                      <a:pt x="799" y="1484"/>
                    </a:lnTo>
                    <a:cubicBezTo>
                      <a:pt x="434" y="3972"/>
                      <a:pt x="206" y="6460"/>
                      <a:pt x="23" y="8811"/>
                    </a:cubicBezTo>
                    <a:lnTo>
                      <a:pt x="0" y="8811"/>
                    </a:lnTo>
                    <a:cubicBezTo>
                      <a:pt x="0" y="8857"/>
                      <a:pt x="0" y="8880"/>
                      <a:pt x="23" y="8902"/>
                    </a:cubicBezTo>
                    <a:cubicBezTo>
                      <a:pt x="23" y="8925"/>
                      <a:pt x="23" y="8948"/>
                      <a:pt x="23" y="8971"/>
                    </a:cubicBezTo>
                    <a:cubicBezTo>
                      <a:pt x="46" y="8994"/>
                      <a:pt x="46" y="9016"/>
                      <a:pt x="46" y="9039"/>
                    </a:cubicBezTo>
                    <a:cubicBezTo>
                      <a:pt x="69" y="9085"/>
                      <a:pt x="69" y="9108"/>
                      <a:pt x="92" y="9153"/>
                    </a:cubicBezTo>
                    <a:cubicBezTo>
                      <a:pt x="320" y="9770"/>
                      <a:pt x="548" y="10409"/>
                      <a:pt x="708" y="10934"/>
                    </a:cubicBezTo>
                    <a:cubicBezTo>
                      <a:pt x="776" y="11048"/>
                      <a:pt x="822" y="11185"/>
                      <a:pt x="868" y="11322"/>
                    </a:cubicBezTo>
                    <a:lnTo>
                      <a:pt x="3378" y="10112"/>
                    </a:lnTo>
                    <a:lnTo>
                      <a:pt x="6871" y="8423"/>
                    </a:lnTo>
                    <a:lnTo>
                      <a:pt x="7282" y="8218"/>
                    </a:lnTo>
                    <a:lnTo>
                      <a:pt x="7578" y="8081"/>
                    </a:lnTo>
                    <a:lnTo>
                      <a:pt x="8058" y="7852"/>
                    </a:lnTo>
                    <a:lnTo>
                      <a:pt x="8080" y="7830"/>
                    </a:lnTo>
                    <a:lnTo>
                      <a:pt x="8103" y="7784"/>
                    </a:lnTo>
                    <a:lnTo>
                      <a:pt x="8126" y="7761"/>
                    </a:lnTo>
                    <a:cubicBezTo>
                      <a:pt x="8126" y="7738"/>
                      <a:pt x="8149" y="7715"/>
                      <a:pt x="8149" y="7715"/>
                    </a:cubicBezTo>
                    <a:cubicBezTo>
                      <a:pt x="8172" y="7624"/>
                      <a:pt x="8195" y="7533"/>
                      <a:pt x="8195" y="7442"/>
                    </a:cubicBezTo>
                    <a:lnTo>
                      <a:pt x="8217" y="7350"/>
                    </a:lnTo>
                    <a:cubicBezTo>
                      <a:pt x="8240" y="7076"/>
                      <a:pt x="8263" y="6780"/>
                      <a:pt x="8263" y="6483"/>
                    </a:cubicBezTo>
                    <a:cubicBezTo>
                      <a:pt x="8263" y="6095"/>
                      <a:pt x="8217" y="5661"/>
                      <a:pt x="8126" y="5182"/>
                    </a:cubicBezTo>
                    <a:cubicBezTo>
                      <a:pt x="8126" y="5159"/>
                      <a:pt x="8126" y="5136"/>
                      <a:pt x="8103" y="5113"/>
                    </a:cubicBezTo>
                    <a:cubicBezTo>
                      <a:pt x="8103" y="5091"/>
                      <a:pt x="8103" y="5068"/>
                      <a:pt x="8080" y="5045"/>
                    </a:cubicBezTo>
                    <a:cubicBezTo>
                      <a:pt x="7898" y="4383"/>
                      <a:pt x="7464" y="3812"/>
                      <a:pt x="7076" y="3333"/>
                    </a:cubicBezTo>
                    <a:lnTo>
                      <a:pt x="6757" y="2945"/>
                    </a:lnTo>
                    <a:lnTo>
                      <a:pt x="6528" y="2671"/>
                    </a:lnTo>
                    <a:cubicBezTo>
                      <a:pt x="6346" y="2443"/>
                      <a:pt x="6163" y="2215"/>
                      <a:pt x="5981" y="2009"/>
                    </a:cubicBezTo>
                    <a:cubicBezTo>
                      <a:pt x="5501" y="1484"/>
                      <a:pt x="5113" y="1073"/>
                      <a:pt x="4702" y="754"/>
                    </a:cubicBezTo>
                    <a:cubicBezTo>
                      <a:pt x="4474" y="594"/>
                      <a:pt x="4246" y="434"/>
                      <a:pt x="3995" y="297"/>
                    </a:cubicBezTo>
                    <a:cubicBezTo>
                      <a:pt x="3744" y="160"/>
                      <a:pt x="3470" y="69"/>
                      <a:pt x="319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14" name="Google Shape;5614;p41"/>
            <p:cNvSpPr/>
            <p:nvPr/>
          </p:nvSpPr>
          <p:spPr>
            <a:xfrm>
              <a:off x="3232168" y="434498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5" name="Google Shape;5615;p41"/>
            <p:cNvSpPr/>
            <p:nvPr/>
          </p:nvSpPr>
          <p:spPr>
            <a:xfrm>
              <a:off x="3533647" y="924206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16" name="Google Shape;5616;p41"/>
            <p:cNvGrpSpPr/>
            <p:nvPr/>
          </p:nvGrpSpPr>
          <p:grpSpPr>
            <a:xfrm rot="1097697">
              <a:off x="4446172" y="-156303"/>
              <a:ext cx="251636" cy="265466"/>
              <a:chOff x="4298580" y="207227"/>
              <a:chExt cx="169073" cy="177317"/>
            </a:xfrm>
          </p:grpSpPr>
          <p:sp>
            <p:nvSpPr>
              <p:cNvPr id="5617" name="Google Shape;5617;p41"/>
              <p:cNvSpPr/>
              <p:nvPr/>
            </p:nvSpPr>
            <p:spPr>
              <a:xfrm>
                <a:off x="4304148" y="212174"/>
                <a:ext cx="35788" cy="35193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302" extrusionOk="0">
                    <a:moveTo>
                      <a:pt x="685" y="0"/>
                    </a:moveTo>
                    <a:cubicBezTo>
                      <a:pt x="639" y="0"/>
                      <a:pt x="594" y="0"/>
                      <a:pt x="548" y="23"/>
                    </a:cubicBezTo>
                    <a:cubicBezTo>
                      <a:pt x="479" y="23"/>
                      <a:pt x="411" y="69"/>
                      <a:pt x="343" y="114"/>
                    </a:cubicBezTo>
                    <a:cubicBezTo>
                      <a:pt x="320" y="114"/>
                      <a:pt x="274" y="160"/>
                      <a:pt x="251" y="183"/>
                    </a:cubicBezTo>
                    <a:cubicBezTo>
                      <a:pt x="251" y="183"/>
                      <a:pt x="228" y="206"/>
                      <a:pt x="228" y="206"/>
                    </a:cubicBezTo>
                    <a:cubicBezTo>
                      <a:pt x="183" y="228"/>
                      <a:pt x="137" y="251"/>
                      <a:pt x="91" y="297"/>
                    </a:cubicBezTo>
                    <a:cubicBezTo>
                      <a:pt x="0" y="411"/>
                      <a:pt x="0" y="616"/>
                      <a:pt x="23" y="753"/>
                    </a:cubicBezTo>
                    <a:cubicBezTo>
                      <a:pt x="46" y="799"/>
                      <a:pt x="69" y="845"/>
                      <a:pt x="91" y="890"/>
                    </a:cubicBezTo>
                    <a:cubicBezTo>
                      <a:pt x="91" y="936"/>
                      <a:pt x="114" y="959"/>
                      <a:pt x="114" y="982"/>
                    </a:cubicBezTo>
                    <a:cubicBezTo>
                      <a:pt x="160" y="1050"/>
                      <a:pt x="206" y="1073"/>
                      <a:pt x="228" y="1119"/>
                    </a:cubicBezTo>
                    <a:cubicBezTo>
                      <a:pt x="274" y="1187"/>
                      <a:pt x="365" y="1233"/>
                      <a:pt x="434" y="1255"/>
                    </a:cubicBezTo>
                    <a:cubicBezTo>
                      <a:pt x="525" y="1278"/>
                      <a:pt x="616" y="1301"/>
                      <a:pt x="708" y="1301"/>
                    </a:cubicBezTo>
                    <a:cubicBezTo>
                      <a:pt x="776" y="1301"/>
                      <a:pt x="845" y="1278"/>
                      <a:pt x="890" y="1255"/>
                    </a:cubicBezTo>
                    <a:cubicBezTo>
                      <a:pt x="982" y="1210"/>
                      <a:pt x="1050" y="1164"/>
                      <a:pt x="1119" y="1119"/>
                    </a:cubicBezTo>
                    <a:cubicBezTo>
                      <a:pt x="1187" y="1050"/>
                      <a:pt x="1233" y="959"/>
                      <a:pt x="1278" y="867"/>
                    </a:cubicBezTo>
                    <a:cubicBezTo>
                      <a:pt x="1324" y="799"/>
                      <a:pt x="1324" y="708"/>
                      <a:pt x="1324" y="616"/>
                    </a:cubicBezTo>
                    <a:cubicBezTo>
                      <a:pt x="1324" y="548"/>
                      <a:pt x="1301" y="457"/>
                      <a:pt x="1278" y="388"/>
                    </a:cubicBezTo>
                    <a:cubicBezTo>
                      <a:pt x="1256" y="342"/>
                      <a:pt x="1233" y="297"/>
                      <a:pt x="1187" y="251"/>
                    </a:cubicBezTo>
                    <a:cubicBezTo>
                      <a:pt x="1164" y="206"/>
                      <a:pt x="1141" y="183"/>
                      <a:pt x="1119" y="160"/>
                    </a:cubicBezTo>
                    <a:cubicBezTo>
                      <a:pt x="1073" y="114"/>
                      <a:pt x="1027" y="91"/>
                      <a:pt x="1004" y="69"/>
                    </a:cubicBezTo>
                    <a:cubicBezTo>
                      <a:pt x="936" y="46"/>
                      <a:pt x="867" y="23"/>
                      <a:pt x="822" y="23"/>
                    </a:cubicBezTo>
                    <a:cubicBezTo>
                      <a:pt x="776" y="0"/>
                      <a:pt x="731" y="0"/>
                      <a:pt x="68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8" name="Google Shape;5618;p41"/>
              <p:cNvSpPr/>
              <p:nvPr/>
            </p:nvSpPr>
            <p:spPr>
              <a:xfrm>
                <a:off x="4396077" y="219553"/>
                <a:ext cx="66656" cy="74684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763" extrusionOk="0">
                    <a:moveTo>
                      <a:pt x="959" y="1"/>
                    </a:moveTo>
                    <a:cubicBezTo>
                      <a:pt x="867" y="1"/>
                      <a:pt x="776" y="24"/>
                      <a:pt x="685" y="47"/>
                    </a:cubicBezTo>
                    <a:cubicBezTo>
                      <a:pt x="639" y="69"/>
                      <a:pt x="571" y="92"/>
                      <a:pt x="502" y="138"/>
                    </a:cubicBezTo>
                    <a:cubicBezTo>
                      <a:pt x="457" y="161"/>
                      <a:pt x="411" y="206"/>
                      <a:pt x="365" y="252"/>
                    </a:cubicBezTo>
                    <a:cubicBezTo>
                      <a:pt x="342" y="275"/>
                      <a:pt x="320" y="298"/>
                      <a:pt x="297" y="343"/>
                    </a:cubicBezTo>
                    <a:cubicBezTo>
                      <a:pt x="228" y="389"/>
                      <a:pt x="183" y="457"/>
                      <a:pt x="160" y="549"/>
                    </a:cubicBezTo>
                    <a:cubicBezTo>
                      <a:pt x="114" y="640"/>
                      <a:pt x="91" y="731"/>
                      <a:pt x="69" y="823"/>
                    </a:cubicBezTo>
                    <a:cubicBezTo>
                      <a:pt x="23" y="982"/>
                      <a:pt x="0" y="1142"/>
                      <a:pt x="0" y="1302"/>
                    </a:cubicBezTo>
                    <a:cubicBezTo>
                      <a:pt x="23" y="1462"/>
                      <a:pt x="69" y="1622"/>
                      <a:pt x="137" y="1759"/>
                    </a:cubicBezTo>
                    <a:cubicBezTo>
                      <a:pt x="206" y="1918"/>
                      <a:pt x="274" y="2078"/>
                      <a:pt x="388" y="2215"/>
                    </a:cubicBezTo>
                    <a:cubicBezTo>
                      <a:pt x="434" y="2284"/>
                      <a:pt x="479" y="2352"/>
                      <a:pt x="548" y="2398"/>
                    </a:cubicBezTo>
                    <a:cubicBezTo>
                      <a:pt x="639" y="2489"/>
                      <a:pt x="753" y="2557"/>
                      <a:pt x="867" y="2626"/>
                    </a:cubicBezTo>
                    <a:cubicBezTo>
                      <a:pt x="1050" y="2717"/>
                      <a:pt x="1255" y="2740"/>
                      <a:pt x="1438" y="2763"/>
                    </a:cubicBezTo>
                    <a:cubicBezTo>
                      <a:pt x="1644" y="2763"/>
                      <a:pt x="1826" y="2694"/>
                      <a:pt x="1986" y="2603"/>
                    </a:cubicBezTo>
                    <a:cubicBezTo>
                      <a:pt x="2100" y="2535"/>
                      <a:pt x="2191" y="2443"/>
                      <a:pt x="2260" y="2352"/>
                    </a:cubicBezTo>
                    <a:cubicBezTo>
                      <a:pt x="2465" y="2101"/>
                      <a:pt x="2465" y="1781"/>
                      <a:pt x="2397" y="1485"/>
                    </a:cubicBezTo>
                    <a:cubicBezTo>
                      <a:pt x="2397" y="1393"/>
                      <a:pt x="2374" y="1302"/>
                      <a:pt x="2351" y="1211"/>
                    </a:cubicBezTo>
                    <a:cubicBezTo>
                      <a:pt x="2305" y="1119"/>
                      <a:pt x="2260" y="1028"/>
                      <a:pt x="2214" y="937"/>
                    </a:cubicBezTo>
                    <a:cubicBezTo>
                      <a:pt x="2191" y="868"/>
                      <a:pt x="2146" y="823"/>
                      <a:pt x="2123" y="754"/>
                    </a:cubicBezTo>
                    <a:cubicBezTo>
                      <a:pt x="2077" y="686"/>
                      <a:pt x="2032" y="640"/>
                      <a:pt x="1986" y="572"/>
                    </a:cubicBezTo>
                    <a:cubicBezTo>
                      <a:pt x="1917" y="503"/>
                      <a:pt x="1872" y="435"/>
                      <a:pt x="1780" y="366"/>
                    </a:cubicBezTo>
                    <a:cubicBezTo>
                      <a:pt x="1712" y="298"/>
                      <a:pt x="1621" y="252"/>
                      <a:pt x="1529" y="184"/>
                    </a:cubicBezTo>
                    <a:cubicBezTo>
                      <a:pt x="1392" y="115"/>
                      <a:pt x="1255" y="47"/>
                      <a:pt x="1096" y="24"/>
                    </a:cubicBezTo>
                    <a:cubicBezTo>
                      <a:pt x="1050" y="1"/>
                      <a:pt x="1004" y="1"/>
                      <a:pt x="959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9" name="Google Shape;5619;p41"/>
              <p:cNvSpPr/>
              <p:nvPr/>
            </p:nvSpPr>
            <p:spPr>
              <a:xfrm>
                <a:off x="4404700" y="322591"/>
                <a:ext cx="58655" cy="56493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090" extrusionOk="0">
                    <a:moveTo>
                      <a:pt x="1028" y="1"/>
                    </a:moveTo>
                    <a:cubicBezTo>
                      <a:pt x="914" y="1"/>
                      <a:pt x="822" y="24"/>
                      <a:pt x="708" y="46"/>
                    </a:cubicBezTo>
                    <a:cubicBezTo>
                      <a:pt x="663" y="46"/>
                      <a:pt x="594" y="69"/>
                      <a:pt x="548" y="92"/>
                    </a:cubicBezTo>
                    <a:cubicBezTo>
                      <a:pt x="503" y="115"/>
                      <a:pt x="457" y="138"/>
                      <a:pt x="434" y="161"/>
                    </a:cubicBezTo>
                    <a:cubicBezTo>
                      <a:pt x="366" y="183"/>
                      <a:pt x="297" y="252"/>
                      <a:pt x="252" y="298"/>
                    </a:cubicBezTo>
                    <a:cubicBezTo>
                      <a:pt x="229" y="343"/>
                      <a:pt x="206" y="389"/>
                      <a:pt x="183" y="434"/>
                    </a:cubicBezTo>
                    <a:cubicBezTo>
                      <a:pt x="115" y="480"/>
                      <a:pt x="92" y="594"/>
                      <a:pt x="69" y="663"/>
                    </a:cubicBezTo>
                    <a:cubicBezTo>
                      <a:pt x="23" y="868"/>
                      <a:pt x="1" y="1096"/>
                      <a:pt x="69" y="1302"/>
                    </a:cubicBezTo>
                    <a:cubicBezTo>
                      <a:pt x="115" y="1393"/>
                      <a:pt x="160" y="1484"/>
                      <a:pt x="206" y="1599"/>
                    </a:cubicBezTo>
                    <a:cubicBezTo>
                      <a:pt x="206" y="1621"/>
                      <a:pt x="229" y="1667"/>
                      <a:pt x="252" y="1690"/>
                    </a:cubicBezTo>
                    <a:cubicBezTo>
                      <a:pt x="275" y="1736"/>
                      <a:pt x="320" y="1781"/>
                      <a:pt x="366" y="1827"/>
                    </a:cubicBezTo>
                    <a:cubicBezTo>
                      <a:pt x="389" y="1850"/>
                      <a:pt x="434" y="1872"/>
                      <a:pt x="457" y="1895"/>
                    </a:cubicBezTo>
                    <a:cubicBezTo>
                      <a:pt x="526" y="1941"/>
                      <a:pt x="594" y="1987"/>
                      <a:pt x="663" y="2009"/>
                    </a:cubicBezTo>
                    <a:cubicBezTo>
                      <a:pt x="731" y="2032"/>
                      <a:pt x="777" y="2055"/>
                      <a:pt x="845" y="2055"/>
                    </a:cubicBezTo>
                    <a:cubicBezTo>
                      <a:pt x="914" y="2078"/>
                      <a:pt x="994" y="2089"/>
                      <a:pt x="1073" y="2089"/>
                    </a:cubicBezTo>
                    <a:cubicBezTo>
                      <a:pt x="1153" y="2089"/>
                      <a:pt x="1233" y="2078"/>
                      <a:pt x="1302" y="2055"/>
                    </a:cubicBezTo>
                    <a:cubicBezTo>
                      <a:pt x="1393" y="2032"/>
                      <a:pt x="1461" y="2009"/>
                      <a:pt x="1530" y="1964"/>
                    </a:cubicBezTo>
                    <a:cubicBezTo>
                      <a:pt x="1576" y="1941"/>
                      <a:pt x="1644" y="1918"/>
                      <a:pt x="1690" y="1895"/>
                    </a:cubicBezTo>
                    <a:cubicBezTo>
                      <a:pt x="1781" y="1850"/>
                      <a:pt x="1872" y="1781"/>
                      <a:pt x="1964" y="1690"/>
                    </a:cubicBezTo>
                    <a:cubicBezTo>
                      <a:pt x="2009" y="1621"/>
                      <a:pt x="2078" y="1530"/>
                      <a:pt x="2101" y="1439"/>
                    </a:cubicBezTo>
                    <a:cubicBezTo>
                      <a:pt x="2123" y="1416"/>
                      <a:pt x="2123" y="1370"/>
                      <a:pt x="2146" y="1325"/>
                    </a:cubicBezTo>
                    <a:cubicBezTo>
                      <a:pt x="2169" y="1256"/>
                      <a:pt x="2169" y="1188"/>
                      <a:pt x="2169" y="1142"/>
                    </a:cubicBezTo>
                    <a:cubicBezTo>
                      <a:pt x="2169" y="1096"/>
                      <a:pt x="2146" y="1051"/>
                      <a:pt x="2146" y="1005"/>
                    </a:cubicBezTo>
                    <a:cubicBezTo>
                      <a:pt x="2146" y="937"/>
                      <a:pt x="2123" y="891"/>
                      <a:pt x="2123" y="823"/>
                    </a:cubicBezTo>
                    <a:cubicBezTo>
                      <a:pt x="2101" y="731"/>
                      <a:pt x="2055" y="617"/>
                      <a:pt x="1986" y="526"/>
                    </a:cubicBezTo>
                    <a:cubicBezTo>
                      <a:pt x="1964" y="457"/>
                      <a:pt x="1895" y="389"/>
                      <a:pt x="1827" y="343"/>
                    </a:cubicBezTo>
                    <a:cubicBezTo>
                      <a:pt x="1758" y="252"/>
                      <a:pt x="1644" y="183"/>
                      <a:pt x="1553" y="138"/>
                    </a:cubicBezTo>
                    <a:cubicBezTo>
                      <a:pt x="1484" y="92"/>
                      <a:pt x="1393" y="69"/>
                      <a:pt x="1302" y="46"/>
                    </a:cubicBezTo>
                    <a:cubicBezTo>
                      <a:pt x="1210" y="1"/>
                      <a:pt x="1119" y="1"/>
                      <a:pt x="1028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0" name="Google Shape;5620;p41"/>
              <p:cNvSpPr/>
              <p:nvPr/>
            </p:nvSpPr>
            <p:spPr>
              <a:xfrm>
                <a:off x="4390509" y="214634"/>
                <a:ext cx="77144" cy="8701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3219" extrusionOk="0">
                    <a:moveTo>
                      <a:pt x="1347" y="320"/>
                    </a:moveTo>
                    <a:cubicBezTo>
                      <a:pt x="1439" y="343"/>
                      <a:pt x="1530" y="366"/>
                      <a:pt x="1621" y="388"/>
                    </a:cubicBezTo>
                    <a:cubicBezTo>
                      <a:pt x="1713" y="457"/>
                      <a:pt x="1827" y="503"/>
                      <a:pt x="1918" y="571"/>
                    </a:cubicBezTo>
                    <a:cubicBezTo>
                      <a:pt x="2009" y="662"/>
                      <a:pt x="2101" y="731"/>
                      <a:pt x="2169" y="845"/>
                    </a:cubicBezTo>
                    <a:cubicBezTo>
                      <a:pt x="2260" y="959"/>
                      <a:pt x="2329" y="1073"/>
                      <a:pt x="2375" y="1210"/>
                    </a:cubicBezTo>
                    <a:cubicBezTo>
                      <a:pt x="2443" y="1324"/>
                      <a:pt x="2466" y="1461"/>
                      <a:pt x="2489" y="1598"/>
                    </a:cubicBezTo>
                    <a:cubicBezTo>
                      <a:pt x="2511" y="1735"/>
                      <a:pt x="2511" y="1895"/>
                      <a:pt x="2489" y="2032"/>
                    </a:cubicBezTo>
                    <a:cubicBezTo>
                      <a:pt x="2489" y="2123"/>
                      <a:pt x="2443" y="2214"/>
                      <a:pt x="2420" y="2329"/>
                    </a:cubicBezTo>
                    <a:cubicBezTo>
                      <a:pt x="2375" y="2397"/>
                      <a:pt x="2329" y="2488"/>
                      <a:pt x="2283" y="2557"/>
                    </a:cubicBezTo>
                    <a:cubicBezTo>
                      <a:pt x="2238" y="2602"/>
                      <a:pt x="2192" y="2671"/>
                      <a:pt x="2123" y="2717"/>
                    </a:cubicBezTo>
                    <a:cubicBezTo>
                      <a:pt x="2078" y="2739"/>
                      <a:pt x="2009" y="2785"/>
                      <a:pt x="1941" y="2808"/>
                    </a:cubicBezTo>
                    <a:cubicBezTo>
                      <a:pt x="1872" y="2854"/>
                      <a:pt x="1804" y="2854"/>
                      <a:pt x="1735" y="2876"/>
                    </a:cubicBezTo>
                    <a:lnTo>
                      <a:pt x="1507" y="2876"/>
                    </a:lnTo>
                    <a:cubicBezTo>
                      <a:pt x="1416" y="2854"/>
                      <a:pt x="1325" y="2831"/>
                      <a:pt x="1256" y="2808"/>
                    </a:cubicBezTo>
                    <a:cubicBezTo>
                      <a:pt x="1142" y="2762"/>
                      <a:pt x="1028" y="2694"/>
                      <a:pt x="914" y="2625"/>
                    </a:cubicBezTo>
                    <a:cubicBezTo>
                      <a:pt x="822" y="2534"/>
                      <a:pt x="754" y="2466"/>
                      <a:pt x="685" y="2351"/>
                    </a:cubicBezTo>
                    <a:cubicBezTo>
                      <a:pt x="594" y="2260"/>
                      <a:pt x="526" y="2146"/>
                      <a:pt x="480" y="2009"/>
                    </a:cubicBezTo>
                    <a:cubicBezTo>
                      <a:pt x="412" y="1872"/>
                      <a:pt x="366" y="1712"/>
                      <a:pt x="343" y="1575"/>
                    </a:cubicBezTo>
                    <a:cubicBezTo>
                      <a:pt x="343" y="1507"/>
                      <a:pt x="343" y="1438"/>
                      <a:pt x="343" y="1347"/>
                    </a:cubicBezTo>
                    <a:cubicBezTo>
                      <a:pt x="343" y="1301"/>
                      <a:pt x="343" y="1256"/>
                      <a:pt x="343" y="1210"/>
                    </a:cubicBezTo>
                    <a:lnTo>
                      <a:pt x="343" y="1187"/>
                    </a:lnTo>
                    <a:cubicBezTo>
                      <a:pt x="366" y="1073"/>
                      <a:pt x="389" y="982"/>
                      <a:pt x="434" y="891"/>
                    </a:cubicBezTo>
                    <a:cubicBezTo>
                      <a:pt x="480" y="799"/>
                      <a:pt x="526" y="708"/>
                      <a:pt x="571" y="639"/>
                    </a:cubicBezTo>
                    <a:cubicBezTo>
                      <a:pt x="594" y="617"/>
                      <a:pt x="594" y="617"/>
                      <a:pt x="617" y="594"/>
                    </a:cubicBezTo>
                    <a:cubicBezTo>
                      <a:pt x="640" y="548"/>
                      <a:pt x="685" y="525"/>
                      <a:pt x="731" y="480"/>
                    </a:cubicBezTo>
                    <a:cubicBezTo>
                      <a:pt x="777" y="457"/>
                      <a:pt x="822" y="434"/>
                      <a:pt x="868" y="411"/>
                    </a:cubicBezTo>
                    <a:cubicBezTo>
                      <a:pt x="868" y="411"/>
                      <a:pt x="868" y="411"/>
                      <a:pt x="868" y="388"/>
                    </a:cubicBezTo>
                    <a:lnTo>
                      <a:pt x="891" y="388"/>
                    </a:lnTo>
                    <a:cubicBezTo>
                      <a:pt x="947" y="370"/>
                      <a:pt x="1004" y="351"/>
                      <a:pt x="1074" y="332"/>
                    </a:cubicBezTo>
                    <a:lnTo>
                      <a:pt x="1074" y="332"/>
                    </a:lnTo>
                    <a:cubicBezTo>
                      <a:pt x="1073" y="335"/>
                      <a:pt x="1073" y="338"/>
                      <a:pt x="1073" y="343"/>
                    </a:cubicBezTo>
                    <a:cubicBezTo>
                      <a:pt x="1073" y="343"/>
                      <a:pt x="1073" y="337"/>
                      <a:pt x="1076" y="331"/>
                    </a:cubicBezTo>
                    <a:lnTo>
                      <a:pt x="1076" y="331"/>
                    </a:lnTo>
                    <a:cubicBezTo>
                      <a:pt x="1076" y="331"/>
                      <a:pt x="1075" y="332"/>
                      <a:pt x="1074" y="332"/>
                    </a:cubicBezTo>
                    <a:lnTo>
                      <a:pt x="1074" y="332"/>
                    </a:lnTo>
                    <a:cubicBezTo>
                      <a:pt x="1074" y="320"/>
                      <a:pt x="1078" y="320"/>
                      <a:pt x="1096" y="320"/>
                    </a:cubicBezTo>
                    <a:cubicBezTo>
                      <a:pt x="1085" y="320"/>
                      <a:pt x="1079" y="325"/>
                      <a:pt x="1076" y="331"/>
                    </a:cubicBezTo>
                    <a:lnTo>
                      <a:pt x="1076" y="331"/>
                    </a:lnTo>
                    <a:cubicBezTo>
                      <a:pt x="1090" y="327"/>
                      <a:pt x="1104" y="324"/>
                      <a:pt x="1119" y="320"/>
                    </a:cubicBezTo>
                    <a:close/>
                    <a:moveTo>
                      <a:pt x="1233" y="0"/>
                    </a:moveTo>
                    <a:cubicBezTo>
                      <a:pt x="1165" y="0"/>
                      <a:pt x="1073" y="0"/>
                      <a:pt x="1005" y="23"/>
                    </a:cubicBezTo>
                    <a:lnTo>
                      <a:pt x="982" y="23"/>
                    </a:lnTo>
                    <a:cubicBezTo>
                      <a:pt x="914" y="46"/>
                      <a:pt x="868" y="46"/>
                      <a:pt x="822" y="69"/>
                    </a:cubicBezTo>
                    <a:cubicBezTo>
                      <a:pt x="800" y="69"/>
                      <a:pt x="800" y="69"/>
                      <a:pt x="800" y="92"/>
                    </a:cubicBezTo>
                    <a:cubicBezTo>
                      <a:pt x="754" y="92"/>
                      <a:pt x="731" y="115"/>
                      <a:pt x="708" y="115"/>
                    </a:cubicBezTo>
                    <a:cubicBezTo>
                      <a:pt x="708" y="115"/>
                      <a:pt x="685" y="137"/>
                      <a:pt x="685" y="137"/>
                    </a:cubicBezTo>
                    <a:lnTo>
                      <a:pt x="663" y="137"/>
                    </a:lnTo>
                    <a:cubicBezTo>
                      <a:pt x="663" y="137"/>
                      <a:pt x="663" y="160"/>
                      <a:pt x="640" y="160"/>
                    </a:cubicBezTo>
                    <a:lnTo>
                      <a:pt x="617" y="160"/>
                    </a:lnTo>
                    <a:cubicBezTo>
                      <a:pt x="617" y="160"/>
                      <a:pt x="617" y="183"/>
                      <a:pt x="617" y="183"/>
                    </a:cubicBezTo>
                    <a:lnTo>
                      <a:pt x="594" y="183"/>
                    </a:lnTo>
                    <a:cubicBezTo>
                      <a:pt x="594" y="183"/>
                      <a:pt x="571" y="183"/>
                      <a:pt x="571" y="206"/>
                    </a:cubicBezTo>
                    <a:cubicBezTo>
                      <a:pt x="480" y="274"/>
                      <a:pt x="389" y="366"/>
                      <a:pt x="320" y="457"/>
                    </a:cubicBezTo>
                    <a:lnTo>
                      <a:pt x="297" y="457"/>
                    </a:lnTo>
                    <a:cubicBezTo>
                      <a:pt x="229" y="548"/>
                      <a:pt x="160" y="662"/>
                      <a:pt x="115" y="799"/>
                    </a:cubicBezTo>
                    <a:cubicBezTo>
                      <a:pt x="23" y="1050"/>
                      <a:pt x="1" y="1324"/>
                      <a:pt x="23" y="1575"/>
                    </a:cubicBezTo>
                    <a:cubicBezTo>
                      <a:pt x="23" y="1575"/>
                      <a:pt x="23" y="1575"/>
                      <a:pt x="23" y="1598"/>
                    </a:cubicBezTo>
                    <a:cubicBezTo>
                      <a:pt x="46" y="1804"/>
                      <a:pt x="115" y="1986"/>
                      <a:pt x="183" y="2169"/>
                    </a:cubicBezTo>
                    <a:cubicBezTo>
                      <a:pt x="366" y="2557"/>
                      <a:pt x="663" y="2876"/>
                      <a:pt x="1051" y="3082"/>
                    </a:cubicBezTo>
                    <a:cubicBezTo>
                      <a:pt x="1233" y="3173"/>
                      <a:pt x="1439" y="3219"/>
                      <a:pt x="1667" y="3219"/>
                    </a:cubicBezTo>
                    <a:cubicBezTo>
                      <a:pt x="1758" y="3196"/>
                      <a:pt x="1850" y="3196"/>
                      <a:pt x="1964" y="3150"/>
                    </a:cubicBezTo>
                    <a:cubicBezTo>
                      <a:pt x="2078" y="3127"/>
                      <a:pt x="2169" y="3082"/>
                      <a:pt x="2260" y="3013"/>
                    </a:cubicBezTo>
                    <a:cubicBezTo>
                      <a:pt x="2443" y="2899"/>
                      <a:pt x="2580" y="2739"/>
                      <a:pt x="2671" y="2557"/>
                    </a:cubicBezTo>
                    <a:cubicBezTo>
                      <a:pt x="2785" y="2351"/>
                      <a:pt x="2831" y="2123"/>
                      <a:pt x="2831" y="1895"/>
                    </a:cubicBezTo>
                    <a:cubicBezTo>
                      <a:pt x="2854" y="1667"/>
                      <a:pt x="2808" y="1461"/>
                      <a:pt x="2740" y="1256"/>
                    </a:cubicBezTo>
                    <a:cubicBezTo>
                      <a:pt x="2694" y="1050"/>
                      <a:pt x="2580" y="868"/>
                      <a:pt x="2466" y="708"/>
                    </a:cubicBezTo>
                    <a:cubicBezTo>
                      <a:pt x="2215" y="343"/>
                      <a:pt x="1827" y="69"/>
                      <a:pt x="1393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1" name="Google Shape;5621;p41"/>
              <p:cNvSpPr/>
              <p:nvPr/>
            </p:nvSpPr>
            <p:spPr>
              <a:xfrm>
                <a:off x="4298580" y="207227"/>
                <a:ext cx="46924" cy="46681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727" extrusionOk="0">
                    <a:moveTo>
                      <a:pt x="914" y="343"/>
                    </a:moveTo>
                    <a:cubicBezTo>
                      <a:pt x="959" y="343"/>
                      <a:pt x="982" y="343"/>
                      <a:pt x="1028" y="366"/>
                    </a:cubicBezTo>
                    <a:cubicBezTo>
                      <a:pt x="1073" y="366"/>
                      <a:pt x="1119" y="389"/>
                      <a:pt x="1165" y="411"/>
                    </a:cubicBezTo>
                    <a:cubicBezTo>
                      <a:pt x="1188" y="457"/>
                      <a:pt x="1233" y="480"/>
                      <a:pt x="1256" y="503"/>
                    </a:cubicBezTo>
                    <a:cubicBezTo>
                      <a:pt x="1302" y="548"/>
                      <a:pt x="1325" y="571"/>
                      <a:pt x="1347" y="617"/>
                    </a:cubicBezTo>
                    <a:cubicBezTo>
                      <a:pt x="1370" y="662"/>
                      <a:pt x="1370" y="708"/>
                      <a:pt x="1393" y="754"/>
                    </a:cubicBezTo>
                    <a:cubicBezTo>
                      <a:pt x="1393" y="799"/>
                      <a:pt x="1393" y="845"/>
                      <a:pt x="1393" y="891"/>
                    </a:cubicBezTo>
                    <a:cubicBezTo>
                      <a:pt x="1393" y="936"/>
                      <a:pt x="1393" y="982"/>
                      <a:pt x="1370" y="1028"/>
                    </a:cubicBezTo>
                    <a:cubicBezTo>
                      <a:pt x="1347" y="1073"/>
                      <a:pt x="1325" y="1142"/>
                      <a:pt x="1302" y="1187"/>
                    </a:cubicBezTo>
                    <a:cubicBezTo>
                      <a:pt x="1279" y="1210"/>
                      <a:pt x="1256" y="1233"/>
                      <a:pt x="1210" y="1279"/>
                    </a:cubicBezTo>
                    <a:cubicBezTo>
                      <a:pt x="1188" y="1302"/>
                      <a:pt x="1142" y="1324"/>
                      <a:pt x="1096" y="1347"/>
                    </a:cubicBezTo>
                    <a:cubicBezTo>
                      <a:pt x="1051" y="1370"/>
                      <a:pt x="1005" y="1393"/>
                      <a:pt x="959" y="1393"/>
                    </a:cubicBezTo>
                    <a:lnTo>
                      <a:pt x="822" y="1393"/>
                    </a:lnTo>
                    <a:cubicBezTo>
                      <a:pt x="777" y="1393"/>
                      <a:pt x="731" y="1393"/>
                      <a:pt x="685" y="1370"/>
                    </a:cubicBezTo>
                    <a:cubicBezTo>
                      <a:pt x="640" y="1347"/>
                      <a:pt x="617" y="1347"/>
                      <a:pt x="571" y="1302"/>
                    </a:cubicBezTo>
                    <a:cubicBezTo>
                      <a:pt x="526" y="1279"/>
                      <a:pt x="503" y="1256"/>
                      <a:pt x="457" y="1210"/>
                    </a:cubicBezTo>
                    <a:cubicBezTo>
                      <a:pt x="434" y="1187"/>
                      <a:pt x="412" y="1142"/>
                      <a:pt x="389" y="1096"/>
                    </a:cubicBezTo>
                    <a:cubicBezTo>
                      <a:pt x="366" y="1050"/>
                      <a:pt x="343" y="1005"/>
                      <a:pt x="343" y="959"/>
                    </a:cubicBezTo>
                    <a:cubicBezTo>
                      <a:pt x="320" y="913"/>
                      <a:pt x="320" y="891"/>
                      <a:pt x="320" y="845"/>
                    </a:cubicBezTo>
                    <a:cubicBezTo>
                      <a:pt x="343" y="777"/>
                      <a:pt x="343" y="731"/>
                      <a:pt x="366" y="685"/>
                    </a:cubicBezTo>
                    <a:cubicBezTo>
                      <a:pt x="366" y="662"/>
                      <a:pt x="366" y="640"/>
                      <a:pt x="389" y="640"/>
                    </a:cubicBezTo>
                    <a:cubicBezTo>
                      <a:pt x="389" y="617"/>
                      <a:pt x="389" y="617"/>
                      <a:pt x="389" y="594"/>
                    </a:cubicBezTo>
                    <a:lnTo>
                      <a:pt x="412" y="594"/>
                    </a:lnTo>
                    <a:cubicBezTo>
                      <a:pt x="412" y="594"/>
                      <a:pt x="412" y="571"/>
                      <a:pt x="412" y="571"/>
                    </a:cubicBezTo>
                    <a:cubicBezTo>
                      <a:pt x="434" y="525"/>
                      <a:pt x="480" y="503"/>
                      <a:pt x="503" y="457"/>
                    </a:cubicBezTo>
                    <a:cubicBezTo>
                      <a:pt x="549" y="434"/>
                      <a:pt x="594" y="411"/>
                      <a:pt x="617" y="389"/>
                    </a:cubicBezTo>
                    <a:cubicBezTo>
                      <a:pt x="640" y="389"/>
                      <a:pt x="663" y="366"/>
                      <a:pt x="685" y="366"/>
                    </a:cubicBezTo>
                    <a:cubicBezTo>
                      <a:pt x="708" y="366"/>
                      <a:pt x="731" y="343"/>
                      <a:pt x="754" y="343"/>
                    </a:cubicBezTo>
                    <a:close/>
                    <a:moveTo>
                      <a:pt x="868" y="0"/>
                    </a:moveTo>
                    <a:cubicBezTo>
                      <a:pt x="777" y="0"/>
                      <a:pt x="663" y="23"/>
                      <a:pt x="571" y="46"/>
                    </a:cubicBezTo>
                    <a:cubicBezTo>
                      <a:pt x="526" y="69"/>
                      <a:pt x="457" y="115"/>
                      <a:pt x="412" y="137"/>
                    </a:cubicBezTo>
                    <a:cubicBezTo>
                      <a:pt x="366" y="160"/>
                      <a:pt x="320" y="206"/>
                      <a:pt x="275" y="229"/>
                    </a:cubicBezTo>
                    <a:cubicBezTo>
                      <a:pt x="275" y="252"/>
                      <a:pt x="275" y="252"/>
                      <a:pt x="252" y="252"/>
                    </a:cubicBezTo>
                    <a:cubicBezTo>
                      <a:pt x="252" y="274"/>
                      <a:pt x="229" y="297"/>
                      <a:pt x="206" y="320"/>
                    </a:cubicBezTo>
                    <a:cubicBezTo>
                      <a:pt x="160" y="366"/>
                      <a:pt x="138" y="411"/>
                      <a:pt x="92" y="480"/>
                    </a:cubicBezTo>
                    <a:cubicBezTo>
                      <a:pt x="92" y="503"/>
                      <a:pt x="69" y="525"/>
                      <a:pt x="69" y="571"/>
                    </a:cubicBezTo>
                    <a:cubicBezTo>
                      <a:pt x="46" y="571"/>
                      <a:pt x="46" y="594"/>
                      <a:pt x="46" y="594"/>
                    </a:cubicBezTo>
                    <a:cubicBezTo>
                      <a:pt x="46" y="617"/>
                      <a:pt x="46" y="617"/>
                      <a:pt x="24" y="640"/>
                    </a:cubicBezTo>
                    <a:cubicBezTo>
                      <a:pt x="24" y="708"/>
                      <a:pt x="1" y="777"/>
                      <a:pt x="1" y="845"/>
                    </a:cubicBezTo>
                    <a:cubicBezTo>
                      <a:pt x="1" y="868"/>
                      <a:pt x="1" y="913"/>
                      <a:pt x="1" y="936"/>
                    </a:cubicBezTo>
                    <a:cubicBezTo>
                      <a:pt x="1" y="1005"/>
                      <a:pt x="24" y="1050"/>
                      <a:pt x="24" y="1096"/>
                    </a:cubicBezTo>
                    <a:cubicBezTo>
                      <a:pt x="46" y="1142"/>
                      <a:pt x="69" y="1187"/>
                      <a:pt x="92" y="1233"/>
                    </a:cubicBezTo>
                    <a:cubicBezTo>
                      <a:pt x="115" y="1302"/>
                      <a:pt x="160" y="1347"/>
                      <a:pt x="183" y="1393"/>
                    </a:cubicBezTo>
                    <a:cubicBezTo>
                      <a:pt x="297" y="1530"/>
                      <a:pt x="412" y="1621"/>
                      <a:pt x="571" y="1667"/>
                    </a:cubicBezTo>
                    <a:cubicBezTo>
                      <a:pt x="658" y="1710"/>
                      <a:pt x="745" y="1726"/>
                      <a:pt x="838" y="1726"/>
                    </a:cubicBezTo>
                    <a:cubicBezTo>
                      <a:pt x="891" y="1726"/>
                      <a:pt x="947" y="1721"/>
                      <a:pt x="1005" y="1712"/>
                    </a:cubicBezTo>
                    <a:cubicBezTo>
                      <a:pt x="1142" y="1690"/>
                      <a:pt x="1302" y="1621"/>
                      <a:pt x="1416" y="1530"/>
                    </a:cubicBezTo>
                    <a:cubicBezTo>
                      <a:pt x="1530" y="1438"/>
                      <a:pt x="1598" y="1324"/>
                      <a:pt x="1667" y="1210"/>
                    </a:cubicBezTo>
                    <a:cubicBezTo>
                      <a:pt x="1735" y="1050"/>
                      <a:pt x="1735" y="891"/>
                      <a:pt x="1713" y="708"/>
                    </a:cubicBezTo>
                    <a:cubicBezTo>
                      <a:pt x="1690" y="594"/>
                      <a:pt x="1644" y="503"/>
                      <a:pt x="1576" y="389"/>
                    </a:cubicBezTo>
                    <a:cubicBezTo>
                      <a:pt x="1553" y="343"/>
                      <a:pt x="1507" y="297"/>
                      <a:pt x="1462" y="252"/>
                    </a:cubicBezTo>
                    <a:cubicBezTo>
                      <a:pt x="1416" y="183"/>
                      <a:pt x="1325" y="137"/>
                      <a:pt x="1279" y="115"/>
                    </a:cubicBezTo>
                    <a:cubicBezTo>
                      <a:pt x="1233" y="69"/>
                      <a:pt x="1165" y="69"/>
                      <a:pt x="1119" y="46"/>
                    </a:cubicBezTo>
                    <a:cubicBezTo>
                      <a:pt x="1073" y="23"/>
                      <a:pt x="1028" y="23"/>
                      <a:pt x="982" y="23"/>
                    </a:cubicBezTo>
                    <a:cubicBezTo>
                      <a:pt x="937" y="0"/>
                      <a:pt x="914" y="0"/>
                      <a:pt x="868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2" name="Google Shape;5622;p41"/>
              <p:cNvSpPr/>
              <p:nvPr/>
            </p:nvSpPr>
            <p:spPr>
              <a:xfrm>
                <a:off x="4399781" y="317672"/>
                <a:ext cx="67872" cy="6687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2474" extrusionOk="0">
                    <a:moveTo>
                      <a:pt x="1324" y="320"/>
                    </a:moveTo>
                    <a:cubicBezTo>
                      <a:pt x="1415" y="320"/>
                      <a:pt x="1484" y="343"/>
                      <a:pt x="1552" y="365"/>
                    </a:cubicBezTo>
                    <a:cubicBezTo>
                      <a:pt x="1643" y="388"/>
                      <a:pt x="1712" y="434"/>
                      <a:pt x="1780" y="480"/>
                    </a:cubicBezTo>
                    <a:cubicBezTo>
                      <a:pt x="1849" y="525"/>
                      <a:pt x="1895" y="571"/>
                      <a:pt x="1963" y="639"/>
                    </a:cubicBezTo>
                    <a:cubicBezTo>
                      <a:pt x="2009" y="685"/>
                      <a:pt x="2054" y="753"/>
                      <a:pt x="2077" y="822"/>
                    </a:cubicBezTo>
                    <a:cubicBezTo>
                      <a:pt x="2123" y="890"/>
                      <a:pt x="2146" y="982"/>
                      <a:pt x="2168" y="1073"/>
                    </a:cubicBezTo>
                    <a:cubicBezTo>
                      <a:pt x="2168" y="1141"/>
                      <a:pt x="2191" y="1233"/>
                      <a:pt x="2168" y="1301"/>
                    </a:cubicBezTo>
                    <a:cubicBezTo>
                      <a:pt x="2168" y="1393"/>
                      <a:pt x="2146" y="1461"/>
                      <a:pt x="2123" y="1552"/>
                    </a:cubicBezTo>
                    <a:cubicBezTo>
                      <a:pt x="2100" y="1621"/>
                      <a:pt x="2054" y="1689"/>
                      <a:pt x="2009" y="1758"/>
                    </a:cubicBezTo>
                    <a:cubicBezTo>
                      <a:pt x="1986" y="1826"/>
                      <a:pt x="1917" y="1872"/>
                      <a:pt x="1872" y="1918"/>
                    </a:cubicBezTo>
                    <a:cubicBezTo>
                      <a:pt x="1803" y="1986"/>
                      <a:pt x="1758" y="2009"/>
                      <a:pt x="1666" y="2054"/>
                    </a:cubicBezTo>
                    <a:cubicBezTo>
                      <a:pt x="1598" y="2100"/>
                      <a:pt x="1507" y="2123"/>
                      <a:pt x="1438" y="2146"/>
                    </a:cubicBezTo>
                    <a:lnTo>
                      <a:pt x="1187" y="2146"/>
                    </a:lnTo>
                    <a:cubicBezTo>
                      <a:pt x="1096" y="2146"/>
                      <a:pt x="1027" y="2123"/>
                      <a:pt x="959" y="2100"/>
                    </a:cubicBezTo>
                    <a:cubicBezTo>
                      <a:pt x="890" y="2077"/>
                      <a:pt x="822" y="2032"/>
                      <a:pt x="753" y="2009"/>
                    </a:cubicBezTo>
                    <a:cubicBezTo>
                      <a:pt x="685" y="1940"/>
                      <a:pt x="616" y="1895"/>
                      <a:pt x="548" y="1826"/>
                    </a:cubicBezTo>
                    <a:cubicBezTo>
                      <a:pt x="525" y="1781"/>
                      <a:pt x="479" y="1712"/>
                      <a:pt x="434" y="1666"/>
                    </a:cubicBezTo>
                    <a:cubicBezTo>
                      <a:pt x="411" y="1575"/>
                      <a:pt x="388" y="1507"/>
                      <a:pt x="365" y="1415"/>
                    </a:cubicBezTo>
                    <a:cubicBezTo>
                      <a:pt x="342" y="1347"/>
                      <a:pt x="342" y="1256"/>
                      <a:pt x="342" y="1164"/>
                    </a:cubicBezTo>
                    <a:cubicBezTo>
                      <a:pt x="365" y="1096"/>
                      <a:pt x="365" y="1027"/>
                      <a:pt x="388" y="936"/>
                    </a:cubicBezTo>
                    <a:cubicBezTo>
                      <a:pt x="434" y="868"/>
                      <a:pt x="457" y="799"/>
                      <a:pt x="502" y="731"/>
                    </a:cubicBezTo>
                    <a:cubicBezTo>
                      <a:pt x="525" y="685"/>
                      <a:pt x="548" y="662"/>
                      <a:pt x="571" y="616"/>
                    </a:cubicBezTo>
                    <a:cubicBezTo>
                      <a:pt x="594" y="594"/>
                      <a:pt x="616" y="571"/>
                      <a:pt x="639" y="548"/>
                    </a:cubicBezTo>
                    <a:cubicBezTo>
                      <a:pt x="662" y="525"/>
                      <a:pt x="685" y="525"/>
                      <a:pt x="708" y="502"/>
                    </a:cubicBezTo>
                    <a:cubicBezTo>
                      <a:pt x="753" y="480"/>
                      <a:pt x="776" y="457"/>
                      <a:pt x="822" y="434"/>
                    </a:cubicBezTo>
                    <a:cubicBezTo>
                      <a:pt x="822" y="434"/>
                      <a:pt x="845" y="411"/>
                      <a:pt x="845" y="411"/>
                    </a:cubicBezTo>
                    <a:cubicBezTo>
                      <a:pt x="890" y="388"/>
                      <a:pt x="936" y="388"/>
                      <a:pt x="982" y="365"/>
                    </a:cubicBezTo>
                    <a:lnTo>
                      <a:pt x="1004" y="365"/>
                    </a:lnTo>
                    <a:cubicBezTo>
                      <a:pt x="1004" y="365"/>
                      <a:pt x="1004" y="343"/>
                      <a:pt x="1027" y="343"/>
                    </a:cubicBezTo>
                    <a:lnTo>
                      <a:pt x="1096" y="343"/>
                    </a:lnTo>
                    <a:cubicBezTo>
                      <a:pt x="1164" y="320"/>
                      <a:pt x="1210" y="320"/>
                      <a:pt x="1278" y="320"/>
                    </a:cubicBezTo>
                    <a:close/>
                    <a:moveTo>
                      <a:pt x="1255" y="0"/>
                    </a:moveTo>
                    <a:cubicBezTo>
                      <a:pt x="1187" y="0"/>
                      <a:pt x="1096" y="0"/>
                      <a:pt x="1027" y="23"/>
                    </a:cubicBezTo>
                    <a:cubicBezTo>
                      <a:pt x="959" y="23"/>
                      <a:pt x="913" y="46"/>
                      <a:pt x="845" y="69"/>
                    </a:cubicBezTo>
                    <a:cubicBezTo>
                      <a:pt x="822" y="69"/>
                      <a:pt x="799" y="91"/>
                      <a:pt x="776" y="91"/>
                    </a:cubicBezTo>
                    <a:lnTo>
                      <a:pt x="753" y="91"/>
                    </a:lnTo>
                    <a:cubicBezTo>
                      <a:pt x="730" y="114"/>
                      <a:pt x="685" y="137"/>
                      <a:pt x="662" y="160"/>
                    </a:cubicBezTo>
                    <a:lnTo>
                      <a:pt x="639" y="160"/>
                    </a:lnTo>
                    <a:cubicBezTo>
                      <a:pt x="548" y="206"/>
                      <a:pt x="479" y="274"/>
                      <a:pt x="411" y="320"/>
                    </a:cubicBezTo>
                    <a:cubicBezTo>
                      <a:pt x="411" y="343"/>
                      <a:pt x="411" y="343"/>
                      <a:pt x="388" y="343"/>
                    </a:cubicBezTo>
                    <a:cubicBezTo>
                      <a:pt x="365" y="365"/>
                      <a:pt x="342" y="388"/>
                      <a:pt x="320" y="411"/>
                    </a:cubicBezTo>
                    <a:cubicBezTo>
                      <a:pt x="251" y="502"/>
                      <a:pt x="205" y="571"/>
                      <a:pt x="160" y="662"/>
                    </a:cubicBezTo>
                    <a:cubicBezTo>
                      <a:pt x="137" y="731"/>
                      <a:pt x="91" y="799"/>
                      <a:pt x="69" y="868"/>
                    </a:cubicBezTo>
                    <a:cubicBezTo>
                      <a:pt x="69" y="890"/>
                      <a:pt x="69" y="913"/>
                      <a:pt x="46" y="936"/>
                    </a:cubicBezTo>
                    <a:cubicBezTo>
                      <a:pt x="46" y="959"/>
                      <a:pt x="46" y="959"/>
                      <a:pt x="46" y="959"/>
                    </a:cubicBezTo>
                    <a:cubicBezTo>
                      <a:pt x="0" y="1141"/>
                      <a:pt x="0" y="1324"/>
                      <a:pt x="46" y="1507"/>
                    </a:cubicBezTo>
                    <a:cubicBezTo>
                      <a:pt x="91" y="1689"/>
                      <a:pt x="183" y="1872"/>
                      <a:pt x="297" y="2032"/>
                    </a:cubicBezTo>
                    <a:cubicBezTo>
                      <a:pt x="434" y="2169"/>
                      <a:pt x="594" y="2306"/>
                      <a:pt x="776" y="2374"/>
                    </a:cubicBezTo>
                    <a:cubicBezTo>
                      <a:pt x="916" y="2444"/>
                      <a:pt x="1082" y="2474"/>
                      <a:pt x="1254" y="2474"/>
                    </a:cubicBezTo>
                    <a:cubicBezTo>
                      <a:pt x="1307" y="2474"/>
                      <a:pt x="1361" y="2471"/>
                      <a:pt x="1415" y="2465"/>
                    </a:cubicBezTo>
                    <a:cubicBezTo>
                      <a:pt x="1621" y="2442"/>
                      <a:pt x="1826" y="2374"/>
                      <a:pt x="1986" y="2237"/>
                    </a:cubicBezTo>
                    <a:cubicBezTo>
                      <a:pt x="2146" y="2146"/>
                      <a:pt x="2260" y="1986"/>
                      <a:pt x="2351" y="1826"/>
                    </a:cubicBezTo>
                    <a:cubicBezTo>
                      <a:pt x="2397" y="1735"/>
                      <a:pt x="2442" y="1644"/>
                      <a:pt x="2465" y="1552"/>
                    </a:cubicBezTo>
                    <a:cubicBezTo>
                      <a:pt x="2488" y="1438"/>
                      <a:pt x="2511" y="1324"/>
                      <a:pt x="2511" y="1210"/>
                    </a:cubicBezTo>
                    <a:cubicBezTo>
                      <a:pt x="2511" y="1096"/>
                      <a:pt x="2488" y="982"/>
                      <a:pt x="2442" y="868"/>
                    </a:cubicBezTo>
                    <a:cubicBezTo>
                      <a:pt x="2420" y="776"/>
                      <a:pt x="2374" y="685"/>
                      <a:pt x="2328" y="616"/>
                    </a:cubicBezTo>
                    <a:cubicBezTo>
                      <a:pt x="2283" y="525"/>
                      <a:pt x="2214" y="457"/>
                      <a:pt x="2168" y="365"/>
                    </a:cubicBezTo>
                    <a:cubicBezTo>
                      <a:pt x="2100" y="320"/>
                      <a:pt x="2032" y="251"/>
                      <a:pt x="1963" y="206"/>
                    </a:cubicBezTo>
                    <a:cubicBezTo>
                      <a:pt x="1780" y="91"/>
                      <a:pt x="1575" y="23"/>
                      <a:pt x="1370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23" name="Google Shape;5623;p41"/>
            <p:cNvGrpSpPr/>
            <p:nvPr/>
          </p:nvGrpSpPr>
          <p:grpSpPr>
            <a:xfrm rot="429121">
              <a:off x="137671" y="1430261"/>
              <a:ext cx="275187" cy="229967"/>
              <a:chOff x="1192779" y="389220"/>
              <a:chExt cx="275192" cy="229971"/>
            </a:xfrm>
          </p:grpSpPr>
          <p:sp>
            <p:nvSpPr>
              <p:cNvPr id="5624" name="Google Shape;5624;p41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5" name="Google Shape;5625;p41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6" name="Google Shape;5626;p41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7" name="Google Shape;5627;p41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8" name="Google Shape;5628;p41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9" name="Google Shape;5629;p41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30" name="Google Shape;5630;p41"/>
            <p:cNvSpPr/>
            <p:nvPr/>
          </p:nvSpPr>
          <p:spPr>
            <a:xfrm>
              <a:off x="1497030" y="-191014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31" name="Google Shape;5631;p41"/>
            <p:cNvGrpSpPr/>
            <p:nvPr/>
          </p:nvGrpSpPr>
          <p:grpSpPr>
            <a:xfrm rot="-9900040">
              <a:off x="2615838" y="-322416"/>
              <a:ext cx="275184" cy="229964"/>
              <a:chOff x="1192779" y="389220"/>
              <a:chExt cx="275192" cy="229971"/>
            </a:xfrm>
          </p:grpSpPr>
          <p:sp>
            <p:nvSpPr>
              <p:cNvPr id="5632" name="Google Shape;5632;p41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3" name="Google Shape;5633;p41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4" name="Google Shape;5634;p41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5" name="Google Shape;5635;p41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6" name="Google Shape;5636;p41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7" name="Google Shape;5637;p41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38" name="Google Shape;5638;p41"/>
            <p:cNvSpPr/>
            <p:nvPr/>
          </p:nvSpPr>
          <p:spPr>
            <a:xfrm>
              <a:off x="2276072" y="-133769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39" name="Google Shape;5639;p41"/>
            <p:cNvGrpSpPr/>
            <p:nvPr/>
          </p:nvGrpSpPr>
          <p:grpSpPr>
            <a:xfrm rot="7742246">
              <a:off x="3577320" y="-29053"/>
              <a:ext cx="275180" cy="229961"/>
              <a:chOff x="1192779" y="389220"/>
              <a:chExt cx="275192" cy="229971"/>
            </a:xfrm>
          </p:grpSpPr>
          <p:sp>
            <p:nvSpPr>
              <p:cNvPr id="5640" name="Google Shape;5640;p41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1" name="Google Shape;5641;p41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2" name="Google Shape;5642;p41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3" name="Google Shape;5643;p41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4" name="Google Shape;5644;p41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5" name="Google Shape;5645;p41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5" name="Google Shape;3375;p36"/>
          <p:cNvSpPr txBox="1">
            <a:spLocks noGrp="1"/>
          </p:cNvSpPr>
          <p:nvPr>
            <p:ph type="title"/>
          </p:nvPr>
        </p:nvSpPr>
        <p:spPr>
          <a:xfrm>
            <a:off x="395536" y="339502"/>
            <a:ext cx="4032448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+mj-lt"/>
              </a:rPr>
              <a:t>Dados que fazem pensar</a:t>
            </a:r>
          </a:p>
        </p:txBody>
      </p:sp>
      <p:grpSp>
        <p:nvGrpSpPr>
          <p:cNvPr id="3376" name="Google Shape;3376;p36"/>
          <p:cNvGrpSpPr/>
          <p:nvPr/>
        </p:nvGrpSpPr>
        <p:grpSpPr>
          <a:xfrm>
            <a:off x="2915816" y="3003798"/>
            <a:ext cx="3131377" cy="1287203"/>
            <a:chOff x="10762125" y="2775799"/>
            <a:chExt cx="3585273" cy="1410633"/>
          </a:xfrm>
        </p:grpSpPr>
        <p:sp>
          <p:nvSpPr>
            <p:cNvPr id="3377" name="Google Shape;3377;p36"/>
            <p:cNvSpPr/>
            <p:nvPr/>
          </p:nvSpPr>
          <p:spPr>
            <a:xfrm>
              <a:off x="10790733" y="3856016"/>
              <a:ext cx="3529981" cy="323034"/>
            </a:xfrm>
            <a:custGeom>
              <a:avLst/>
              <a:gdLst/>
              <a:ahLst/>
              <a:cxnLst/>
              <a:rect l="l" t="t" r="r" b="b"/>
              <a:pathLst>
                <a:path w="126727" h="11597" extrusionOk="0">
                  <a:moveTo>
                    <a:pt x="51494" y="435"/>
                  </a:moveTo>
                  <a:cubicBezTo>
                    <a:pt x="51502" y="437"/>
                    <a:pt x="51509" y="438"/>
                    <a:pt x="51517" y="440"/>
                  </a:cubicBezTo>
                  <a:lnTo>
                    <a:pt x="51517" y="440"/>
                  </a:lnTo>
                  <a:cubicBezTo>
                    <a:pt x="51517" y="435"/>
                    <a:pt x="51517" y="435"/>
                    <a:pt x="51517" y="435"/>
                  </a:cubicBezTo>
                  <a:close/>
                  <a:moveTo>
                    <a:pt x="36658" y="1"/>
                  </a:moveTo>
                  <a:cubicBezTo>
                    <a:pt x="36361" y="1"/>
                    <a:pt x="36064" y="24"/>
                    <a:pt x="35767" y="24"/>
                  </a:cubicBezTo>
                  <a:cubicBezTo>
                    <a:pt x="35562" y="24"/>
                    <a:pt x="35357" y="47"/>
                    <a:pt x="35174" y="47"/>
                  </a:cubicBezTo>
                  <a:cubicBezTo>
                    <a:pt x="35037" y="47"/>
                    <a:pt x="34900" y="69"/>
                    <a:pt x="34786" y="69"/>
                  </a:cubicBezTo>
                  <a:lnTo>
                    <a:pt x="34603" y="69"/>
                  </a:lnTo>
                  <a:cubicBezTo>
                    <a:pt x="34444" y="47"/>
                    <a:pt x="34307" y="47"/>
                    <a:pt x="34147" y="47"/>
                  </a:cubicBezTo>
                  <a:lnTo>
                    <a:pt x="31842" y="47"/>
                  </a:lnTo>
                  <a:lnTo>
                    <a:pt x="31750" y="69"/>
                  </a:lnTo>
                  <a:lnTo>
                    <a:pt x="31499" y="69"/>
                  </a:lnTo>
                  <a:cubicBezTo>
                    <a:pt x="31317" y="92"/>
                    <a:pt x="31157" y="92"/>
                    <a:pt x="30997" y="115"/>
                  </a:cubicBezTo>
                  <a:cubicBezTo>
                    <a:pt x="30906" y="115"/>
                    <a:pt x="30792" y="138"/>
                    <a:pt x="30700" y="138"/>
                  </a:cubicBezTo>
                  <a:lnTo>
                    <a:pt x="30495" y="161"/>
                  </a:lnTo>
                  <a:cubicBezTo>
                    <a:pt x="30335" y="184"/>
                    <a:pt x="30198" y="184"/>
                    <a:pt x="30038" y="206"/>
                  </a:cubicBezTo>
                  <a:lnTo>
                    <a:pt x="28441" y="206"/>
                  </a:lnTo>
                  <a:cubicBezTo>
                    <a:pt x="28304" y="184"/>
                    <a:pt x="28167" y="184"/>
                    <a:pt x="28030" y="184"/>
                  </a:cubicBezTo>
                  <a:lnTo>
                    <a:pt x="27824" y="184"/>
                  </a:lnTo>
                  <a:lnTo>
                    <a:pt x="27687" y="206"/>
                  </a:lnTo>
                  <a:lnTo>
                    <a:pt x="27071" y="206"/>
                  </a:lnTo>
                  <a:lnTo>
                    <a:pt x="26729" y="229"/>
                  </a:lnTo>
                  <a:lnTo>
                    <a:pt x="26455" y="229"/>
                  </a:lnTo>
                  <a:cubicBezTo>
                    <a:pt x="26249" y="252"/>
                    <a:pt x="26021" y="252"/>
                    <a:pt x="25816" y="275"/>
                  </a:cubicBezTo>
                  <a:cubicBezTo>
                    <a:pt x="25724" y="275"/>
                    <a:pt x="25656" y="275"/>
                    <a:pt x="25587" y="298"/>
                  </a:cubicBezTo>
                  <a:lnTo>
                    <a:pt x="25382" y="298"/>
                  </a:lnTo>
                  <a:cubicBezTo>
                    <a:pt x="25222" y="320"/>
                    <a:pt x="25062" y="343"/>
                    <a:pt x="24903" y="343"/>
                  </a:cubicBezTo>
                  <a:lnTo>
                    <a:pt x="23944" y="343"/>
                  </a:lnTo>
                  <a:cubicBezTo>
                    <a:pt x="23807" y="320"/>
                    <a:pt x="23670" y="320"/>
                    <a:pt x="23533" y="320"/>
                  </a:cubicBezTo>
                  <a:lnTo>
                    <a:pt x="23465" y="298"/>
                  </a:lnTo>
                  <a:cubicBezTo>
                    <a:pt x="23442" y="320"/>
                    <a:pt x="23442" y="320"/>
                    <a:pt x="23419" y="320"/>
                  </a:cubicBezTo>
                  <a:cubicBezTo>
                    <a:pt x="23122" y="343"/>
                    <a:pt x="22803" y="343"/>
                    <a:pt x="22506" y="343"/>
                  </a:cubicBezTo>
                  <a:lnTo>
                    <a:pt x="21890" y="343"/>
                  </a:lnTo>
                  <a:lnTo>
                    <a:pt x="21570" y="366"/>
                  </a:lnTo>
                  <a:lnTo>
                    <a:pt x="21068" y="366"/>
                  </a:lnTo>
                  <a:cubicBezTo>
                    <a:pt x="20885" y="366"/>
                    <a:pt x="20703" y="389"/>
                    <a:pt x="20497" y="389"/>
                  </a:cubicBezTo>
                  <a:lnTo>
                    <a:pt x="20223" y="412"/>
                  </a:lnTo>
                  <a:cubicBezTo>
                    <a:pt x="19630" y="435"/>
                    <a:pt x="19037" y="457"/>
                    <a:pt x="18443" y="480"/>
                  </a:cubicBezTo>
                  <a:cubicBezTo>
                    <a:pt x="18397" y="503"/>
                    <a:pt x="18329" y="503"/>
                    <a:pt x="18260" y="503"/>
                  </a:cubicBezTo>
                  <a:lnTo>
                    <a:pt x="18169" y="503"/>
                  </a:lnTo>
                  <a:lnTo>
                    <a:pt x="18009" y="526"/>
                  </a:lnTo>
                  <a:lnTo>
                    <a:pt x="17599" y="526"/>
                  </a:lnTo>
                  <a:cubicBezTo>
                    <a:pt x="17439" y="526"/>
                    <a:pt x="17256" y="549"/>
                    <a:pt x="17096" y="549"/>
                  </a:cubicBezTo>
                  <a:lnTo>
                    <a:pt x="16982" y="549"/>
                  </a:lnTo>
                  <a:lnTo>
                    <a:pt x="16617" y="594"/>
                  </a:lnTo>
                  <a:cubicBezTo>
                    <a:pt x="16412" y="594"/>
                    <a:pt x="16229" y="617"/>
                    <a:pt x="16024" y="640"/>
                  </a:cubicBezTo>
                  <a:lnTo>
                    <a:pt x="15681" y="663"/>
                  </a:lnTo>
                  <a:cubicBezTo>
                    <a:pt x="15499" y="686"/>
                    <a:pt x="15293" y="709"/>
                    <a:pt x="15088" y="731"/>
                  </a:cubicBezTo>
                  <a:cubicBezTo>
                    <a:pt x="14905" y="754"/>
                    <a:pt x="14723" y="754"/>
                    <a:pt x="14540" y="777"/>
                  </a:cubicBezTo>
                  <a:lnTo>
                    <a:pt x="14175" y="800"/>
                  </a:lnTo>
                  <a:cubicBezTo>
                    <a:pt x="13946" y="823"/>
                    <a:pt x="13718" y="845"/>
                    <a:pt x="13467" y="868"/>
                  </a:cubicBezTo>
                  <a:lnTo>
                    <a:pt x="13285" y="868"/>
                  </a:lnTo>
                  <a:cubicBezTo>
                    <a:pt x="13079" y="891"/>
                    <a:pt x="12897" y="891"/>
                    <a:pt x="12714" y="914"/>
                  </a:cubicBezTo>
                  <a:cubicBezTo>
                    <a:pt x="12600" y="937"/>
                    <a:pt x="12486" y="937"/>
                    <a:pt x="12372" y="960"/>
                  </a:cubicBezTo>
                  <a:cubicBezTo>
                    <a:pt x="12120" y="982"/>
                    <a:pt x="11847" y="1005"/>
                    <a:pt x="11573" y="1005"/>
                  </a:cubicBezTo>
                  <a:lnTo>
                    <a:pt x="11413" y="1028"/>
                  </a:lnTo>
                  <a:lnTo>
                    <a:pt x="11116" y="1051"/>
                  </a:lnTo>
                  <a:cubicBezTo>
                    <a:pt x="10911" y="1051"/>
                    <a:pt x="10705" y="1074"/>
                    <a:pt x="10500" y="1097"/>
                  </a:cubicBezTo>
                  <a:lnTo>
                    <a:pt x="10180" y="1119"/>
                  </a:lnTo>
                  <a:cubicBezTo>
                    <a:pt x="9998" y="1142"/>
                    <a:pt x="9792" y="1142"/>
                    <a:pt x="9610" y="1165"/>
                  </a:cubicBezTo>
                  <a:cubicBezTo>
                    <a:pt x="9336" y="1188"/>
                    <a:pt x="9062" y="1211"/>
                    <a:pt x="8788" y="1233"/>
                  </a:cubicBezTo>
                  <a:lnTo>
                    <a:pt x="8651" y="1256"/>
                  </a:lnTo>
                  <a:cubicBezTo>
                    <a:pt x="8583" y="1279"/>
                    <a:pt x="8514" y="1279"/>
                    <a:pt x="8446" y="1279"/>
                  </a:cubicBezTo>
                  <a:lnTo>
                    <a:pt x="8400" y="1302"/>
                  </a:lnTo>
                  <a:lnTo>
                    <a:pt x="8286" y="1302"/>
                  </a:lnTo>
                  <a:cubicBezTo>
                    <a:pt x="8149" y="1325"/>
                    <a:pt x="8012" y="1325"/>
                    <a:pt x="7852" y="1348"/>
                  </a:cubicBezTo>
                  <a:cubicBezTo>
                    <a:pt x="7715" y="1348"/>
                    <a:pt x="7601" y="1348"/>
                    <a:pt x="7464" y="1370"/>
                  </a:cubicBezTo>
                  <a:lnTo>
                    <a:pt x="7327" y="1370"/>
                  </a:lnTo>
                  <a:lnTo>
                    <a:pt x="7236" y="1393"/>
                  </a:lnTo>
                  <a:cubicBezTo>
                    <a:pt x="7122" y="1416"/>
                    <a:pt x="7008" y="1416"/>
                    <a:pt x="6893" y="1439"/>
                  </a:cubicBezTo>
                  <a:cubicBezTo>
                    <a:pt x="6688" y="1462"/>
                    <a:pt x="6483" y="1507"/>
                    <a:pt x="6277" y="1553"/>
                  </a:cubicBezTo>
                  <a:lnTo>
                    <a:pt x="5980" y="1599"/>
                  </a:lnTo>
                  <a:cubicBezTo>
                    <a:pt x="5821" y="1622"/>
                    <a:pt x="5684" y="1667"/>
                    <a:pt x="5524" y="1690"/>
                  </a:cubicBezTo>
                  <a:lnTo>
                    <a:pt x="5387" y="1713"/>
                  </a:lnTo>
                  <a:cubicBezTo>
                    <a:pt x="5296" y="1736"/>
                    <a:pt x="5182" y="1758"/>
                    <a:pt x="5090" y="1758"/>
                  </a:cubicBezTo>
                  <a:cubicBezTo>
                    <a:pt x="4885" y="1804"/>
                    <a:pt x="4657" y="1827"/>
                    <a:pt x="4451" y="1850"/>
                  </a:cubicBezTo>
                  <a:lnTo>
                    <a:pt x="4223" y="1873"/>
                  </a:lnTo>
                  <a:lnTo>
                    <a:pt x="3881" y="1895"/>
                  </a:lnTo>
                  <a:cubicBezTo>
                    <a:pt x="3698" y="1918"/>
                    <a:pt x="3538" y="1941"/>
                    <a:pt x="3356" y="1964"/>
                  </a:cubicBezTo>
                  <a:cubicBezTo>
                    <a:pt x="2785" y="2010"/>
                    <a:pt x="2214" y="2078"/>
                    <a:pt x="1644" y="2146"/>
                  </a:cubicBezTo>
                  <a:cubicBezTo>
                    <a:pt x="1438" y="2169"/>
                    <a:pt x="1278" y="2192"/>
                    <a:pt x="1119" y="2238"/>
                  </a:cubicBezTo>
                  <a:cubicBezTo>
                    <a:pt x="1027" y="2261"/>
                    <a:pt x="936" y="2306"/>
                    <a:pt x="822" y="2398"/>
                  </a:cubicBezTo>
                  <a:cubicBezTo>
                    <a:pt x="753" y="2443"/>
                    <a:pt x="685" y="2512"/>
                    <a:pt x="617" y="2580"/>
                  </a:cubicBezTo>
                  <a:cubicBezTo>
                    <a:pt x="548" y="2649"/>
                    <a:pt x="502" y="2717"/>
                    <a:pt x="457" y="2808"/>
                  </a:cubicBezTo>
                  <a:lnTo>
                    <a:pt x="434" y="2854"/>
                  </a:lnTo>
                  <a:cubicBezTo>
                    <a:pt x="411" y="2877"/>
                    <a:pt x="411" y="2877"/>
                    <a:pt x="388" y="2900"/>
                  </a:cubicBezTo>
                  <a:lnTo>
                    <a:pt x="365" y="2945"/>
                  </a:lnTo>
                  <a:lnTo>
                    <a:pt x="343" y="2991"/>
                  </a:lnTo>
                  <a:cubicBezTo>
                    <a:pt x="343" y="2991"/>
                    <a:pt x="320" y="3014"/>
                    <a:pt x="320" y="3014"/>
                  </a:cubicBezTo>
                  <a:cubicBezTo>
                    <a:pt x="251" y="3128"/>
                    <a:pt x="206" y="3219"/>
                    <a:pt x="160" y="3333"/>
                  </a:cubicBezTo>
                  <a:cubicBezTo>
                    <a:pt x="92" y="3493"/>
                    <a:pt x="69" y="3653"/>
                    <a:pt x="46" y="3813"/>
                  </a:cubicBezTo>
                  <a:cubicBezTo>
                    <a:pt x="23" y="4018"/>
                    <a:pt x="0" y="4178"/>
                    <a:pt x="0" y="4361"/>
                  </a:cubicBezTo>
                  <a:lnTo>
                    <a:pt x="0" y="4589"/>
                  </a:lnTo>
                  <a:cubicBezTo>
                    <a:pt x="0" y="4680"/>
                    <a:pt x="23" y="4749"/>
                    <a:pt x="23" y="4840"/>
                  </a:cubicBezTo>
                  <a:cubicBezTo>
                    <a:pt x="23" y="4977"/>
                    <a:pt x="23" y="5114"/>
                    <a:pt x="69" y="5228"/>
                  </a:cubicBezTo>
                  <a:cubicBezTo>
                    <a:pt x="23" y="5319"/>
                    <a:pt x="0" y="5411"/>
                    <a:pt x="0" y="5502"/>
                  </a:cubicBezTo>
                  <a:cubicBezTo>
                    <a:pt x="46" y="5639"/>
                    <a:pt x="69" y="5776"/>
                    <a:pt x="114" y="5913"/>
                  </a:cubicBezTo>
                  <a:cubicBezTo>
                    <a:pt x="160" y="6004"/>
                    <a:pt x="183" y="6072"/>
                    <a:pt x="206" y="6164"/>
                  </a:cubicBezTo>
                  <a:lnTo>
                    <a:pt x="251" y="6255"/>
                  </a:lnTo>
                  <a:cubicBezTo>
                    <a:pt x="274" y="6346"/>
                    <a:pt x="320" y="6438"/>
                    <a:pt x="388" y="6529"/>
                  </a:cubicBezTo>
                  <a:cubicBezTo>
                    <a:pt x="434" y="6597"/>
                    <a:pt x="502" y="6666"/>
                    <a:pt x="548" y="6734"/>
                  </a:cubicBezTo>
                  <a:cubicBezTo>
                    <a:pt x="617" y="6803"/>
                    <a:pt x="753" y="6848"/>
                    <a:pt x="868" y="6871"/>
                  </a:cubicBezTo>
                  <a:lnTo>
                    <a:pt x="913" y="6871"/>
                  </a:lnTo>
                  <a:cubicBezTo>
                    <a:pt x="1050" y="6871"/>
                    <a:pt x="1187" y="6826"/>
                    <a:pt x="1324" y="6803"/>
                  </a:cubicBezTo>
                  <a:cubicBezTo>
                    <a:pt x="1415" y="6780"/>
                    <a:pt x="1484" y="6734"/>
                    <a:pt x="1575" y="6712"/>
                  </a:cubicBezTo>
                  <a:cubicBezTo>
                    <a:pt x="1644" y="6689"/>
                    <a:pt x="1735" y="6643"/>
                    <a:pt x="1826" y="6620"/>
                  </a:cubicBezTo>
                  <a:cubicBezTo>
                    <a:pt x="2077" y="6575"/>
                    <a:pt x="2328" y="6529"/>
                    <a:pt x="2648" y="6483"/>
                  </a:cubicBezTo>
                  <a:cubicBezTo>
                    <a:pt x="2716" y="6483"/>
                    <a:pt x="2785" y="6460"/>
                    <a:pt x="2853" y="6460"/>
                  </a:cubicBezTo>
                  <a:cubicBezTo>
                    <a:pt x="2945" y="6438"/>
                    <a:pt x="3036" y="6438"/>
                    <a:pt x="3104" y="6438"/>
                  </a:cubicBezTo>
                  <a:cubicBezTo>
                    <a:pt x="3173" y="6415"/>
                    <a:pt x="3241" y="6415"/>
                    <a:pt x="3333" y="6392"/>
                  </a:cubicBezTo>
                  <a:lnTo>
                    <a:pt x="3492" y="6369"/>
                  </a:lnTo>
                  <a:cubicBezTo>
                    <a:pt x="3675" y="6324"/>
                    <a:pt x="3835" y="6324"/>
                    <a:pt x="4017" y="6301"/>
                  </a:cubicBezTo>
                  <a:cubicBezTo>
                    <a:pt x="4154" y="6278"/>
                    <a:pt x="4291" y="6255"/>
                    <a:pt x="4428" y="6232"/>
                  </a:cubicBezTo>
                  <a:cubicBezTo>
                    <a:pt x="4725" y="6187"/>
                    <a:pt x="5022" y="6141"/>
                    <a:pt x="5341" y="6095"/>
                  </a:cubicBezTo>
                  <a:cubicBezTo>
                    <a:pt x="5729" y="6027"/>
                    <a:pt x="6140" y="6004"/>
                    <a:pt x="6528" y="5958"/>
                  </a:cubicBezTo>
                  <a:cubicBezTo>
                    <a:pt x="6734" y="5935"/>
                    <a:pt x="6962" y="5935"/>
                    <a:pt x="7190" y="5913"/>
                  </a:cubicBezTo>
                  <a:cubicBezTo>
                    <a:pt x="7464" y="5867"/>
                    <a:pt x="7761" y="5844"/>
                    <a:pt x="8035" y="5799"/>
                  </a:cubicBezTo>
                  <a:cubicBezTo>
                    <a:pt x="8354" y="5753"/>
                    <a:pt x="8674" y="5753"/>
                    <a:pt x="8971" y="5730"/>
                  </a:cubicBezTo>
                  <a:lnTo>
                    <a:pt x="9267" y="5707"/>
                  </a:lnTo>
                  <a:cubicBezTo>
                    <a:pt x="9815" y="5662"/>
                    <a:pt x="10386" y="5616"/>
                    <a:pt x="10956" y="5570"/>
                  </a:cubicBezTo>
                  <a:cubicBezTo>
                    <a:pt x="11253" y="5525"/>
                    <a:pt x="11573" y="5502"/>
                    <a:pt x="11892" y="5479"/>
                  </a:cubicBezTo>
                  <a:cubicBezTo>
                    <a:pt x="12098" y="5479"/>
                    <a:pt x="12303" y="5456"/>
                    <a:pt x="12531" y="5456"/>
                  </a:cubicBezTo>
                  <a:lnTo>
                    <a:pt x="12851" y="5433"/>
                  </a:lnTo>
                  <a:cubicBezTo>
                    <a:pt x="12988" y="5433"/>
                    <a:pt x="13148" y="5433"/>
                    <a:pt x="13285" y="5411"/>
                  </a:cubicBezTo>
                  <a:lnTo>
                    <a:pt x="13810" y="5411"/>
                  </a:lnTo>
                  <a:lnTo>
                    <a:pt x="14038" y="5388"/>
                  </a:lnTo>
                  <a:cubicBezTo>
                    <a:pt x="14289" y="5365"/>
                    <a:pt x="14517" y="5365"/>
                    <a:pt x="14745" y="5342"/>
                  </a:cubicBezTo>
                  <a:cubicBezTo>
                    <a:pt x="15476" y="5274"/>
                    <a:pt x="16092" y="5205"/>
                    <a:pt x="16686" y="5182"/>
                  </a:cubicBezTo>
                  <a:cubicBezTo>
                    <a:pt x="16822" y="5159"/>
                    <a:pt x="16982" y="5159"/>
                    <a:pt x="17142" y="5137"/>
                  </a:cubicBezTo>
                  <a:cubicBezTo>
                    <a:pt x="17302" y="5137"/>
                    <a:pt x="17462" y="5137"/>
                    <a:pt x="17621" y="5114"/>
                  </a:cubicBezTo>
                  <a:cubicBezTo>
                    <a:pt x="17781" y="5114"/>
                    <a:pt x="17964" y="5091"/>
                    <a:pt x="18124" y="5091"/>
                  </a:cubicBezTo>
                  <a:cubicBezTo>
                    <a:pt x="18306" y="5068"/>
                    <a:pt x="18466" y="5068"/>
                    <a:pt x="18648" y="5045"/>
                  </a:cubicBezTo>
                  <a:cubicBezTo>
                    <a:pt x="18785" y="5045"/>
                    <a:pt x="18922" y="5045"/>
                    <a:pt x="19059" y="5022"/>
                  </a:cubicBezTo>
                  <a:cubicBezTo>
                    <a:pt x="19265" y="5022"/>
                    <a:pt x="19447" y="5000"/>
                    <a:pt x="19653" y="5000"/>
                  </a:cubicBezTo>
                  <a:lnTo>
                    <a:pt x="19744" y="5000"/>
                  </a:lnTo>
                  <a:cubicBezTo>
                    <a:pt x="20018" y="4977"/>
                    <a:pt x="20315" y="4954"/>
                    <a:pt x="20611" y="4931"/>
                  </a:cubicBezTo>
                  <a:cubicBezTo>
                    <a:pt x="21091" y="4931"/>
                    <a:pt x="21593" y="4886"/>
                    <a:pt x="22095" y="4863"/>
                  </a:cubicBezTo>
                  <a:lnTo>
                    <a:pt x="22460" y="4840"/>
                  </a:lnTo>
                  <a:cubicBezTo>
                    <a:pt x="23031" y="4794"/>
                    <a:pt x="23624" y="4794"/>
                    <a:pt x="24309" y="4771"/>
                  </a:cubicBezTo>
                  <a:lnTo>
                    <a:pt x="24766" y="4771"/>
                  </a:lnTo>
                  <a:cubicBezTo>
                    <a:pt x="24903" y="4749"/>
                    <a:pt x="25040" y="4749"/>
                    <a:pt x="25177" y="4749"/>
                  </a:cubicBezTo>
                  <a:lnTo>
                    <a:pt x="26067" y="4749"/>
                  </a:lnTo>
                  <a:cubicBezTo>
                    <a:pt x="26363" y="4749"/>
                    <a:pt x="26660" y="4749"/>
                    <a:pt x="26980" y="4726"/>
                  </a:cubicBezTo>
                  <a:lnTo>
                    <a:pt x="27345" y="4726"/>
                  </a:lnTo>
                  <a:cubicBezTo>
                    <a:pt x="27528" y="4726"/>
                    <a:pt x="27710" y="4703"/>
                    <a:pt x="27893" y="4703"/>
                  </a:cubicBezTo>
                  <a:lnTo>
                    <a:pt x="28920" y="4703"/>
                  </a:lnTo>
                  <a:cubicBezTo>
                    <a:pt x="29011" y="4703"/>
                    <a:pt x="29102" y="4680"/>
                    <a:pt x="29194" y="4680"/>
                  </a:cubicBezTo>
                  <a:lnTo>
                    <a:pt x="29445" y="4680"/>
                  </a:lnTo>
                  <a:cubicBezTo>
                    <a:pt x="29536" y="4726"/>
                    <a:pt x="29627" y="4749"/>
                    <a:pt x="29719" y="4749"/>
                  </a:cubicBezTo>
                  <a:cubicBezTo>
                    <a:pt x="29787" y="4771"/>
                    <a:pt x="29833" y="4771"/>
                    <a:pt x="29901" y="4771"/>
                  </a:cubicBezTo>
                  <a:lnTo>
                    <a:pt x="30015" y="4771"/>
                  </a:lnTo>
                  <a:cubicBezTo>
                    <a:pt x="30175" y="4771"/>
                    <a:pt x="30335" y="4771"/>
                    <a:pt x="30472" y="4749"/>
                  </a:cubicBezTo>
                  <a:cubicBezTo>
                    <a:pt x="30769" y="4726"/>
                    <a:pt x="31065" y="4726"/>
                    <a:pt x="31362" y="4703"/>
                  </a:cubicBezTo>
                  <a:lnTo>
                    <a:pt x="31727" y="4703"/>
                  </a:lnTo>
                  <a:cubicBezTo>
                    <a:pt x="31910" y="4680"/>
                    <a:pt x="32093" y="4680"/>
                    <a:pt x="32252" y="4680"/>
                  </a:cubicBezTo>
                  <a:cubicBezTo>
                    <a:pt x="32572" y="4680"/>
                    <a:pt x="32869" y="4680"/>
                    <a:pt x="33188" y="4657"/>
                  </a:cubicBezTo>
                  <a:lnTo>
                    <a:pt x="33827" y="4657"/>
                  </a:lnTo>
                  <a:cubicBezTo>
                    <a:pt x="34033" y="4680"/>
                    <a:pt x="34238" y="4680"/>
                    <a:pt x="34444" y="4680"/>
                  </a:cubicBezTo>
                  <a:cubicBezTo>
                    <a:pt x="34672" y="4680"/>
                    <a:pt x="34900" y="4680"/>
                    <a:pt x="35151" y="4703"/>
                  </a:cubicBezTo>
                  <a:lnTo>
                    <a:pt x="36156" y="4703"/>
                  </a:lnTo>
                  <a:cubicBezTo>
                    <a:pt x="36452" y="4703"/>
                    <a:pt x="36749" y="4703"/>
                    <a:pt x="37023" y="4680"/>
                  </a:cubicBezTo>
                  <a:lnTo>
                    <a:pt x="38552" y="4680"/>
                  </a:lnTo>
                  <a:cubicBezTo>
                    <a:pt x="38872" y="4657"/>
                    <a:pt x="39191" y="4657"/>
                    <a:pt x="39511" y="4657"/>
                  </a:cubicBezTo>
                  <a:lnTo>
                    <a:pt x="41360" y="4657"/>
                  </a:lnTo>
                  <a:cubicBezTo>
                    <a:pt x="41565" y="4657"/>
                    <a:pt x="41771" y="4634"/>
                    <a:pt x="41999" y="4634"/>
                  </a:cubicBezTo>
                  <a:lnTo>
                    <a:pt x="43277" y="4634"/>
                  </a:lnTo>
                  <a:cubicBezTo>
                    <a:pt x="43505" y="4634"/>
                    <a:pt x="43711" y="4612"/>
                    <a:pt x="43939" y="4612"/>
                  </a:cubicBezTo>
                  <a:lnTo>
                    <a:pt x="46632" y="4612"/>
                  </a:lnTo>
                  <a:lnTo>
                    <a:pt x="46861" y="4634"/>
                  </a:lnTo>
                  <a:lnTo>
                    <a:pt x="47523" y="4634"/>
                  </a:lnTo>
                  <a:cubicBezTo>
                    <a:pt x="47751" y="4657"/>
                    <a:pt x="47979" y="4657"/>
                    <a:pt x="48184" y="4657"/>
                  </a:cubicBezTo>
                  <a:lnTo>
                    <a:pt x="49212" y="4657"/>
                  </a:lnTo>
                  <a:cubicBezTo>
                    <a:pt x="49394" y="4680"/>
                    <a:pt x="49554" y="4680"/>
                    <a:pt x="49714" y="4680"/>
                  </a:cubicBezTo>
                  <a:lnTo>
                    <a:pt x="49874" y="4680"/>
                  </a:lnTo>
                  <a:cubicBezTo>
                    <a:pt x="50444" y="4703"/>
                    <a:pt x="51015" y="4726"/>
                    <a:pt x="51585" y="4749"/>
                  </a:cubicBezTo>
                  <a:lnTo>
                    <a:pt x="51745" y="4749"/>
                  </a:lnTo>
                  <a:lnTo>
                    <a:pt x="52110" y="4771"/>
                  </a:lnTo>
                  <a:cubicBezTo>
                    <a:pt x="52613" y="4794"/>
                    <a:pt x="53138" y="4817"/>
                    <a:pt x="53663" y="4817"/>
                  </a:cubicBezTo>
                  <a:lnTo>
                    <a:pt x="53708" y="4817"/>
                  </a:lnTo>
                  <a:cubicBezTo>
                    <a:pt x="53891" y="4817"/>
                    <a:pt x="54073" y="4840"/>
                    <a:pt x="54233" y="4840"/>
                  </a:cubicBezTo>
                  <a:cubicBezTo>
                    <a:pt x="54256" y="4954"/>
                    <a:pt x="54302" y="5091"/>
                    <a:pt x="54347" y="5205"/>
                  </a:cubicBezTo>
                  <a:cubicBezTo>
                    <a:pt x="54370" y="5274"/>
                    <a:pt x="54393" y="5342"/>
                    <a:pt x="54416" y="5411"/>
                  </a:cubicBezTo>
                  <a:lnTo>
                    <a:pt x="54416" y="5456"/>
                  </a:lnTo>
                  <a:cubicBezTo>
                    <a:pt x="54461" y="5547"/>
                    <a:pt x="54507" y="5639"/>
                    <a:pt x="54553" y="5707"/>
                  </a:cubicBezTo>
                  <a:cubicBezTo>
                    <a:pt x="54576" y="5776"/>
                    <a:pt x="54621" y="5844"/>
                    <a:pt x="54644" y="5913"/>
                  </a:cubicBezTo>
                  <a:lnTo>
                    <a:pt x="54667" y="5958"/>
                  </a:lnTo>
                  <a:cubicBezTo>
                    <a:pt x="54712" y="6095"/>
                    <a:pt x="54781" y="6232"/>
                    <a:pt x="54849" y="6369"/>
                  </a:cubicBezTo>
                  <a:cubicBezTo>
                    <a:pt x="54918" y="6506"/>
                    <a:pt x="54986" y="6643"/>
                    <a:pt x="55078" y="6780"/>
                  </a:cubicBezTo>
                  <a:cubicBezTo>
                    <a:pt x="55123" y="6848"/>
                    <a:pt x="55169" y="6917"/>
                    <a:pt x="55215" y="6963"/>
                  </a:cubicBezTo>
                  <a:cubicBezTo>
                    <a:pt x="55237" y="7031"/>
                    <a:pt x="55283" y="7077"/>
                    <a:pt x="55306" y="7122"/>
                  </a:cubicBezTo>
                  <a:lnTo>
                    <a:pt x="55443" y="7305"/>
                  </a:lnTo>
                  <a:lnTo>
                    <a:pt x="55557" y="7465"/>
                  </a:lnTo>
                  <a:lnTo>
                    <a:pt x="55580" y="7510"/>
                  </a:lnTo>
                  <a:cubicBezTo>
                    <a:pt x="55648" y="7625"/>
                    <a:pt x="55740" y="7739"/>
                    <a:pt x="55808" y="7853"/>
                  </a:cubicBezTo>
                  <a:cubicBezTo>
                    <a:pt x="55922" y="7967"/>
                    <a:pt x="56014" y="8081"/>
                    <a:pt x="56105" y="8195"/>
                  </a:cubicBezTo>
                  <a:cubicBezTo>
                    <a:pt x="56196" y="8286"/>
                    <a:pt x="56287" y="8378"/>
                    <a:pt x="56356" y="8469"/>
                  </a:cubicBezTo>
                  <a:lnTo>
                    <a:pt x="56424" y="8538"/>
                  </a:lnTo>
                  <a:lnTo>
                    <a:pt x="56539" y="8652"/>
                  </a:lnTo>
                  <a:cubicBezTo>
                    <a:pt x="56607" y="8743"/>
                    <a:pt x="56698" y="8811"/>
                    <a:pt x="56767" y="8903"/>
                  </a:cubicBezTo>
                  <a:cubicBezTo>
                    <a:pt x="56858" y="8994"/>
                    <a:pt x="56949" y="9085"/>
                    <a:pt x="57063" y="9177"/>
                  </a:cubicBezTo>
                  <a:lnTo>
                    <a:pt x="57086" y="9200"/>
                  </a:lnTo>
                  <a:lnTo>
                    <a:pt x="57223" y="9336"/>
                  </a:lnTo>
                  <a:cubicBezTo>
                    <a:pt x="57292" y="9382"/>
                    <a:pt x="57360" y="9451"/>
                    <a:pt x="57429" y="9519"/>
                  </a:cubicBezTo>
                  <a:cubicBezTo>
                    <a:pt x="57520" y="9610"/>
                    <a:pt x="57611" y="9679"/>
                    <a:pt x="57725" y="9747"/>
                  </a:cubicBezTo>
                  <a:lnTo>
                    <a:pt x="57794" y="9816"/>
                  </a:lnTo>
                  <a:cubicBezTo>
                    <a:pt x="57931" y="9907"/>
                    <a:pt x="58045" y="9998"/>
                    <a:pt x="58182" y="10067"/>
                  </a:cubicBezTo>
                  <a:cubicBezTo>
                    <a:pt x="58387" y="10227"/>
                    <a:pt x="58616" y="10341"/>
                    <a:pt x="58798" y="10432"/>
                  </a:cubicBezTo>
                  <a:cubicBezTo>
                    <a:pt x="58981" y="10523"/>
                    <a:pt x="59186" y="10615"/>
                    <a:pt x="59392" y="10706"/>
                  </a:cubicBezTo>
                  <a:cubicBezTo>
                    <a:pt x="59529" y="10774"/>
                    <a:pt x="59643" y="10820"/>
                    <a:pt x="59780" y="10866"/>
                  </a:cubicBezTo>
                  <a:lnTo>
                    <a:pt x="60031" y="10957"/>
                  </a:lnTo>
                  <a:cubicBezTo>
                    <a:pt x="60191" y="11026"/>
                    <a:pt x="60350" y="11094"/>
                    <a:pt x="60579" y="11162"/>
                  </a:cubicBezTo>
                  <a:lnTo>
                    <a:pt x="60624" y="11162"/>
                  </a:lnTo>
                  <a:cubicBezTo>
                    <a:pt x="60989" y="11277"/>
                    <a:pt x="61263" y="11345"/>
                    <a:pt x="61537" y="11391"/>
                  </a:cubicBezTo>
                  <a:cubicBezTo>
                    <a:pt x="61674" y="11414"/>
                    <a:pt x="61811" y="11436"/>
                    <a:pt x="61948" y="11459"/>
                  </a:cubicBezTo>
                  <a:cubicBezTo>
                    <a:pt x="62085" y="11482"/>
                    <a:pt x="62199" y="11482"/>
                    <a:pt x="62336" y="11505"/>
                  </a:cubicBezTo>
                  <a:lnTo>
                    <a:pt x="62427" y="11505"/>
                  </a:lnTo>
                  <a:lnTo>
                    <a:pt x="62656" y="11528"/>
                  </a:lnTo>
                  <a:cubicBezTo>
                    <a:pt x="62884" y="11551"/>
                    <a:pt x="63135" y="11573"/>
                    <a:pt x="63363" y="11573"/>
                  </a:cubicBezTo>
                  <a:cubicBezTo>
                    <a:pt x="63477" y="11573"/>
                    <a:pt x="63569" y="11596"/>
                    <a:pt x="63683" y="11596"/>
                  </a:cubicBezTo>
                  <a:cubicBezTo>
                    <a:pt x="63888" y="11596"/>
                    <a:pt x="64094" y="11573"/>
                    <a:pt x="64276" y="11573"/>
                  </a:cubicBezTo>
                  <a:cubicBezTo>
                    <a:pt x="64550" y="11551"/>
                    <a:pt x="64824" y="11528"/>
                    <a:pt x="65098" y="11482"/>
                  </a:cubicBezTo>
                  <a:cubicBezTo>
                    <a:pt x="65349" y="11459"/>
                    <a:pt x="65600" y="11391"/>
                    <a:pt x="65851" y="11322"/>
                  </a:cubicBezTo>
                  <a:cubicBezTo>
                    <a:pt x="66148" y="11254"/>
                    <a:pt x="66422" y="11185"/>
                    <a:pt x="66696" y="11071"/>
                  </a:cubicBezTo>
                  <a:cubicBezTo>
                    <a:pt x="66810" y="11048"/>
                    <a:pt x="66901" y="11003"/>
                    <a:pt x="66992" y="10957"/>
                  </a:cubicBezTo>
                  <a:lnTo>
                    <a:pt x="67084" y="10934"/>
                  </a:lnTo>
                  <a:lnTo>
                    <a:pt x="67152" y="10911"/>
                  </a:lnTo>
                  <a:lnTo>
                    <a:pt x="67244" y="10866"/>
                  </a:lnTo>
                  <a:cubicBezTo>
                    <a:pt x="67335" y="10843"/>
                    <a:pt x="67403" y="10797"/>
                    <a:pt x="67472" y="10752"/>
                  </a:cubicBezTo>
                  <a:cubicBezTo>
                    <a:pt x="67540" y="10729"/>
                    <a:pt x="67586" y="10683"/>
                    <a:pt x="67632" y="10637"/>
                  </a:cubicBezTo>
                  <a:cubicBezTo>
                    <a:pt x="67723" y="10592"/>
                    <a:pt x="67837" y="10546"/>
                    <a:pt x="67951" y="10501"/>
                  </a:cubicBezTo>
                  <a:lnTo>
                    <a:pt x="67997" y="10478"/>
                  </a:lnTo>
                  <a:cubicBezTo>
                    <a:pt x="68134" y="10409"/>
                    <a:pt x="68271" y="10318"/>
                    <a:pt x="68385" y="10249"/>
                  </a:cubicBezTo>
                  <a:cubicBezTo>
                    <a:pt x="68636" y="10090"/>
                    <a:pt x="68887" y="9907"/>
                    <a:pt x="69161" y="9679"/>
                  </a:cubicBezTo>
                  <a:cubicBezTo>
                    <a:pt x="69709" y="9222"/>
                    <a:pt x="70188" y="8789"/>
                    <a:pt x="70576" y="8332"/>
                  </a:cubicBezTo>
                  <a:cubicBezTo>
                    <a:pt x="70827" y="8058"/>
                    <a:pt x="71010" y="7807"/>
                    <a:pt x="71170" y="7579"/>
                  </a:cubicBezTo>
                  <a:cubicBezTo>
                    <a:pt x="71261" y="7465"/>
                    <a:pt x="71352" y="7328"/>
                    <a:pt x="71421" y="7191"/>
                  </a:cubicBezTo>
                  <a:cubicBezTo>
                    <a:pt x="71466" y="7122"/>
                    <a:pt x="71512" y="7054"/>
                    <a:pt x="71558" y="6985"/>
                  </a:cubicBezTo>
                  <a:cubicBezTo>
                    <a:pt x="71603" y="6940"/>
                    <a:pt x="71649" y="6871"/>
                    <a:pt x="71672" y="6803"/>
                  </a:cubicBezTo>
                  <a:cubicBezTo>
                    <a:pt x="71854" y="6529"/>
                    <a:pt x="72014" y="6209"/>
                    <a:pt x="72174" y="5913"/>
                  </a:cubicBezTo>
                  <a:cubicBezTo>
                    <a:pt x="72311" y="5662"/>
                    <a:pt x="72402" y="5365"/>
                    <a:pt x="72493" y="5091"/>
                  </a:cubicBezTo>
                  <a:lnTo>
                    <a:pt x="73133" y="5091"/>
                  </a:lnTo>
                  <a:cubicBezTo>
                    <a:pt x="73247" y="5091"/>
                    <a:pt x="73361" y="5091"/>
                    <a:pt x="73475" y="5068"/>
                  </a:cubicBezTo>
                  <a:cubicBezTo>
                    <a:pt x="73657" y="5091"/>
                    <a:pt x="73863" y="5091"/>
                    <a:pt x="74068" y="5091"/>
                  </a:cubicBezTo>
                  <a:cubicBezTo>
                    <a:pt x="74251" y="5114"/>
                    <a:pt x="74434" y="5114"/>
                    <a:pt x="74616" y="5114"/>
                  </a:cubicBezTo>
                  <a:lnTo>
                    <a:pt x="74776" y="5137"/>
                  </a:lnTo>
                  <a:cubicBezTo>
                    <a:pt x="74981" y="5137"/>
                    <a:pt x="75164" y="5114"/>
                    <a:pt x="75347" y="5114"/>
                  </a:cubicBezTo>
                  <a:lnTo>
                    <a:pt x="75917" y="5114"/>
                  </a:lnTo>
                  <a:cubicBezTo>
                    <a:pt x="76054" y="5114"/>
                    <a:pt x="76168" y="5091"/>
                    <a:pt x="76305" y="5091"/>
                  </a:cubicBezTo>
                  <a:lnTo>
                    <a:pt x="76579" y="5091"/>
                  </a:lnTo>
                  <a:cubicBezTo>
                    <a:pt x="76807" y="5091"/>
                    <a:pt x="77036" y="5068"/>
                    <a:pt x="77241" y="5068"/>
                  </a:cubicBezTo>
                  <a:cubicBezTo>
                    <a:pt x="77355" y="5068"/>
                    <a:pt x="77469" y="5068"/>
                    <a:pt x="77583" y="5045"/>
                  </a:cubicBezTo>
                  <a:lnTo>
                    <a:pt x="77926" y="5045"/>
                  </a:lnTo>
                  <a:lnTo>
                    <a:pt x="78154" y="5022"/>
                  </a:lnTo>
                  <a:lnTo>
                    <a:pt x="78611" y="5022"/>
                  </a:lnTo>
                  <a:lnTo>
                    <a:pt x="78542" y="5000"/>
                  </a:lnTo>
                  <a:cubicBezTo>
                    <a:pt x="78611" y="5000"/>
                    <a:pt x="78679" y="5022"/>
                    <a:pt x="78770" y="5022"/>
                  </a:cubicBezTo>
                  <a:cubicBezTo>
                    <a:pt x="78862" y="5022"/>
                    <a:pt x="78976" y="5000"/>
                    <a:pt x="79067" y="5000"/>
                  </a:cubicBezTo>
                  <a:lnTo>
                    <a:pt x="79341" y="5000"/>
                  </a:lnTo>
                  <a:cubicBezTo>
                    <a:pt x="79615" y="5000"/>
                    <a:pt x="79889" y="5022"/>
                    <a:pt x="80163" y="5022"/>
                  </a:cubicBezTo>
                  <a:cubicBezTo>
                    <a:pt x="80437" y="5022"/>
                    <a:pt x="80733" y="5045"/>
                    <a:pt x="81030" y="5045"/>
                  </a:cubicBezTo>
                  <a:cubicBezTo>
                    <a:pt x="81099" y="5045"/>
                    <a:pt x="81190" y="5045"/>
                    <a:pt x="81258" y="5022"/>
                  </a:cubicBezTo>
                  <a:lnTo>
                    <a:pt x="81601" y="5022"/>
                  </a:lnTo>
                  <a:cubicBezTo>
                    <a:pt x="81943" y="5022"/>
                    <a:pt x="82240" y="5022"/>
                    <a:pt x="82514" y="5000"/>
                  </a:cubicBezTo>
                  <a:cubicBezTo>
                    <a:pt x="82582" y="5000"/>
                    <a:pt x="82673" y="5000"/>
                    <a:pt x="82765" y="4977"/>
                  </a:cubicBezTo>
                  <a:lnTo>
                    <a:pt x="83016" y="4977"/>
                  </a:lnTo>
                  <a:cubicBezTo>
                    <a:pt x="83221" y="4954"/>
                    <a:pt x="83427" y="4954"/>
                    <a:pt x="83632" y="4931"/>
                  </a:cubicBezTo>
                  <a:lnTo>
                    <a:pt x="83883" y="4931"/>
                  </a:lnTo>
                  <a:cubicBezTo>
                    <a:pt x="84180" y="4931"/>
                    <a:pt x="84454" y="4908"/>
                    <a:pt x="84751" y="4908"/>
                  </a:cubicBezTo>
                  <a:cubicBezTo>
                    <a:pt x="85139" y="4908"/>
                    <a:pt x="85549" y="4908"/>
                    <a:pt x="85960" y="4886"/>
                  </a:cubicBezTo>
                  <a:cubicBezTo>
                    <a:pt x="86371" y="4863"/>
                    <a:pt x="86805" y="4840"/>
                    <a:pt x="87216" y="4840"/>
                  </a:cubicBezTo>
                  <a:lnTo>
                    <a:pt x="87444" y="4840"/>
                  </a:lnTo>
                  <a:lnTo>
                    <a:pt x="87353" y="4817"/>
                  </a:lnTo>
                  <a:lnTo>
                    <a:pt x="87353" y="4817"/>
                  </a:lnTo>
                  <a:lnTo>
                    <a:pt x="87467" y="4840"/>
                  </a:lnTo>
                  <a:lnTo>
                    <a:pt x="87604" y="4840"/>
                  </a:lnTo>
                  <a:lnTo>
                    <a:pt x="87512" y="4817"/>
                  </a:lnTo>
                  <a:lnTo>
                    <a:pt x="87512" y="4817"/>
                  </a:lnTo>
                  <a:cubicBezTo>
                    <a:pt x="87581" y="4817"/>
                    <a:pt x="87627" y="4840"/>
                    <a:pt x="87672" y="4840"/>
                  </a:cubicBezTo>
                  <a:cubicBezTo>
                    <a:pt x="87718" y="4840"/>
                    <a:pt x="87764" y="4817"/>
                    <a:pt x="87786" y="4817"/>
                  </a:cubicBezTo>
                  <a:lnTo>
                    <a:pt x="89065" y="4817"/>
                  </a:lnTo>
                  <a:cubicBezTo>
                    <a:pt x="89156" y="4817"/>
                    <a:pt x="89247" y="4794"/>
                    <a:pt x="89338" y="4794"/>
                  </a:cubicBezTo>
                  <a:lnTo>
                    <a:pt x="89612" y="4794"/>
                  </a:lnTo>
                  <a:cubicBezTo>
                    <a:pt x="89749" y="4794"/>
                    <a:pt x="89909" y="4794"/>
                    <a:pt x="90069" y="4817"/>
                  </a:cubicBezTo>
                  <a:lnTo>
                    <a:pt x="90457" y="4817"/>
                  </a:lnTo>
                  <a:lnTo>
                    <a:pt x="90615" y="4797"/>
                  </a:lnTo>
                  <a:lnTo>
                    <a:pt x="90615" y="4797"/>
                  </a:lnTo>
                  <a:cubicBezTo>
                    <a:pt x="90661" y="4804"/>
                    <a:pt x="90696" y="4817"/>
                    <a:pt x="90731" y="4817"/>
                  </a:cubicBezTo>
                  <a:cubicBezTo>
                    <a:pt x="90754" y="4817"/>
                    <a:pt x="90776" y="4794"/>
                    <a:pt x="90799" y="4794"/>
                  </a:cubicBezTo>
                  <a:cubicBezTo>
                    <a:pt x="90982" y="4817"/>
                    <a:pt x="91187" y="4817"/>
                    <a:pt x="91370" y="4817"/>
                  </a:cubicBezTo>
                  <a:lnTo>
                    <a:pt x="92146" y="4817"/>
                  </a:lnTo>
                  <a:cubicBezTo>
                    <a:pt x="92260" y="4840"/>
                    <a:pt x="92374" y="4840"/>
                    <a:pt x="92488" y="4840"/>
                  </a:cubicBezTo>
                  <a:lnTo>
                    <a:pt x="93082" y="4840"/>
                  </a:lnTo>
                  <a:cubicBezTo>
                    <a:pt x="93264" y="4840"/>
                    <a:pt x="93470" y="4840"/>
                    <a:pt x="93652" y="4863"/>
                  </a:cubicBezTo>
                  <a:lnTo>
                    <a:pt x="94132" y="4863"/>
                  </a:lnTo>
                  <a:cubicBezTo>
                    <a:pt x="94360" y="4863"/>
                    <a:pt x="94588" y="4863"/>
                    <a:pt x="94817" y="4886"/>
                  </a:cubicBezTo>
                  <a:lnTo>
                    <a:pt x="95319" y="4886"/>
                  </a:lnTo>
                  <a:cubicBezTo>
                    <a:pt x="95524" y="4886"/>
                    <a:pt x="95752" y="4908"/>
                    <a:pt x="95981" y="4908"/>
                  </a:cubicBezTo>
                  <a:lnTo>
                    <a:pt x="96414" y="4908"/>
                  </a:lnTo>
                  <a:lnTo>
                    <a:pt x="96734" y="4931"/>
                  </a:lnTo>
                  <a:cubicBezTo>
                    <a:pt x="97031" y="4931"/>
                    <a:pt x="97304" y="4954"/>
                    <a:pt x="97578" y="4954"/>
                  </a:cubicBezTo>
                  <a:cubicBezTo>
                    <a:pt x="97784" y="4954"/>
                    <a:pt x="97966" y="4954"/>
                    <a:pt x="98172" y="4977"/>
                  </a:cubicBezTo>
                  <a:lnTo>
                    <a:pt x="98720" y="4977"/>
                  </a:lnTo>
                  <a:cubicBezTo>
                    <a:pt x="99039" y="4977"/>
                    <a:pt x="99359" y="5000"/>
                    <a:pt x="99678" y="5000"/>
                  </a:cubicBezTo>
                  <a:lnTo>
                    <a:pt x="99861" y="5022"/>
                  </a:lnTo>
                  <a:lnTo>
                    <a:pt x="100135" y="5022"/>
                  </a:lnTo>
                  <a:cubicBezTo>
                    <a:pt x="100409" y="5022"/>
                    <a:pt x="100683" y="5045"/>
                    <a:pt x="100934" y="5045"/>
                  </a:cubicBezTo>
                  <a:lnTo>
                    <a:pt x="102007" y="5045"/>
                  </a:lnTo>
                  <a:lnTo>
                    <a:pt x="102349" y="5068"/>
                  </a:lnTo>
                  <a:lnTo>
                    <a:pt x="102486" y="5068"/>
                  </a:lnTo>
                  <a:cubicBezTo>
                    <a:pt x="102691" y="5068"/>
                    <a:pt x="102897" y="5091"/>
                    <a:pt x="103079" y="5091"/>
                  </a:cubicBezTo>
                  <a:cubicBezTo>
                    <a:pt x="103467" y="5114"/>
                    <a:pt x="103833" y="5114"/>
                    <a:pt x="104198" y="5137"/>
                  </a:cubicBezTo>
                  <a:cubicBezTo>
                    <a:pt x="104380" y="5137"/>
                    <a:pt x="104563" y="5159"/>
                    <a:pt x="104746" y="5159"/>
                  </a:cubicBezTo>
                  <a:cubicBezTo>
                    <a:pt x="104837" y="5159"/>
                    <a:pt x="104951" y="5182"/>
                    <a:pt x="105042" y="5182"/>
                  </a:cubicBezTo>
                  <a:cubicBezTo>
                    <a:pt x="105111" y="5182"/>
                    <a:pt x="105202" y="5182"/>
                    <a:pt x="105271" y="5205"/>
                  </a:cubicBezTo>
                  <a:cubicBezTo>
                    <a:pt x="105453" y="5205"/>
                    <a:pt x="105613" y="5205"/>
                    <a:pt x="105796" y="5228"/>
                  </a:cubicBezTo>
                  <a:lnTo>
                    <a:pt x="105955" y="5251"/>
                  </a:lnTo>
                  <a:cubicBezTo>
                    <a:pt x="106092" y="5251"/>
                    <a:pt x="106229" y="5251"/>
                    <a:pt x="106366" y="5274"/>
                  </a:cubicBezTo>
                  <a:cubicBezTo>
                    <a:pt x="106640" y="5296"/>
                    <a:pt x="106891" y="5319"/>
                    <a:pt x="107165" y="5342"/>
                  </a:cubicBezTo>
                  <a:cubicBezTo>
                    <a:pt x="107279" y="5342"/>
                    <a:pt x="107393" y="5342"/>
                    <a:pt x="107530" y="5365"/>
                  </a:cubicBezTo>
                  <a:cubicBezTo>
                    <a:pt x="107713" y="5365"/>
                    <a:pt x="107895" y="5388"/>
                    <a:pt x="108101" y="5388"/>
                  </a:cubicBezTo>
                  <a:cubicBezTo>
                    <a:pt x="108192" y="5388"/>
                    <a:pt x="108283" y="5388"/>
                    <a:pt x="108352" y="5411"/>
                  </a:cubicBezTo>
                  <a:lnTo>
                    <a:pt x="108672" y="5411"/>
                  </a:lnTo>
                  <a:cubicBezTo>
                    <a:pt x="109014" y="5433"/>
                    <a:pt x="109333" y="5456"/>
                    <a:pt x="109653" y="5456"/>
                  </a:cubicBezTo>
                  <a:lnTo>
                    <a:pt x="109836" y="5479"/>
                  </a:lnTo>
                  <a:cubicBezTo>
                    <a:pt x="110041" y="5479"/>
                    <a:pt x="110246" y="5502"/>
                    <a:pt x="110452" y="5502"/>
                  </a:cubicBezTo>
                  <a:cubicBezTo>
                    <a:pt x="110543" y="5502"/>
                    <a:pt x="110634" y="5502"/>
                    <a:pt x="110726" y="5525"/>
                  </a:cubicBezTo>
                  <a:lnTo>
                    <a:pt x="111000" y="5525"/>
                  </a:lnTo>
                  <a:cubicBezTo>
                    <a:pt x="111182" y="5525"/>
                    <a:pt x="111365" y="5547"/>
                    <a:pt x="111547" y="5547"/>
                  </a:cubicBezTo>
                  <a:lnTo>
                    <a:pt x="111936" y="5570"/>
                  </a:lnTo>
                  <a:cubicBezTo>
                    <a:pt x="112232" y="5570"/>
                    <a:pt x="112529" y="5570"/>
                    <a:pt x="112826" y="5593"/>
                  </a:cubicBezTo>
                  <a:cubicBezTo>
                    <a:pt x="112917" y="5593"/>
                    <a:pt x="113031" y="5593"/>
                    <a:pt x="113122" y="5616"/>
                  </a:cubicBezTo>
                  <a:lnTo>
                    <a:pt x="113259" y="5616"/>
                  </a:lnTo>
                  <a:cubicBezTo>
                    <a:pt x="113374" y="5616"/>
                    <a:pt x="113465" y="5616"/>
                    <a:pt x="113556" y="5639"/>
                  </a:cubicBezTo>
                  <a:lnTo>
                    <a:pt x="113716" y="5639"/>
                  </a:lnTo>
                  <a:cubicBezTo>
                    <a:pt x="113807" y="5662"/>
                    <a:pt x="113876" y="5662"/>
                    <a:pt x="113967" y="5662"/>
                  </a:cubicBezTo>
                  <a:lnTo>
                    <a:pt x="114172" y="5662"/>
                  </a:lnTo>
                  <a:cubicBezTo>
                    <a:pt x="114218" y="5662"/>
                    <a:pt x="114264" y="5684"/>
                    <a:pt x="114287" y="5684"/>
                  </a:cubicBezTo>
                  <a:lnTo>
                    <a:pt x="114606" y="5684"/>
                  </a:lnTo>
                  <a:cubicBezTo>
                    <a:pt x="114675" y="5684"/>
                    <a:pt x="114743" y="5639"/>
                    <a:pt x="114789" y="5593"/>
                  </a:cubicBezTo>
                  <a:cubicBezTo>
                    <a:pt x="114857" y="5593"/>
                    <a:pt x="114926" y="5593"/>
                    <a:pt x="114994" y="5616"/>
                  </a:cubicBezTo>
                  <a:lnTo>
                    <a:pt x="115131" y="5616"/>
                  </a:lnTo>
                  <a:cubicBezTo>
                    <a:pt x="115268" y="5639"/>
                    <a:pt x="115382" y="5639"/>
                    <a:pt x="115496" y="5662"/>
                  </a:cubicBezTo>
                  <a:cubicBezTo>
                    <a:pt x="115770" y="5707"/>
                    <a:pt x="116067" y="5730"/>
                    <a:pt x="116341" y="5776"/>
                  </a:cubicBezTo>
                  <a:cubicBezTo>
                    <a:pt x="116478" y="5776"/>
                    <a:pt x="116615" y="5799"/>
                    <a:pt x="116774" y="5799"/>
                  </a:cubicBezTo>
                  <a:cubicBezTo>
                    <a:pt x="116911" y="5821"/>
                    <a:pt x="117071" y="5821"/>
                    <a:pt x="117231" y="5844"/>
                  </a:cubicBezTo>
                  <a:cubicBezTo>
                    <a:pt x="117391" y="5867"/>
                    <a:pt x="117528" y="5867"/>
                    <a:pt x="117665" y="5890"/>
                  </a:cubicBezTo>
                  <a:cubicBezTo>
                    <a:pt x="117756" y="5890"/>
                    <a:pt x="117824" y="5913"/>
                    <a:pt x="117893" y="5913"/>
                  </a:cubicBezTo>
                  <a:cubicBezTo>
                    <a:pt x="117961" y="5935"/>
                    <a:pt x="118053" y="5935"/>
                    <a:pt x="118121" y="5958"/>
                  </a:cubicBezTo>
                  <a:cubicBezTo>
                    <a:pt x="118281" y="5958"/>
                    <a:pt x="118441" y="5981"/>
                    <a:pt x="118578" y="6004"/>
                  </a:cubicBezTo>
                  <a:cubicBezTo>
                    <a:pt x="118715" y="6004"/>
                    <a:pt x="118829" y="6027"/>
                    <a:pt x="118966" y="6050"/>
                  </a:cubicBezTo>
                  <a:lnTo>
                    <a:pt x="119034" y="6050"/>
                  </a:lnTo>
                  <a:cubicBezTo>
                    <a:pt x="119217" y="6095"/>
                    <a:pt x="119399" y="6095"/>
                    <a:pt x="119582" y="6118"/>
                  </a:cubicBezTo>
                  <a:cubicBezTo>
                    <a:pt x="119696" y="6118"/>
                    <a:pt x="119833" y="6141"/>
                    <a:pt x="119947" y="6141"/>
                  </a:cubicBezTo>
                  <a:cubicBezTo>
                    <a:pt x="120153" y="6164"/>
                    <a:pt x="120358" y="6187"/>
                    <a:pt x="120563" y="6209"/>
                  </a:cubicBezTo>
                  <a:cubicBezTo>
                    <a:pt x="120997" y="6255"/>
                    <a:pt x="121431" y="6301"/>
                    <a:pt x="121865" y="6369"/>
                  </a:cubicBezTo>
                  <a:cubicBezTo>
                    <a:pt x="122024" y="6392"/>
                    <a:pt x="122184" y="6415"/>
                    <a:pt x="122367" y="6438"/>
                  </a:cubicBezTo>
                  <a:cubicBezTo>
                    <a:pt x="122526" y="6460"/>
                    <a:pt x="122663" y="6460"/>
                    <a:pt x="122823" y="6483"/>
                  </a:cubicBezTo>
                  <a:lnTo>
                    <a:pt x="122960" y="6506"/>
                  </a:lnTo>
                  <a:cubicBezTo>
                    <a:pt x="123074" y="6529"/>
                    <a:pt x="123166" y="6552"/>
                    <a:pt x="123280" y="6552"/>
                  </a:cubicBezTo>
                  <a:lnTo>
                    <a:pt x="123439" y="6575"/>
                  </a:lnTo>
                  <a:cubicBezTo>
                    <a:pt x="123554" y="6597"/>
                    <a:pt x="123668" y="6597"/>
                    <a:pt x="123782" y="6620"/>
                  </a:cubicBezTo>
                  <a:cubicBezTo>
                    <a:pt x="124010" y="6666"/>
                    <a:pt x="124238" y="6689"/>
                    <a:pt x="124467" y="6734"/>
                  </a:cubicBezTo>
                  <a:lnTo>
                    <a:pt x="124741" y="6757"/>
                  </a:lnTo>
                  <a:lnTo>
                    <a:pt x="124900" y="6803"/>
                  </a:lnTo>
                  <a:cubicBezTo>
                    <a:pt x="125083" y="6826"/>
                    <a:pt x="125266" y="6848"/>
                    <a:pt x="125448" y="6894"/>
                  </a:cubicBezTo>
                  <a:lnTo>
                    <a:pt x="125539" y="6894"/>
                  </a:lnTo>
                  <a:cubicBezTo>
                    <a:pt x="125585" y="6917"/>
                    <a:pt x="125631" y="6917"/>
                    <a:pt x="125676" y="6940"/>
                  </a:cubicBezTo>
                  <a:cubicBezTo>
                    <a:pt x="125699" y="6940"/>
                    <a:pt x="125745" y="6940"/>
                    <a:pt x="125768" y="6963"/>
                  </a:cubicBezTo>
                  <a:lnTo>
                    <a:pt x="125882" y="6963"/>
                  </a:lnTo>
                  <a:cubicBezTo>
                    <a:pt x="125950" y="6963"/>
                    <a:pt x="126019" y="6963"/>
                    <a:pt x="126087" y="6940"/>
                  </a:cubicBezTo>
                  <a:cubicBezTo>
                    <a:pt x="126179" y="6917"/>
                    <a:pt x="126270" y="6826"/>
                    <a:pt x="126315" y="6757"/>
                  </a:cubicBezTo>
                  <a:cubicBezTo>
                    <a:pt x="126384" y="6689"/>
                    <a:pt x="126407" y="6620"/>
                    <a:pt x="126452" y="6552"/>
                  </a:cubicBezTo>
                  <a:cubicBezTo>
                    <a:pt x="126521" y="6460"/>
                    <a:pt x="126567" y="6324"/>
                    <a:pt x="126589" y="6164"/>
                  </a:cubicBezTo>
                  <a:lnTo>
                    <a:pt x="126635" y="5981"/>
                  </a:lnTo>
                  <a:lnTo>
                    <a:pt x="126681" y="5776"/>
                  </a:lnTo>
                  <a:cubicBezTo>
                    <a:pt x="126726" y="5616"/>
                    <a:pt x="126726" y="5456"/>
                    <a:pt x="126704" y="5296"/>
                  </a:cubicBezTo>
                  <a:cubicBezTo>
                    <a:pt x="126704" y="5137"/>
                    <a:pt x="126704" y="4977"/>
                    <a:pt x="126704" y="4840"/>
                  </a:cubicBezTo>
                  <a:lnTo>
                    <a:pt x="126681" y="4726"/>
                  </a:lnTo>
                  <a:cubicBezTo>
                    <a:pt x="126681" y="4589"/>
                    <a:pt x="126681" y="4475"/>
                    <a:pt x="126658" y="4361"/>
                  </a:cubicBezTo>
                  <a:lnTo>
                    <a:pt x="126635" y="4201"/>
                  </a:lnTo>
                  <a:cubicBezTo>
                    <a:pt x="126612" y="4109"/>
                    <a:pt x="126612" y="4018"/>
                    <a:pt x="126589" y="3927"/>
                  </a:cubicBezTo>
                  <a:cubicBezTo>
                    <a:pt x="126589" y="3790"/>
                    <a:pt x="126567" y="3630"/>
                    <a:pt x="126544" y="3493"/>
                  </a:cubicBezTo>
                  <a:cubicBezTo>
                    <a:pt x="126521" y="3379"/>
                    <a:pt x="126498" y="3265"/>
                    <a:pt x="126452" y="3174"/>
                  </a:cubicBezTo>
                  <a:cubicBezTo>
                    <a:pt x="126452" y="3128"/>
                    <a:pt x="126430" y="3082"/>
                    <a:pt x="126430" y="3060"/>
                  </a:cubicBezTo>
                  <a:lnTo>
                    <a:pt x="126407" y="3014"/>
                  </a:lnTo>
                  <a:cubicBezTo>
                    <a:pt x="126361" y="2877"/>
                    <a:pt x="126293" y="2786"/>
                    <a:pt x="126201" y="2717"/>
                  </a:cubicBezTo>
                  <a:cubicBezTo>
                    <a:pt x="126087" y="2603"/>
                    <a:pt x="125927" y="2557"/>
                    <a:pt x="125790" y="2512"/>
                  </a:cubicBezTo>
                  <a:cubicBezTo>
                    <a:pt x="125517" y="2443"/>
                    <a:pt x="125220" y="2420"/>
                    <a:pt x="124946" y="2398"/>
                  </a:cubicBezTo>
                  <a:lnTo>
                    <a:pt x="124900" y="2398"/>
                  </a:lnTo>
                  <a:cubicBezTo>
                    <a:pt x="124558" y="2352"/>
                    <a:pt x="124238" y="2329"/>
                    <a:pt x="123919" y="2283"/>
                  </a:cubicBezTo>
                  <a:cubicBezTo>
                    <a:pt x="123850" y="2283"/>
                    <a:pt x="123782" y="2261"/>
                    <a:pt x="123713" y="2261"/>
                  </a:cubicBezTo>
                  <a:cubicBezTo>
                    <a:pt x="123622" y="2261"/>
                    <a:pt x="123531" y="2238"/>
                    <a:pt x="123439" y="2238"/>
                  </a:cubicBezTo>
                  <a:cubicBezTo>
                    <a:pt x="123325" y="2215"/>
                    <a:pt x="123188" y="2192"/>
                    <a:pt x="123074" y="2169"/>
                  </a:cubicBezTo>
                  <a:lnTo>
                    <a:pt x="122937" y="2146"/>
                  </a:lnTo>
                  <a:cubicBezTo>
                    <a:pt x="122755" y="2124"/>
                    <a:pt x="122549" y="2101"/>
                    <a:pt x="122344" y="2078"/>
                  </a:cubicBezTo>
                  <a:cubicBezTo>
                    <a:pt x="122298" y="2032"/>
                    <a:pt x="122230" y="2010"/>
                    <a:pt x="122184" y="1987"/>
                  </a:cubicBezTo>
                  <a:cubicBezTo>
                    <a:pt x="121865" y="1941"/>
                    <a:pt x="121545" y="1895"/>
                    <a:pt x="121248" y="1850"/>
                  </a:cubicBezTo>
                  <a:lnTo>
                    <a:pt x="121111" y="1827"/>
                  </a:lnTo>
                  <a:cubicBezTo>
                    <a:pt x="120792" y="1781"/>
                    <a:pt x="120495" y="1736"/>
                    <a:pt x="120175" y="1690"/>
                  </a:cubicBezTo>
                  <a:cubicBezTo>
                    <a:pt x="119924" y="1667"/>
                    <a:pt x="119696" y="1622"/>
                    <a:pt x="119445" y="1576"/>
                  </a:cubicBezTo>
                  <a:lnTo>
                    <a:pt x="119194" y="1553"/>
                  </a:lnTo>
                  <a:cubicBezTo>
                    <a:pt x="119080" y="1530"/>
                    <a:pt x="118989" y="1530"/>
                    <a:pt x="118897" y="1507"/>
                  </a:cubicBezTo>
                  <a:cubicBezTo>
                    <a:pt x="118806" y="1507"/>
                    <a:pt x="118692" y="1485"/>
                    <a:pt x="118601" y="1462"/>
                  </a:cubicBezTo>
                  <a:lnTo>
                    <a:pt x="118144" y="1462"/>
                  </a:lnTo>
                  <a:cubicBezTo>
                    <a:pt x="118121" y="1485"/>
                    <a:pt x="118098" y="1485"/>
                    <a:pt x="118076" y="1485"/>
                  </a:cubicBezTo>
                  <a:cubicBezTo>
                    <a:pt x="118030" y="1485"/>
                    <a:pt x="118007" y="1462"/>
                    <a:pt x="117961" y="1462"/>
                  </a:cubicBezTo>
                  <a:lnTo>
                    <a:pt x="117893" y="1439"/>
                  </a:lnTo>
                  <a:cubicBezTo>
                    <a:pt x="117756" y="1416"/>
                    <a:pt x="117642" y="1416"/>
                    <a:pt x="117528" y="1393"/>
                  </a:cubicBezTo>
                  <a:cubicBezTo>
                    <a:pt x="117436" y="1393"/>
                    <a:pt x="117322" y="1370"/>
                    <a:pt x="117231" y="1370"/>
                  </a:cubicBezTo>
                  <a:cubicBezTo>
                    <a:pt x="117117" y="1348"/>
                    <a:pt x="117003" y="1348"/>
                    <a:pt x="116866" y="1325"/>
                  </a:cubicBezTo>
                  <a:lnTo>
                    <a:pt x="116706" y="1325"/>
                  </a:lnTo>
                  <a:cubicBezTo>
                    <a:pt x="116569" y="1325"/>
                    <a:pt x="116455" y="1302"/>
                    <a:pt x="116295" y="1279"/>
                  </a:cubicBezTo>
                  <a:lnTo>
                    <a:pt x="116227" y="1279"/>
                  </a:lnTo>
                  <a:lnTo>
                    <a:pt x="116021" y="1256"/>
                  </a:lnTo>
                  <a:lnTo>
                    <a:pt x="115816" y="1256"/>
                  </a:lnTo>
                  <a:lnTo>
                    <a:pt x="115336" y="1233"/>
                  </a:lnTo>
                  <a:cubicBezTo>
                    <a:pt x="115131" y="1211"/>
                    <a:pt x="114880" y="1188"/>
                    <a:pt x="114629" y="1165"/>
                  </a:cubicBezTo>
                  <a:cubicBezTo>
                    <a:pt x="114446" y="1119"/>
                    <a:pt x="114264" y="1097"/>
                    <a:pt x="114081" y="1074"/>
                  </a:cubicBezTo>
                  <a:lnTo>
                    <a:pt x="114035" y="1074"/>
                  </a:lnTo>
                  <a:cubicBezTo>
                    <a:pt x="113876" y="1074"/>
                    <a:pt x="113716" y="1051"/>
                    <a:pt x="113556" y="1051"/>
                  </a:cubicBezTo>
                  <a:cubicBezTo>
                    <a:pt x="113419" y="1051"/>
                    <a:pt x="113305" y="1051"/>
                    <a:pt x="113168" y="1028"/>
                  </a:cubicBezTo>
                  <a:lnTo>
                    <a:pt x="113054" y="1028"/>
                  </a:lnTo>
                  <a:cubicBezTo>
                    <a:pt x="112917" y="1005"/>
                    <a:pt x="112757" y="1005"/>
                    <a:pt x="112620" y="1005"/>
                  </a:cubicBezTo>
                  <a:lnTo>
                    <a:pt x="112506" y="1005"/>
                  </a:lnTo>
                  <a:cubicBezTo>
                    <a:pt x="112346" y="982"/>
                    <a:pt x="112187" y="982"/>
                    <a:pt x="112004" y="982"/>
                  </a:cubicBezTo>
                  <a:lnTo>
                    <a:pt x="111844" y="960"/>
                  </a:lnTo>
                  <a:cubicBezTo>
                    <a:pt x="111730" y="960"/>
                    <a:pt x="111616" y="937"/>
                    <a:pt x="111479" y="937"/>
                  </a:cubicBezTo>
                  <a:lnTo>
                    <a:pt x="111114" y="937"/>
                  </a:lnTo>
                  <a:cubicBezTo>
                    <a:pt x="110931" y="937"/>
                    <a:pt x="110726" y="914"/>
                    <a:pt x="110543" y="914"/>
                  </a:cubicBezTo>
                  <a:lnTo>
                    <a:pt x="110452" y="914"/>
                  </a:lnTo>
                  <a:cubicBezTo>
                    <a:pt x="110361" y="891"/>
                    <a:pt x="110269" y="868"/>
                    <a:pt x="110178" y="868"/>
                  </a:cubicBezTo>
                  <a:lnTo>
                    <a:pt x="110064" y="845"/>
                  </a:lnTo>
                  <a:cubicBezTo>
                    <a:pt x="109904" y="823"/>
                    <a:pt x="109767" y="800"/>
                    <a:pt x="109607" y="800"/>
                  </a:cubicBezTo>
                  <a:cubicBezTo>
                    <a:pt x="109265" y="777"/>
                    <a:pt x="108923" y="754"/>
                    <a:pt x="108603" y="754"/>
                  </a:cubicBezTo>
                  <a:lnTo>
                    <a:pt x="107462" y="754"/>
                  </a:lnTo>
                  <a:cubicBezTo>
                    <a:pt x="107348" y="731"/>
                    <a:pt x="107234" y="731"/>
                    <a:pt x="107142" y="731"/>
                  </a:cubicBezTo>
                  <a:cubicBezTo>
                    <a:pt x="106731" y="731"/>
                    <a:pt x="106343" y="709"/>
                    <a:pt x="105932" y="686"/>
                  </a:cubicBezTo>
                  <a:lnTo>
                    <a:pt x="105293" y="663"/>
                  </a:lnTo>
                  <a:lnTo>
                    <a:pt x="104654" y="640"/>
                  </a:lnTo>
                  <a:lnTo>
                    <a:pt x="104289" y="640"/>
                  </a:lnTo>
                  <a:cubicBezTo>
                    <a:pt x="104038" y="640"/>
                    <a:pt x="103787" y="617"/>
                    <a:pt x="103536" y="617"/>
                  </a:cubicBezTo>
                  <a:cubicBezTo>
                    <a:pt x="103422" y="617"/>
                    <a:pt x="103308" y="594"/>
                    <a:pt x="103193" y="594"/>
                  </a:cubicBezTo>
                  <a:lnTo>
                    <a:pt x="102965" y="572"/>
                  </a:lnTo>
                  <a:lnTo>
                    <a:pt x="102760" y="572"/>
                  </a:lnTo>
                  <a:lnTo>
                    <a:pt x="102691" y="549"/>
                  </a:lnTo>
                  <a:lnTo>
                    <a:pt x="102372" y="549"/>
                  </a:lnTo>
                  <a:cubicBezTo>
                    <a:pt x="102143" y="526"/>
                    <a:pt x="101892" y="526"/>
                    <a:pt x="101641" y="503"/>
                  </a:cubicBezTo>
                  <a:lnTo>
                    <a:pt x="101162" y="503"/>
                  </a:lnTo>
                  <a:cubicBezTo>
                    <a:pt x="100865" y="480"/>
                    <a:pt x="100591" y="480"/>
                    <a:pt x="100295" y="457"/>
                  </a:cubicBezTo>
                  <a:cubicBezTo>
                    <a:pt x="99952" y="457"/>
                    <a:pt x="99610" y="435"/>
                    <a:pt x="99267" y="435"/>
                  </a:cubicBezTo>
                  <a:cubicBezTo>
                    <a:pt x="98994" y="412"/>
                    <a:pt x="98720" y="412"/>
                    <a:pt x="98332" y="389"/>
                  </a:cubicBezTo>
                  <a:lnTo>
                    <a:pt x="97190" y="389"/>
                  </a:lnTo>
                  <a:cubicBezTo>
                    <a:pt x="96825" y="389"/>
                    <a:pt x="96460" y="389"/>
                    <a:pt x="96095" y="366"/>
                  </a:cubicBezTo>
                  <a:cubicBezTo>
                    <a:pt x="95821" y="366"/>
                    <a:pt x="95547" y="343"/>
                    <a:pt x="95273" y="320"/>
                  </a:cubicBezTo>
                  <a:lnTo>
                    <a:pt x="94862" y="298"/>
                  </a:lnTo>
                  <a:lnTo>
                    <a:pt x="94680" y="298"/>
                  </a:lnTo>
                  <a:cubicBezTo>
                    <a:pt x="94543" y="298"/>
                    <a:pt x="94383" y="275"/>
                    <a:pt x="94223" y="275"/>
                  </a:cubicBezTo>
                  <a:lnTo>
                    <a:pt x="93584" y="275"/>
                  </a:lnTo>
                  <a:cubicBezTo>
                    <a:pt x="93356" y="275"/>
                    <a:pt x="93105" y="252"/>
                    <a:pt x="92876" y="252"/>
                  </a:cubicBezTo>
                  <a:lnTo>
                    <a:pt x="92602" y="252"/>
                  </a:lnTo>
                  <a:cubicBezTo>
                    <a:pt x="92488" y="252"/>
                    <a:pt x="92374" y="229"/>
                    <a:pt x="92283" y="229"/>
                  </a:cubicBezTo>
                  <a:lnTo>
                    <a:pt x="91895" y="229"/>
                  </a:lnTo>
                  <a:cubicBezTo>
                    <a:pt x="91667" y="229"/>
                    <a:pt x="91416" y="206"/>
                    <a:pt x="91164" y="206"/>
                  </a:cubicBezTo>
                  <a:cubicBezTo>
                    <a:pt x="90822" y="206"/>
                    <a:pt x="90480" y="184"/>
                    <a:pt x="90160" y="184"/>
                  </a:cubicBezTo>
                  <a:lnTo>
                    <a:pt x="88654" y="184"/>
                  </a:lnTo>
                  <a:cubicBezTo>
                    <a:pt x="88425" y="184"/>
                    <a:pt x="88174" y="184"/>
                    <a:pt x="87946" y="206"/>
                  </a:cubicBezTo>
                  <a:lnTo>
                    <a:pt x="86645" y="206"/>
                  </a:lnTo>
                  <a:lnTo>
                    <a:pt x="86029" y="229"/>
                  </a:lnTo>
                  <a:lnTo>
                    <a:pt x="85024" y="229"/>
                  </a:lnTo>
                  <a:cubicBezTo>
                    <a:pt x="84888" y="229"/>
                    <a:pt x="84773" y="252"/>
                    <a:pt x="84636" y="252"/>
                  </a:cubicBezTo>
                  <a:lnTo>
                    <a:pt x="84385" y="252"/>
                  </a:lnTo>
                  <a:cubicBezTo>
                    <a:pt x="83997" y="252"/>
                    <a:pt x="83586" y="252"/>
                    <a:pt x="83153" y="275"/>
                  </a:cubicBezTo>
                  <a:lnTo>
                    <a:pt x="82902" y="298"/>
                  </a:lnTo>
                  <a:cubicBezTo>
                    <a:pt x="82628" y="298"/>
                    <a:pt x="82331" y="320"/>
                    <a:pt x="82034" y="320"/>
                  </a:cubicBezTo>
                  <a:lnTo>
                    <a:pt x="81121" y="320"/>
                  </a:lnTo>
                  <a:cubicBezTo>
                    <a:pt x="80893" y="320"/>
                    <a:pt x="80642" y="343"/>
                    <a:pt x="80391" y="343"/>
                  </a:cubicBezTo>
                  <a:lnTo>
                    <a:pt x="79661" y="343"/>
                  </a:lnTo>
                  <a:cubicBezTo>
                    <a:pt x="79546" y="366"/>
                    <a:pt x="79432" y="366"/>
                    <a:pt x="79318" y="366"/>
                  </a:cubicBezTo>
                  <a:cubicBezTo>
                    <a:pt x="79136" y="366"/>
                    <a:pt x="78976" y="366"/>
                    <a:pt x="78793" y="389"/>
                  </a:cubicBezTo>
                  <a:lnTo>
                    <a:pt x="78725" y="389"/>
                  </a:lnTo>
                  <a:cubicBezTo>
                    <a:pt x="78496" y="412"/>
                    <a:pt x="78268" y="435"/>
                    <a:pt x="78040" y="457"/>
                  </a:cubicBezTo>
                  <a:cubicBezTo>
                    <a:pt x="77857" y="457"/>
                    <a:pt x="77698" y="480"/>
                    <a:pt x="77538" y="503"/>
                  </a:cubicBezTo>
                  <a:lnTo>
                    <a:pt x="77173" y="503"/>
                  </a:lnTo>
                  <a:cubicBezTo>
                    <a:pt x="77081" y="526"/>
                    <a:pt x="76990" y="526"/>
                    <a:pt x="76899" y="526"/>
                  </a:cubicBezTo>
                  <a:cubicBezTo>
                    <a:pt x="76785" y="526"/>
                    <a:pt x="76693" y="549"/>
                    <a:pt x="76602" y="549"/>
                  </a:cubicBezTo>
                  <a:cubicBezTo>
                    <a:pt x="76511" y="549"/>
                    <a:pt x="76397" y="572"/>
                    <a:pt x="76305" y="572"/>
                  </a:cubicBezTo>
                  <a:cubicBezTo>
                    <a:pt x="76100" y="594"/>
                    <a:pt x="75894" y="594"/>
                    <a:pt x="75689" y="617"/>
                  </a:cubicBezTo>
                  <a:cubicBezTo>
                    <a:pt x="75529" y="617"/>
                    <a:pt x="75392" y="617"/>
                    <a:pt x="75255" y="640"/>
                  </a:cubicBezTo>
                  <a:cubicBezTo>
                    <a:pt x="75095" y="640"/>
                    <a:pt x="74936" y="640"/>
                    <a:pt x="74776" y="663"/>
                  </a:cubicBezTo>
                  <a:cubicBezTo>
                    <a:pt x="74525" y="686"/>
                    <a:pt x="74274" y="686"/>
                    <a:pt x="74023" y="709"/>
                  </a:cubicBezTo>
                  <a:cubicBezTo>
                    <a:pt x="73794" y="709"/>
                    <a:pt x="73566" y="731"/>
                    <a:pt x="73361" y="731"/>
                  </a:cubicBezTo>
                  <a:cubicBezTo>
                    <a:pt x="73155" y="731"/>
                    <a:pt x="72973" y="731"/>
                    <a:pt x="72790" y="754"/>
                  </a:cubicBezTo>
                  <a:lnTo>
                    <a:pt x="72585" y="754"/>
                  </a:lnTo>
                  <a:cubicBezTo>
                    <a:pt x="72265" y="754"/>
                    <a:pt x="71946" y="777"/>
                    <a:pt x="71649" y="800"/>
                  </a:cubicBezTo>
                  <a:cubicBezTo>
                    <a:pt x="71466" y="800"/>
                    <a:pt x="71306" y="823"/>
                    <a:pt x="71147" y="845"/>
                  </a:cubicBezTo>
                  <a:cubicBezTo>
                    <a:pt x="71078" y="845"/>
                    <a:pt x="71010" y="845"/>
                    <a:pt x="70941" y="868"/>
                  </a:cubicBezTo>
                  <a:cubicBezTo>
                    <a:pt x="70873" y="868"/>
                    <a:pt x="70804" y="891"/>
                    <a:pt x="70736" y="891"/>
                  </a:cubicBezTo>
                  <a:cubicBezTo>
                    <a:pt x="70576" y="914"/>
                    <a:pt x="70416" y="914"/>
                    <a:pt x="70257" y="937"/>
                  </a:cubicBezTo>
                  <a:lnTo>
                    <a:pt x="70097" y="937"/>
                  </a:lnTo>
                  <a:cubicBezTo>
                    <a:pt x="70005" y="960"/>
                    <a:pt x="69914" y="960"/>
                    <a:pt x="69823" y="960"/>
                  </a:cubicBezTo>
                  <a:lnTo>
                    <a:pt x="69595" y="960"/>
                  </a:lnTo>
                  <a:cubicBezTo>
                    <a:pt x="69549" y="937"/>
                    <a:pt x="69526" y="937"/>
                    <a:pt x="69480" y="914"/>
                  </a:cubicBezTo>
                  <a:lnTo>
                    <a:pt x="69435" y="914"/>
                  </a:lnTo>
                  <a:cubicBezTo>
                    <a:pt x="69275" y="914"/>
                    <a:pt x="69138" y="1028"/>
                    <a:pt x="69115" y="1188"/>
                  </a:cubicBezTo>
                  <a:cubicBezTo>
                    <a:pt x="69115" y="1188"/>
                    <a:pt x="69115" y="1211"/>
                    <a:pt x="69115" y="1211"/>
                  </a:cubicBezTo>
                  <a:cubicBezTo>
                    <a:pt x="69115" y="1256"/>
                    <a:pt x="69115" y="1302"/>
                    <a:pt x="69115" y="1348"/>
                  </a:cubicBezTo>
                  <a:cubicBezTo>
                    <a:pt x="69115" y="1393"/>
                    <a:pt x="69115" y="1439"/>
                    <a:pt x="69115" y="1485"/>
                  </a:cubicBezTo>
                  <a:cubicBezTo>
                    <a:pt x="69115" y="1530"/>
                    <a:pt x="69115" y="1576"/>
                    <a:pt x="69115" y="1622"/>
                  </a:cubicBezTo>
                  <a:cubicBezTo>
                    <a:pt x="69115" y="1736"/>
                    <a:pt x="69115" y="1827"/>
                    <a:pt x="69115" y="1918"/>
                  </a:cubicBezTo>
                  <a:lnTo>
                    <a:pt x="69115" y="1941"/>
                  </a:lnTo>
                  <a:lnTo>
                    <a:pt x="69115" y="1987"/>
                  </a:lnTo>
                  <a:cubicBezTo>
                    <a:pt x="69115" y="2055"/>
                    <a:pt x="69115" y="2146"/>
                    <a:pt x="69115" y="2238"/>
                  </a:cubicBezTo>
                  <a:lnTo>
                    <a:pt x="69115" y="2420"/>
                  </a:lnTo>
                  <a:lnTo>
                    <a:pt x="69115" y="2512"/>
                  </a:lnTo>
                  <a:cubicBezTo>
                    <a:pt x="69092" y="2603"/>
                    <a:pt x="69070" y="2694"/>
                    <a:pt x="69070" y="2786"/>
                  </a:cubicBezTo>
                  <a:cubicBezTo>
                    <a:pt x="69047" y="2831"/>
                    <a:pt x="69047" y="2877"/>
                    <a:pt x="69024" y="2923"/>
                  </a:cubicBezTo>
                  <a:lnTo>
                    <a:pt x="69001" y="2991"/>
                  </a:lnTo>
                  <a:cubicBezTo>
                    <a:pt x="68978" y="3151"/>
                    <a:pt x="68955" y="3288"/>
                    <a:pt x="68910" y="3425"/>
                  </a:cubicBezTo>
                  <a:cubicBezTo>
                    <a:pt x="68887" y="3493"/>
                    <a:pt x="68864" y="3562"/>
                    <a:pt x="68841" y="3630"/>
                  </a:cubicBezTo>
                  <a:lnTo>
                    <a:pt x="68796" y="3744"/>
                  </a:lnTo>
                  <a:lnTo>
                    <a:pt x="68750" y="3836"/>
                  </a:lnTo>
                  <a:cubicBezTo>
                    <a:pt x="68727" y="3927"/>
                    <a:pt x="68682" y="3995"/>
                    <a:pt x="68659" y="4087"/>
                  </a:cubicBezTo>
                  <a:cubicBezTo>
                    <a:pt x="68613" y="4155"/>
                    <a:pt x="68567" y="4246"/>
                    <a:pt x="68522" y="4315"/>
                  </a:cubicBezTo>
                  <a:lnTo>
                    <a:pt x="68453" y="4452"/>
                  </a:lnTo>
                  <a:lnTo>
                    <a:pt x="68385" y="4566"/>
                  </a:lnTo>
                  <a:cubicBezTo>
                    <a:pt x="68339" y="4634"/>
                    <a:pt x="68316" y="4680"/>
                    <a:pt x="68271" y="4749"/>
                  </a:cubicBezTo>
                  <a:cubicBezTo>
                    <a:pt x="68179" y="4886"/>
                    <a:pt x="68065" y="5045"/>
                    <a:pt x="67951" y="5205"/>
                  </a:cubicBezTo>
                  <a:cubicBezTo>
                    <a:pt x="67906" y="5274"/>
                    <a:pt x="67860" y="5342"/>
                    <a:pt x="67791" y="5411"/>
                  </a:cubicBezTo>
                  <a:cubicBezTo>
                    <a:pt x="67723" y="5479"/>
                    <a:pt x="67677" y="5547"/>
                    <a:pt x="67609" y="5616"/>
                  </a:cubicBezTo>
                  <a:cubicBezTo>
                    <a:pt x="67426" y="5776"/>
                    <a:pt x="67244" y="5935"/>
                    <a:pt x="67061" y="6072"/>
                  </a:cubicBezTo>
                  <a:cubicBezTo>
                    <a:pt x="66878" y="6209"/>
                    <a:pt x="66673" y="6369"/>
                    <a:pt x="66445" y="6483"/>
                  </a:cubicBezTo>
                  <a:cubicBezTo>
                    <a:pt x="66308" y="6575"/>
                    <a:pt x="66171" y="6643"/>
                    <a:pt x="66034" y="6689"/>
                  </a:cubicBezTo>
                  <a:cubicBezTo>
                    <a:pt x="65943" y="6734"/>
                    <a:pt x="65851" y="6780"/>
                    <a:pt x="65783" y="6803"/>
                  </a:cubicBezTo>
                  <a:cubicBezTo>
                    <a:pt x="65691" y="6848"/>
                    <a:pt x="65600" y="6871"/>
                    <a:pt x="65532" y="6917"/>
                  </a:cubicBezTo>
                  <a:cubicBezTo>
                    <a:pt x="65418" y="6963"/>
                    <a:pt x="65281" y="7031"/>
                    <a:pt x="65121" y="7077"/>
                  </a:cubicBezTo>
                  <a:cubicBezTo>
                    <a:pt x="65007" y="7122"/>
                    <a:pt x="64870" y="7168"/>
                    <a:pt x="64756" y="7191"/>
                  </a:cubicBezTo>
                  <a:cubicBezTo>
                    <a:pt x="64459" y="7282"/>
                    <a:pt x="64185" y="7328"/>
                    <a:pt x="63934" y="7351"/>
                  </a:cubicBezTo>
                  <a:cubicBezTo>
                    <a:pt x="63865" y="7373"/>
                    <a:pt x="63797" y="7373"/>
                    <a:pt x="63728" y="7373"/>
                  </a:cubicBezTo>
                  <a:lnTo>
                    <a:pt x="63614" y="7373"/>
                  </a:lnTo>
                  <a:lnTo>
                    <a:pt x="63500" y="7351"/>
                  </a:lnTo>
                  <a:cubicBezTo>
                    <a:pt x="63386" y="7351"/>
                    <a:pt x="63249" y="7373"/>
                    <a:pt x="63089" y="7373"/>
                  </a:cubicBezTo>
                  <a:lnTo>
                    <a:pt x="62884" y="7373"/>
                  </a:lnTo>
                  <a:cubicBezTo>
                    <a:pt x="62701" y="7351"/>
                    <a:pt x="62542" y="7328"/>
                    <a:pt x="62405" y="7305"/>
                  </a:cubicBezTo>
                  <a:cubicBezTo>
                    <a:pt x="62245" y="7282"/>
                    <a:pt x="62085" y="7237"/>
                    <a:pt x="61902" y="7191"/>
                  </a:cubicBezTo>
                  <a:cubicBezTo>
                    <a:pt x="61811" y="7168"/>
                    <a:pt x="61697" y="7122"/>
                    <a:pt x="61606" y="7077"/>
                  </a:cubicBezTo>
                  <a:cubicBezTo>
                    <a:pt x="61469" y="7031"/>
                    <a:pt x="61332" y="6985"/>
                    <a:pt x="61218" y="6917"/>
                  </a:cubicBezTo>
                  <a:cubicBezTo>
                    <a:pt x="61081" y="6848"/>
                    <a:pt x="60967" y="6780"/>
                    <a:pt x="60852" y="6712"/>
                  </a:cubicBezTo>
                  <a:cubicBezTo>
                    <a:pt x="60807" y="6689"/>
                    <a:pt x="60738" y="6643"/>
                    <a:pt x="60670" y="6620"/>
                  </a:cubicBezTo>
                  <a:cubicBezTo>
                    <a:pt x="60670" y="6620"/>
                    <a:pt x="60670" y="6597"/>
                    <a:pt x="60670" y="6597"/>
                  </a:cubicBezTo>
                  <a:cubicBezTo>
                    <a:pt x="60624" y="6597"/>
                    <a:pt x="60579" y="6575"/>
                    <a:pt x="60533" y="6552"/>
                  </a:cubicBezTo>
                  <a:cubicBezTo>
                    <a:pt x="60464" y="6529"/>
                    <a:pt x="60419" y="6483"/>
                    <a:pt x="60350" y="6438"/>
                  </a:cubicBezTo>
                  <a:cubicBezTo>
                    <a:pt x="60236" y="6369"/>
                    <a:pt x="60145" y="6301"/>
                    <a:pt x="60054" y="6232"/>
                  </a:cubicBezTo>
                  <a:cubicBezTo>
                    <a:pt x="59894" y="6095"/>
                    <a:pt x="59711" y="5935"/>
                    <a:pt x="59529" y="5753"/>
                  </a:cubicBezTo>
                  <a:cubicBezTo>
                    <a:pt x="59483" y="5707"/>
                    <a:pt x="59437" y="5662"/>
                    <a:pt x="59414" y="5616"/>
                  </a:cubicBezTo>
                  <a:cubicBezTo>
                    <a:pt x="59392" y="5593"/>
                    <a:pt x="59369" y="5570"/>
                    <a:pt x="59369" y="5570"/>
                  </a:cubicBezTo>
                  <a:cubicBezTo>
                    <a:pt x="59232" y="5456"/>
                    <a:pt x="59118" y="5319"/>
                    <a:pt x="59004" y="5205"/>
                  </a:cubicBezTo>
                  <a:cubicBezTo>
                    <a:pt x="58798" y="5000"/>
                    <a:pt x="58638" y="4771"/>
                    <a:pt x="58501" y="4520"/>
                  </a:cubicBezTo>
                  <a:cubicBezTo>
                    <a:pt x="58433" y="4383"/>
                    <a:pt x="58365" y="4246"/>
                    <a:pt x="58296" y="4109"/>
                  </a:cubicBezTo>
                  <a:lnTo>
                    <a:pt x="58228" y="3973"/>
                  </a:lnTo>
                  <a:lnTo>
                    <a:pt x="58205" y="3927"/>
                  </a:lnTo>
                  <a:cubicBezTo>
                    <a:pt x="58182" y="3858"/>
                    <a:pt x="58136" y="3790"/>
                    <a:pt x="58113" y="3721"/>
                  </a:cubicBezTo>
                  <a:cubicBezTo>
                    <a:pt x="58091" y="3630"/>
                    <a:pt x="58068" y="3539"/>
                    <a:pt x="58045" y="3448"/>
                  </a:cubicBezTo>
                  <a:cubicBezTo>
                    <a:pt x="58022" y="3379"/>
                    <a:pt x="57999" y="3311"/>
                    <a:pt x="57999" y="3242"/>
                  </a:cubicBezTo>
                  <a:lnTo>
                    <a:pt x="57976" y="3151"/>
                  </a:lnTo>
                  <a:cubicBezTo>
                    <a:pt x="57954" y="3105"/>
                    <a:pt x="57954" y="3037"/>
                    <a:pt x="57931" y="2991"/>
                  </a:cubicBezTo>
                  <a:cubicBezTo>
                    <a:pt x="57862" y="2808"/>
                    <a:pt x="57840" y="2649"/>
                    <a:pt x="57817" y="2489"/>
                  </a:cubicBezTo>
                  <a:lnTo>
                    <a:pt x="57817" y="2535"/>
                  </a:lnTo>
                  <a:cubicBezTo>
                    <a:pt x="57748" y="2261"/>
                    <a:pt x="57703" y="2010"/>
                    <a:pt x="57703" y="1758"/>
                  </a:cubicBezTo>
                  <a:cubicBezTo>
                    <a:pt x="57703" y="1690"/>
                    <a:pt x="57725" y="1622"/>
                    <a:pt x="57725" y="1553"/>
                  </a:cubicBezTo>
                  <a:cubicBezTo>
                    <a:pt x="57725" y="1530"/>
                    <a:pt x="57725" y="1507"/>
                    <a:pt x="57725" y="1485"/>
                  </a:cubicBezTo>
                  <a:cubicBezTo>
                    <a:pt x="57703" y="1439"/>
                    <a:pt x="57703" y="1416"/>
                    <a:pt x="57703" y="1393"/>
                  </a:cubicBezTo>
                  <a:cubicBezTo>
                    <a:pt x="57725" y="1348"/>
                    <a:pt x="57748" y="1302"/>
                    <a:pt x="57748" y="1256"/>
                  </a:cubicBezTo>
                  <a:cubicBezTo>
                    <a:pt x="57771" y="1165"/>
                    <a:pt x="57748" y="1074"/>
                    <a:pt x="57703" y="1005"/>
                  </a:cubicBezTo>
                  <a:cubicBezTo>
                    <a:pt x="57657" y="960"/>
                    <a:pt x="57566" y="891"/>
                    <a:pt x="57474" y="891"/>
                  </a:cubicBezTo>
                  <a:lnTo>
                    <a:pt x="57383" y="891"/>
                  </a:lnTo>
                  <a:cubicBezTo>
                    <a:pt x="57246" y="868"/>
                    <a:pt x="57132" y="868"/>
                    <a:pt x="57018" y="845"/>
                  </a:cubicBezTo>
                  <a:lnTo>
                    <a:pt x="56995" y="845"/>
                  </a:lnTo>
                  <a:cubicBezTo>
                    <a:pt x="56927" y="845"/>
                    <a:pt x="56858" y="845"/>
                    <a:pt x="56790" y="823"/>
                  </a:cubicBezTo>
                  <a:cubicBezTo>
                    <a:pt x="56744" y="845"/>
                    <a:pt x="56721" y="845"/>
                    <a:pt x="56675" y="845"/>
                  </a:cubicBezTo>
                  <a:cubicBezTo>
                    <a:pt x="56607" y="845"/>
                    <a:pt x="56539" y="823"/>
                    <a:pt x="56447" y="823"/>
                  </a:cubicBezTo>
                  <a:lnTo>
                    <a:pt x="56424" y="800"/>
                  </a:lnTo>
                  <a:lnTo>
                    <a:pt x="56333" y="800"/>
                  </a:lnTo>
                  <a:cubicBezTo>
                    <a:pt x="56196" y="777"/>
                    <a:pt x="56082" y="754"/>
                    <a:pt x="55945" y="754"/>
                  </a:cubicBezTo>
                  <a:cubicBezTo>
                    <a:pt x="55854" y="731"/>
                    <a:pt x="55762" y="731"/>
                    <a:pt x="55671" y="731"/>
                  </a:cubicBezTo>
                  <a:lnTo>
                    <a:pt x="55511" y="709"/>
                  </a:lnTo>
                  <a:cubicBezTo>
                    <a:pt x="55397" y="709"/>
                    <a:pt x="55306" y="709"/>
                    <a:pt x="55192" y="686"/>
                  </a:cubicBezTo>
                  <a:lnTo>
                    <a:pt x="55078" y="686"/>
                  </a:lnTo>
                  <a:cubicBezTo>
                    <a:pt x="54964" y="663"/>
                    <a:pt x="54849" y="663"/>
                    <a:pt x="54712" y="640"/>
                  </a:cubicBezTo>
                  <a:cubicBezTo>
                    <a:pt x="54576" y="640"/>
                    <a:pt x="54439" y="617"/>
                    <a:pt x="54302" y="617"/>
                  </a:cubicBezTo>
                  <a:lnTo>
                    <a:pt x="54210" y="617"/>
                  </a:lnTo>
                  <a:cubicBezTo>
                    <a:pt x="54028" y="594"/>
                    <a:pt x="53845" y="594"/>
                    <a:pt x="53685" y="572"/>
                  </a:cubicBezTo>
                  <a:lnTo>
                    <a:pt x="53571" y="572"/>
                  </a:lnTo>
                  <a:cubicBezTo>
                    <a:pt x="53480" y="572"/>
                    <a:pt x="53389" y="572"/>
                    <a:pt x="53297" y="549"/>
                  </a:cubicBezTo>
                  <a:lnTo>
                    <a:pt x="53115" y="549"/>
                  </a:lnTo>
                  <a:cubicBezTo>
                    <a:pt x="52681" y="526"/>
                    <a:pt x="52225" y="503"/>
                    <a:pt x="51768" y="457"/>
                  </a:cubicBezTo>
                  <a:cubicBezTo>
                    <a:pt x="51684" y="457"/>
                    <a:pt x="51601" y="457"/>
                    <a:pt x="51517" y="440"/>
                  </a:cubicBezTo>
                  <a:lnTo>
                    <a:pt x="51517" y="440"/>
                  </a:lnTo>
                  <a:cubicBezTo>
                    <a:pt x="51517" y="443"/>
                    <a:pt x="51517" y="449"/>
                    <a:pt x="51517" y="457"/>
                  </a:cubicBezTo>
                  <a:cubicBezTo>
                    <a:pt x="51380" y="435"/>
                    <a:pt x="51243" y="435"/>
                    <a:pt x="51083" y="435"/>
                  </a:cubicBezTo>
                  <a:lnTo>
                    <a:pt x="50764" y="412"/>
                  </a:lnTo>
                  <a:lnTo>
                    <a:pt x="50398" y="389"/>
                  </a:lnTo>
                  <a:lnTo>
                    <a:pt x="50033" y="366"/>
                  </a:lnTo>
                  <a:lnTo>
                    <a:pt x="49805" y="343"/>
                  </a:lnTo>
                  <a:lnTo>
                    <a:pt x="49668" y="343"/>
                  </a:lnTo>
                  <a:cubicBezTo>
                    <a:pt x="49531" y="320"/>
                    <a:pt x="49417" y="320"/>
                    <a:pt x="49280" y="298"/>
                  </a:cubicBezTo>
                  <a:cubicBezTo>
                    <a:pt x="49189" y="298"/>
                    <a:pt x="49097" y="298"/>
                    <a:pt x="49006" y="275"/>
                  </a:cubicBezTo>
                  <a:lnTo>
                    <a:pt x="48869" y="275"/>
                  </a:lnTo>
                  <a:cubicBezTo>
                    <a:pt x="48778" y="275"/>
                    <a:pt x="48664" y="252"/>
                    <a:pt x="48572" y="252"/>
                  </a:cubicBezTo>
                  <a:lnTo>
                    <a:pt x="48413" y="252"/>
                  </a:lnTo>
                  <a:lnTo>
                    <a:pt x="48367" y="229"/>
                  </a:lnTo>
                  <a:cubicBezTo>
                    <a:pt x="48070" y="206"/>
                    <a:pt x="47751" y="206"/>
                    <a:pt x="47431" y="184"/>
                  </a:cubicBezTo>
                  <a:cubicBezTo>
                    <a:pt x="47180" y="184"/>
                    <a:pt x="46906" y="184"/>
                    <a:pt x="46632" y="161"/>
                  </a:cubicBezTo>
                  <a:lnTo>
                    <a:pt x="46450" y="161"/>
                  </a:lnTo>
                  <a:cubicBezTo>
                    <a:pt x="46290" y="138"/>
                    <a:pt x="46130" y="138"/>
                    <a:pt x="45970" y="115"/>
                  </a:cubicBezTo>
                  <a:lnTo>
                    <a:pt x="45765" y="115"/>
                  </a:lnTo>
                  <a:cubicBezTo>
                    <a:pt x="45651" y="92"/>
                    <a:pt x="45560" y="92"/>
                    <a:pt x="45468" y="92"/>
                  </a:cubicBezTo>
                  <a:lnTo>
                    <a:pt x="45331" y="92"/>
                  </a:lnTo>
                  <a:cubicBezTo>
                    <a:pt x="45217" y="92"/>
                    <a:pt x="45103" y="92"/>
                    <a:pt x="44989" y="69"/>
                  </a:cubicBezTo>
                  <a:lnTo>
                    <a:pt x="44236" y="69"/>
                  </a:lnTo>
                  <a:lnTo>
                    <a:pt x="44007" y="47"/>
                  </a:lnTo>
                  <a:lnTo>
                    <a:pt x="43072" y="47"/>
                  </a:lnTo>
                  <a:cubicBezTo>
                    <a:pt x="42980" y="47"/>
                    <a:pt x="42889" y="47"/>
                    <a:pt x="42775" y="24"/>
                  </a:cubicBezTo>
                  <a:lnTo>
                    <a:pt x="42181" y="24"/>
                  </a:lnTo>
                  <a:cubicBezTo>
                    <a:pt x="41953" y="47"/>
                    <a:pt x="41748" y="47"/>
                    <a:pt x="41519" y="47"/>
                  </a:cubicBezTo>
                  <a:lnTo>
                    <a:pt x="39693" y="47"/>
                  </a:lnTo>
                  <a:cubicBezTo>
                    <a:pt x="39693" y="47"/>
                    <a:pt x="39678" y="62"/>
                    <a:pt x="39685" y="67"/>
                  </a:cubicBezTo>
                  <a:lnTo>
                    <a:pt x="39685" y="67"/>
                  </a:lnTo>
                  <a:lnTo>
                    <a:pt x="39602" y="47"/>
                  </a:lnTo>
                  <a:lnTo>
                    <a:pt x="38347" y="47"/>
                  </a:lnTo>
                  <a:cubicBezTo>
                    <a:pt x="38187" y="47"/>
                    <a:pt x="38027" y="24"/>
                    <a:pt x="37890" y="24"/>
                  </a:cubicBezTo>
                  <a:lnTo>
                    <a:pt x="37320" y="24"/>
                  </a:lnTo>
                  <a:lnTo>
                    <a:pt x="37137" y="1"/>
                  </a:lnTo>
                  <a:lnTo>
                    <a:pt x="36954" y="1"/>
                  </a:lnTo>
                  <a:cubicBezTo>
                    <a:pt x="36954" y="1"/>
                    <a:pt x="36932" y="1"/>
                    <a:pt x="36932" y="24"/>
                  </a:cubicBezTo>
                  <a:lnTo>
                    <a:pt x="36909" y="24"/>
                  </a:lnTo>
                  <a:cubicBezTo>
                    <a:pt x="36840" y="1"/>
                    <a:pt x="36749" y="1"/>
                    <a:pt x="36658" y="1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36"/>
            <p:cNvSpPr/>
            <p:nvPr/>
          </p:nvSpPr>
          <p:spPr>
            <a:xfrm>
              <a:off x="14171912" y="3911336"/>
              <a:ext cx="94763" cy="18635"/>
            </a:xfrm>
            <a:custGeom>
              <a:avLst/>
              <a:gdLst/>
              <a:ahLst/>
              <a:cxnLst/>
              <a:rect l="l" t="t" r="r" b="b"/>
              <a:pathLst>
                <a:path w="3402" h="669" extrusionOk="0">
                  <a:moveTo>
                    <a:pt x="69" y="1"/>
                  </a:moveTo>
                  <a:cubicBezTo>
                    <a:pt x="46" y="1"/>
                    <a:pt x="0" y="46"/>
                    <a:pt x="0" y="69"/>
                  </a:cubicBezTo>
                  <a:cubicBezTo>
                    <a:pt x="0" y="115"/>
                    <a:pt x="23" y="160"/>
                    <a:pt x="69" y="160"/>
                  </a:cubicBezTo>
                  <a:cubicBezTo>
                    <a:pt x="137" y="183"/>
                    <a:pt x="228" y="206"/>
                    <a:pt x="320" y="206"/>
                  </a:cubicBezTo>
                  <a:cubicBezTo>
                    <a:pt x="365" y="229"/>
                    <a:pt x="411" y="229"/>
                    <a:pt x="480" y="252"/>
                  </a:cubicBezTo>
                  <a:lnTo>
                    <a:pt x="639" y="252"/>
                  </a:lnTo>
                  <a:cubicBezTo>
                    <a:pt x="708" y="275"/>
                    <a:pt x="776" y="275"/>
                    <a:pt x="868" y="275"/>
                  </a:cubicBezTo>
                  <a:cubicBezTo>
                    <a:pt x="1005" y="297"/>
                    <a:pt x="1119" y="297"/>
                    <a:pt x="1256" y="320"/>
                  </a:cubicBezTo>
                  <a:cubicBezTo>
                    <a:pt x="1393" y="343"/>
                    <a:pt x="1507" y="343"/>
                    <a:pt x="1644" y="366"/>
                  </a:cubicBezTo>
                  <a:cubicBezTo>
                    <a:pt x="1781" y="389"/>
                    <a:pt x="1918" y="412"/>
                    <a:pt x="2054" y="434"/>
                  </a:cubicBezTo>
                  <a:cubicBezTo>
                    <a:pt x="2169" y="457"/>
                    <a:pt x="2283" y="480"/>
                    <a:pt x="2397" y="503"/>
                  </a:cubicBezTo>
                  <a:cubicBezTo>
                    <a:pt x="2694" y="549"/>
                    <a:pt x="2990" y="617"/>
                    <a:pt x="3287" y="663"/>
                  </a:cubicBezTo>
                  <a:cubicBezTo>
                    <a:pt x="3295" y="667"/>
                    <a:pt x="3304" y="669"/>
                    <a:pt x="3312" y="669"/>
                  </a:cubicBezTo>
                  <a:cubicBezTo>
                    <a:pt x="3349" y="669"/>
                    <a:pt x="3383" y="631"/>
                    <a:pt x="3401" y="594"/>
                  </a:cubicBezTo>
                  <a:cubicBezTo>
                    <a:pt x="3401" y="526"/>
                    <a:pt x="3356" y="480"/>
                    <a:pt x="3310" y="480"/>
                  </a:cubicBezTo>
                  <a:cubicBezTo>
                    <a:pt x="3036" y="412"/>
                    <a:pt x="2739" y="366"/>
                    <a:pt x="2465" y="297"/>
                  </a:cubicBezTo>
                  <a:cubicBezTo>
                    <a:pt x="2214" y="252"/>
                    <a:pt x="1940" y="229"/>
                    <a:pt x="1666" y="206"/>
                  </a:cubicBezTo>
                  <a:cubicBezTo>
                    <a:pt x="1552" y="183"/>
                    <a:pt x="1438" y="183"/>
                    <a:pt x="1324" y="160"/>
                  </a:cubicBezTo>
                  <a:lnTo>
                    <a:pt x="890" y="115"/>
                  </a:lnTo>
                  <a:cubicBezTo>
                    <a:pt x="776" y="115"/>
                    <a:pt x="662" y="92"/>
                    <a:pt x="525" y="92"/>
                  </a:cubicBezTo>
                  <a:cubicBezTo>
                    <a:pt x="480" y="69"/>
                    <a:pt x="411" y="69"/>
                    <a:pt x="365" y="69"/>
                  </a:cubicBezTo>
                  <a:cubicBezTo>
                    <a:pt x="274" y="46"/>
                    <a:pt x="183" y="24"/>
                    <a:pt x="92" y="1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36"/>
            <p:cNvSpPr/>
            <p:nvPr/>
          </p:nvSpPr>
          <p:spPr>
            <a:xfrm>
              <a:off x="12385933" y="3722507"/>
              <a:ext cx="337658" cy="158968"/>
            </a:xfrm>
            <a:custGeom>
              <a:avLst/>
              <a:gdLst/>
              <a:ahLst/>
              <a:cxnLst/>
              <a:rect l="l" t="t" r="r" b="b"/>
              <a:pathLst>
                <a:path w="12122" h="5707" extrusionOk="0">
                  <a:moveTo>
                    <a:pt x="5890" y="1"/>
                  </a:moveTo>
                  <a:lnTo>
                    <a:pt x="5684" y="23"/>
                  </a:lnTo>
                  <a:cubicBezTo>
                    <a:pt x="5570" y="23"/>
                    <a:pt x="5433" y="23"/>
                    <a:pt x="5319" y="46"/>
                  </a:cubicBezTo>
                  <a:cubicBezTo>
                    <a:pt x="5068" y="92"/>
                    <a:pt x="4863" y="138"/>
                    <a:pt x="4680" y="183"/>
                  </a:cubicBezTo>
                  <a:cubicBezTo>
                    <a:pt x="4543" y="206"/>
                    <a:pt x="4429" y="252"/>
                    <a:pt x="4292" y="297"/>
                  </a:cubicBezTo>
                  <a:lnTo>
                    <a:pt x="4132" y="366"/>
                  </a:lnTo>
                  <a:cubicBezTo>
                    <a:pt x="4109" y="366"/>
                    <a:pt x="4109" y="389"/>
                    <a:pt x="4109" y="411"/>
                  </a:cubicBezTo>
                  <a:cubicBezTo>
                    <a:pt x="3904" y="457"/>
                    <a:pt x="3676" y="526"/>
                    <a:pt x="3470" y="594"/>
                  </a:cubicBezTo>
                  <a:cubicBezTo>
                    <a:pt x="3448" y="617"/>
                    <a:pt x="3425" y="617"/>
                    <a:pt x="3402" y="640"/>
                  </a:cubicBezTo>
                  <a:lnTo>
                    <a:pt x="3265" y="685"/>
                  </a:lnTo>
                  <a:lnTo>
                    <a:pt x="3242" y="708"/>
                  </a:lnTo>
                  <a:cubicBezTo>
                    <a:pt x="3151" y="754"/>
                    <a:pt x="3060" y="777"/>
                    <a:pt x="2968" y="822"/>
                  </a:cubicBezTo>
                  <a:lnTo>
                    <a:pt x="2854" y="891"/>
                  </a:lnTo>
                  <a:lnTo>
                    <a:pt x="2808" y="936"/>
                  </a:lnTo>
                  <a:lnTo>
                    <a:pt x="2786" y="959"/>
                  </a:lnTo>
                  <a:lnTo>
                    <a:pt x="2763" y="959"/>
                  </a:lnTo>
                  <a:cubicBezTo>
                    <a:pt x="2717" y="1005"/>
                    <a:pt x="2671" y="1028"/>
                    <a:pt x="2626" y="1051"/>
                  </a:cubicBezTo>
                  <a:cubicBezTo>
                    <a:pt x="2512" y="1119"/>
                    <a:pt x="2398" y="1188"/>
                    <a:pt x="2283" y="1279"/>
                  </a:cubicBezTo>
                  <a:lnTo>
                    <a:pt x="2192" y="1347"/>
                  </a:lnTo>
                  <a:lnTo>
                    <a:pt x="2169" y="1347"/>
                  </a:lnTo>
                  <a:cubicBezTo>
                    <a:pt x="2101" y="1393"/>
                    <a:pt x="2055" y="1439"/>
                    <a:pt x="2010" y="1484"/>
                  </a:cubicBezTo>
                  <a:cubicBezTo>
                    <a:pt x="1941" y="1530"/>
                    <a:pt x="1873" y="1598"/>
                    <a:pt x="1827" y="1644"/>
                  </a:cubicBezTo>
                  <a:cubicBezTo>
                    <a:pt x="1713" y="1781"/>
                    <a:pt x="1599" y="1918"/>
                    <a:pt x="1507" y="2032"/>
                  </a:cubicBezTo>
                  <a:cubicBezTo>
                    <a:pt x="1370" y="2192"/>
                    <a:pt x="1256" y="2329"/>
                    <a:pt x="1142" y="2489"/>
                  </a:cubicBezTo>
                  <a:cubicBezTo>
                    <a:pt x="1028" y="2603"/>
                    <a:pt x="937" y="2740"/>
                    <a:pt x="845" y="2877"/>
                  </a:cubicBezTo>
                  <a:cubicBezTo>
                    <a:pt x="754" y="3014"/>
                    <a:pt x="663" y="3151"/>
                    <a:pt x="594" y="3310"/>
                  </a:cubicBezTo>
                  <a:cubicBezTo>
                    <a:pt x="549" y="3402"/>
                    <a:pt x="503" y="3493"/>
                    <a:pt x="457" y="3584"/>
                  </a:cubicBezTo>
                  <a:cubicBezTo>
                    <a:pt x="412" y="3698"/>
                    <a:pt x="366" y="3835"/>
                    <a:pt x="412" y="3949"/>
                  </a:cubicBezTo>
                  <a:cubicBezTo>
                    <a:pt x="343" y="4041"/>
                    <a:pt x="275" y="4155"/>
                    <a:pt x="229" y="4246"/>
                  </a:cubicBezTo>
                  <a:cubicBezTo>
                    <a:pt x="184" y="4337"/>
                    <a:pt x="138" y="4429"/>
                    <a:pt x="92" y="4520"/>
                  </a:cubicBezTo>
                  <a:cubicBezTo>
                    <a:pt x="69" y="4588"/>
                    <a:pt x="47" y="4657"/>
                    <a:pt x="47" y="4725"/>
                  </a:cubicBezTo>
                  <a:cubicBezTo>
                    <a:pt x="24" y="4817"/>
                    <a:pt x="1" y="4908"/>
                    <a:pt x="1" y="4999"/>
                  </a:cubicBezTo>
                  <a:cubicBezTo>
                    <a:pt x="1" y="5091"/>
                    <a:pt x="1" y="5182"/>
                    <a:pt x="24" y="5273"/>
                  </a:cubicBezTo>
                  <a:cubicBezTo>
                    <a:pt x="24" y="5365"/>
                    <a:pt x="47" y="5479"/>
                    <a:pt x="115" y="5547"/>
                  </a:cubicBezTo>
                  <a:cubicBezTo>
                    <a:pt x="171" y="5604"/>
                    <a:pt x="243" y="5644"/>
                    <a:pt x="318" y="5644"/>
                  </a:cubicBezTo>
                  <a:cubicBezTo>
                    <a:pt x="334" y="5644"/>
                    <a:pt x="350" y="5642"/>
                    <a:pt x="366" y="5638"/>
                  </a:cubicBezTo>
                  <a:cubicBezTo>
                    <a:pt x="457" y="5616"/>
                    <a:pt x="503" y="5547"/>
                    <a:pt x="572" y="5479"/>
                  </a:cubicBezTo>
                  <a:cubicBezTo>
                    <a:pt x="572" y="5479"/>
                    <a:pt x="572" y="5456"/>
                    <a:pt x="594" y="5456"/>
                  </a:cubicBezTo>
                  <a:cubicBezTo>
                    <a:pt x="594" y="5456"/>
                    <a:pt x="617" y="5433"/>
                    <a:pt x="617" y="5433"/>
                  </a:cubicBezTo>
                  <a:cubicBezTo>
                    <a:pt x="640" y="5410"/>
                    <a:pt x="640" y="5410"/>
                    <a:pt x="663" y="5410"/>
                  </a:cubicBezTo>
                  <a:cubicBezTo>
                    <a:pt x="686" y="5387"/>
                    <a:pt x="708" y="5365"/>
                    <a:pt x="708" y="5342"/>
                  </a:cubicBezTo>
                  <a:cubicBezTo>
                    <a:pt x="731" y="5319"/>
                    <a:pt x="754" y="5296"/>
                    <a:pt x="754" y="5273"/>
                  </a:cubicBezTo>
                  <a:cubicBezTo>
                    <a:pt x="777" y="5273"/>
                    <a:pt x="777" y="5250"/>
                    <a:pt x="800" y="5228"/>
                  </a:cubicBezTo>
                  <a:cubicBezTo>
                    <a:pt x="845" y="5205"/>
                    <a:pt x="891" y="5205"/>
                    <a:pt x="914" y="5159"/>
                  </a:cubicBezTo>
                  <a:cubicBezTo>
                    <a:pt x="937" y="5136"/>
                    <a:pt x="937" y="5136"/>
                    <a:pt x="960" y="5113"/>
                  </a:cubicBezTo>
                  <a:lnTo>
                    <a:pt x="960" y="5091"/>
                  </a:lnTo>
                  <a:cubicBezTo>
                    <a:pt x="982" y="5091"/>
                    <a:pt x="1005" y="5068"/>
                    <a:pt x="1005" y="5045"/>
                  </a:cubicBezTo>
                  <a:cubicBezTo>
                    <a:pt x="1005" y="5045"/>
                    <a:pt x="1028" y="5045"/>
                    <a:pt x="1028" y="5022"/>
                  </a:cubicBezTo>
                  <a:cubicBezTo>
                    <a:pt x="1074" y="4977"/>
                    <a:pt x="1119" y="4931"/>
                    <a:pt x="1142" y="4885"/>
                  </a:cubicBezTo>
                  <a:cubicBezTo>
                    <a:pt x="1211" y="4817"/>
                    <a:pt x="1256" y="4771"/>
                    <a:pt x="1302" y="4703"/>
                  </a:cubicBezTo>
                  <a:cubicBezTo>
                    <a:pt x="1348" y="4657"/>
                    <a:pt x="1393" y="4611"/>
                    <a:pt x="1416" y="4588"/>
                  </a:cubicBezTo>
                  <a:cubicBezTo>
                    <a:pt x="1485" y="4543"/>
                    <a:pt x="1530" y="4497"/>
                    <a:pt x="1599" y="4452"/>
                  </a:cubicBezTo>
                  <a:cubicBezTo>
                    <a:pt x="1713" y="4383"/>
                    <a:pt x="1827" y="4292"/>
                    <a:pt x="1918" y="4200"/>
                  </a:cubicBezTo>
                  <a:cubicBezTo>
                    <a:pt x="2032" y="4132"/>
                    <a:pt x="2124" y="4041"/>
                    <a:pt x="2238" y="3972"/>
                  </a:cubicBezTo>
                  <a:cubicBezTo>
                    <a:pt x="2329" y="3904"/>
                    <a:pt x="2420" y="3812"/>
                    <a:pt x="2512" y="3744"/>
                  </a:cubicBezTo>
                  <a:lnTo>
                    <a:pt x="2535" y="3744"/>
                  </a:lnTo>
                  <a:cubicBezTo>
                    <a:pt x="2580" y="3721"/>
                    <a:pt x="2649" y="3698"/>
                    <a:pt x="2694" y="3675"/>
                  </a:cubicBezTo>
                  <a:cubicBezTo>
                    <a:pt x="2717" y="3675"/>
                    <a:pt x="2740" y="3653"/>
                    <a:pt x="2763" y="3630"/>
                  </a:cubicBezTo>
                  <a:cubicBezTo>
                    <a:pt x="2831" y="3607"/>
                    <a:pt x="2877" y="3584"/>
                    <a:pt x="2945" y="3561"/>
                  </a:cubicBezTo>
                  <a:cubicBezTo>
                    <a:pt x="3037" y="3493"/>
                    <a:pt x="3151" y="3447"/>
                    <a:pt x="3242" y="3402"/>
                  </a:cubicBezTo>
                  <a:cubicBezTo>
                    <a:pt x="3311" y="3356"/>
                    <a:pt x="3379" y="3333"/>
                    <a:pt x="3470" y="3287"/>
                  </a:cubicBezTo>
                  <a:cubicBezTo>
                    <a:pt x="3607" y="3242"/>
                    <a:pt x="3744" y="3173"/>
                    <a:pt x="3858" y="3105"/>
                  </a:cubicBezTo>
                  <a:lnTo>
                    <a:pt x="4064" y="3014"/>
                  </a:lnTo>
                  <a:cubicBezTo>
                    <a:pt x="4087" y="3014"/>
                    <a:pt x="4109" y="2991"/>
                    <a:pt x="4132" y="2991"/>
                  </a:cubicBezTo>
                  <a:cubicBezTo>
                    <a:pt x="4292" y="2945"/>
                    <a:pt x="4429" y="2899"/>
                    <a:pt x="4589" y="2854"/>
                  </a:cubicBezTo>
                  <a:cubicBezTo>
                    <a:pt x="4749" y="2808"/>
                    <a:pt x="4908" y="2808"/>
                    <a:pt x="5068" y="2762"/>
                  </a:cubicBezTo>
                  <a:cubicBezTo>
                    <a:pt x="5228" y="2740"/>
                    <a:pt x="5411" y="2717"/>
                    <a:pt x="5570" y="2694"/>
                  </a:cubicBezTo>
                  <a:cubicBezTo>
                    <a:pt x="5639" y="2686"/>
                    <a:pt x="5710" y="2684"/>
                    <a:pt x="5782" y="2684"/>
                  </a:cubicBezTo>
                  <a:cubicBezTo>
                    <a:pt x="5925" y="2684"/>
                    <a:pt x="6072" y="2694"/>
                    <a:pt x="6209" y="2694"/>
                  </a:cubicBezTo>
                  <a:cubicBezTo>
                    <a:pt x="6324" y="2694"/>
                    <a:pt x="6438" y="2694"/>
                    <a:pt x="6529" y="2717"/>
                  </a:cubicBezTo>
                  <a:cubicBezTo>
                    <a:pt x="6643" y="2717"/>
                    <a:pt x="6757" y="2740"/>
                    <a:pt x="6871" y="2762"/>
                  </a:cubicBezTo>
                  <a:cubicBezTo>
                    <a:pt x="6917" y="2762"/>
                    <a:pt x="6985" y="2785"/>
                    <a:pt x="7054" y="2785"/>
                  </a:cubicBezTo>
                  <a:cubicBezTo>
                    <a:pt x="7077" y="2785"/>
                    <a:pt x="7100" y="2785"/>
                    <a:pt x="7100" y="2808"/>
                  </a:cubicBezTo>
                  <a:cubicBezTo>
                    <a:pt x="7328" y="2831"/>
                    <a:pt x="7556" y="2899"/>
                    <a:pt x="7762" y="2945"/>
                  </a:cubicBezTo>
                  <a:cubicBezTo>
                    <a:pt x="8013" y="3014"/>
                    <a:pt x="8264" y="3082"/>
                    <a:pt x="8515" y="3173"/>
                  </a:cubicBezTo>
                  <a:cubicBezTo>
                    <a:pt x="8720" y="3242"/>
                    <a:pt x="8926" y="3310"/>
                    <a:pt x="9108" y="3379"/>
                  </a:cubicBezTo>
                  <a:cubicBezTo>
                    <a:pt x="9200" y="3424"/>
                    <a:pt x="9314" y="3493"/>
                    <a:pt x="9405" y="3539"/>
                  </a:cubicBezTo>
                  <a:cubicBezTo>
                    <a:pt x="9542" y="3630"/>
                    <a:pt x="9656" y="3698"/>
                    <a:pt x="9793" y="3790"/>
                  </a:cubicBezTo>
                  <a:cubicBezTo>
                    <a:pt x="9930" y="3858"/>
                    <a:pt x="10067" y="3949"/>
                    <a:pt x="10204" y="4041"/>
                  </a:cubicBezTo>
                  <a:cubicBezTo>
                    <a:pt x="10318" y="4109"/>
                    <a:pt x="10432" y="4178"/>
                    <a:pt x="10523" y="4269"/>
                  </a:cubicBezTo>
                  <a:cubicBezTo>
                    <a:pt x="10638" y="4360"/>
                    <a:pt x="10729" y="4452"/>
                    <a:pt x="10843" y="4543"/>
                  </a:cubicBezTo>
                  <a:cubicBezTo>
                    <a:pt x="10934" y="4634"/>
                    <a:pt x="11026" y="4725"/>
                    <a:pt x="11094" y="4817"/>
                  </a:cubicBezTo>
                  <a:cubicBezTo>
                    <a:pt x="11094" y="4817"/>
                    <a:pt x="11117" y="4840"/>
                    <a:pt x="11117" y="4840"/>
                  </a:cubicBezTo>
                  <a:cubicBezTo>
                    <a:pt x="11185" y="4931"/>
                    <a:pt x="11254" y="5022"/>
                    <a:pt x="11299" y="5136"/>
                  </a:cubicBezTo>
                  <a:cubicBezTo>
                    <a:pt x="11345" y="5182"/>
                    <a:pt x="11391" y="5205"/>
                    <a:pt x="11436" y="5250"/>
                  </a:cubicBezTo>
                  <a:lnTo>
                    <a:pt x="11459" y="5296"/>
                  </a:lnTo>
                  <a:cubicBezTo>
                    <a:pt x="11551" y="5387"/>
                    <a:pt x="11665" y="5479"/>
                    <a:pt x="11710" y="5593"/>
                  </a:cubicBezTo>
                  <a:cubicBezTo>
                    <a:pt x="11733" y="5638"/>
                    <a:pt x="11733" y="5661"/>
                    <a:pt x="11756" y="5707"/>
                  </a:cubicBezTo>
                  <a:lnTo>
                    <a:pt x="11893" y="5707"/>
                  </a:lnTo>
                  <a:cubicBezTo>
                    <a:pt x="11984" y="5684"/>
                    <a:pt x="12053" y="5638"/>
                    <a:pt x="12098" y="5547"/>
                  </a:cubicBezTo>
                  <a:cubicBezTo>
                    <a:pt x="12121" y="5524"/>
                    <a:pt x="12121" y="5502"/>
                    <a:pt x="12121" y="5479"/>
                  </a:cubicBezTo>
                  <a:cubicBezTo>
                    <a:pt x="12121" y="5456"/>
                    <a:pt x="12121" y="5433"/>
                    <a:pt x="12121" y="5410"/>
                  </a:cubicBezTo>
                  <a:cubicBezTo>
                    <a:pt x="12121" y="5365"/>
                    <a:pt x="12121" y="5319"/>
                    <a:pt x="12121" y="5250"/>
                  </a:cubicBezTo>
                  <a:lnTo>
                    <a:pt x="12121" y="5205"/>
                  </a:lnTo>
                  <a:cubicBezTo>
                    <a:pt x="12098" y="5159"/>
                    <a:pt x="12053" y="5091"/>
                    <a:pt x="12030" y="5022"/>
                  </a:cubicBezTo>
                  <a:cubicBezTo>
                    <a:pt x="12007" y="4954"/>
                    <a:pt x="12007" y="4885"/>
                    <a:pt x="11984" y="4817"/>
                  </a:cubicBezTo>
                  <a:cubicBezTo>
                    <a:pt x="11984" y="4771"/>
                    <a:pt x="11961" y="4748"/>
                    <a:pt x="11961" y="4703"/>
                  </a:cubicBezTo>
                  <a:lnTo>
                    <a:pt x="11939" y="4634"/>
                  </a:lnTo>
                  <a:cubicBezTo>
                    <a:pt x="11916" y="4566"/>
                    <a:pt x="11916" y="4520"/>
                    <a:pt x="11893" y="4452"/>
                  </a:cubicBezTo>
                  <a:lnTo>
                    <a:pt x="11893" y="4360"/>
                  </a:lnTo>
                  <a:lnTo>
                    <a:pt x="11870" y="4292"/>
                  </a:lnTo>
                  <a:lnTo>
                    <a:pt x="11870" y="4246"/>
                  </a:lnTo>
                  <a:cubicBezTo>
                    <a:pt x="11847" y="4223"/>
                    <a:pt x="11824" y="4178"/>
                    <a:pt x="11824" y="4132"/>
                  </a:cubicBezTo>
                  <a:cubicBezTo>
                    <a:pt x="11824" y="4132"/>
                    <a:pt x="11802" y="4109"/>
                    <a:pt x="11802" y="4086"/>
                  </a:cubicBezTo>
                  <a:cubicBezTo>
                    <a:pt x="11802" y="4086"/>
                    <a:pt x="11802" y="4064"/>
                    <a:pt x="11802" y="4064"/>
                  </a:cubicBezTo>
                  <a:cubicBezTo>
                    <a:pt x="11802" y="4041"/>
                    <a:pt x="11779" y="3995"/>
                    <a:pt x="11756" y="3949"/>
                  </a:cubicBezTo>
                  <a:lnTo>
                    <a:pt x="11733" y="3881"/>
                  </a:lnTo>
                  <a:lnTo>
                    <a:pt x="11619" y="3630"/>
                  </a:lnTo>
                  <a:lnTo>
                    <a:pt x="11596" y="3539"/>
                  </a:lnTo>
                  <a:cubicBezTo>
                    <a:pt x="11551" y="3470"/>
                    <a:pt x="11528" y="3402"/>
                    <a:pt x="11482" y="3333"/>
                  </a:cubicBezTo>
                  <a:cubicBezTo>
                    <a:pt x="11436" y="3242"/>
                    <a:pt x="11391" y="3151"/>
                    <a:pt x="11345" y="3082"/>
                  </a:cubicBezTo>
                  <a:cubicBezTo>
                    <a:pt x="11162" y="2785"/>
                    <a:pt x="10957" y="2489"/>
                    <a:pt x="10729" y="2237"/>
                  </a:cubicBezTo>
                  <a:cubicBezTo>
                    <a:pt x="10615" y="2101"/>
                    <a:pt x="10501" y="1986"/>
                    <a:pt x="10386" y="1872"/>
                  </a:cubicBezTo>
                  <a:cubicBezTo>
                    <a:pt x="10272" y="1758"/>
                    <a:pt x="10158" y="1621"/>
                    <a:pt x="10044" y="1507"/>
                  </a:cubicBezTo>
                  <a:cubicBezTo>
                    <a:pt x="9930" y="1393"/>
                    <a:pt x="9793" y="1279"/>
                    <a:pt x="9656" y="1165"/>
                  </a:cubicBezTo>
                  <a:cubicBezTo>
                    <a:pt x="9519" y="1073"/>
                    <a:pt x="9382" y="982"/>
                    <a:pt x="9245" y="891"/>
                  </a:cubicBezTo>
                  <a:cubicBezTo>
                    <a:pt x="8948" y="731"/>
                    <a:pt x="8652" y="571"/>
                    <a:pt x="8332" y="457"/>
                  </a:cubicBezTo>
                  <a:cubicBezTo>
                    <a:pt x="8058" y="343"/>
                    <a:pt x="7784" y="252"/>
                    <a:pt x="7510" y="183"/>
                  </a:cubicBezTo>
                  <a:cubicBezTo>
                    <a:pt x="7351" y="138"/>
                    <a:pt x="7191" y="92"/>
                    <a:pt x="7008" y="69"/>
                  </a:cubicBezTo>
                  <a:cubicBezTo>
                    <a:pt x="6849" y="46"/>
                    <a:pt x="6712" y="23"/>
                    <a:pt x="6552" y="1"/>
                  </a:cubicBezTo>
                  <a:close/>
                </a:path>
              </a:pathLst>
            </a:custGeom>
            <a:solidFill>
              <a:srgbClr val="B86D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36"/>
            <p:cNvSpPr/>
            <p:nvPr/>
          </p:nvSpPr>
          <p:spPr>
            <a:xfrm>
              <a:off x="12398022" y="3799443"/>
              <a:ext cx="317937" cy="261976"/>
            </a:xfrm>
            <a:custGeom>
              <a:avLst/>
              <a:gdLst/>
              <a:ahLst/>
              <a:cxnLst/>
              <a:rect l="l" t="t" r="r" b="b"/>
              <a:pathLst>
                <a:path w="11414" h="9405" extrusionOk="0">
                  <a:moveTo>
                    <a:pt x="5410" y="0"/>
                  </a:moveTo>
                  <a:cubicBezTo>
                    <a:pt x="5113" y="0"/>
                    <a:pt x="4840" y="23"/>
                    <a:pt x="4543" y="69"/>
                  </a:cubicBezTo>
                  <a:cubicBezTo>
                    <a:pt x="4292" y="115"/>
                    <a:pt x="4018" y="206"/>
                    <a:pt x="3767" y="297"/>
                  </a:cubicBezTo>
                  <a:cubicBezTo>
                    <a:pt x="3630" y="343"/>
                    <a:pt x="3493" y="389"/>
                    <a:pt x="3379" y="434"/>
                  </a:cubicBezTo>
                  <a:cubicBezTo>
                    <a:pt x="3265" y="480"/>
                    <a:pt x="3173" y="525"/>
                    <a:pt x="3082" y="571"/>
                  </a:cubicBezTo>
                  <a:lnTo>
                    <a:pt x="2945" y="640"/>
                  </a:lnTo>
                  <a:cubicBezTo>
                    <a:pt x="2831" y="685"/>
                    <a:pt x="2717" y="754"/>
                    <a:pt x="2603" y="799"/>
                  </a:cubicBezTo>
                  <a:cubicBezTo>
                    <a:pt x="2511" y="845"/>
                    <a:pt x="2466" y="868"/>
                    <a:pt x="2420" y="891"/>
                  </a:cubicBezTo>
                  <a:cubicBezTo>
                    <a:pt x="2306" y="959"/>
                    <a:pt x="2192" y="1050"/>
                    <a:pt x="2078" y="1142"/>
                  </a:cubicBezTo>
                  <a:cubicBezTo>
                    <a:pt x="2055" y="1187"/>
                    <a:pt x="2032" y="1210"/>
                    <a:pt x="2009" y="1256"/>
                  </a:cubicBezTo>
                  <a:lnTo>
                    <a:pt x="1941" y="1279"/>
                  </a:lnTo>
                  <a:lnTo>
                    <a:pt x="1872" y="1347"/>
                  </a:lnTo>
                  <a:cubicBezTo>
                    <a:pt x="1644" y="1484"/>
                    <a:pt x="1393" y="1621"/>
                    <a:pt x="1165" y="1781"/>
                  </a:cubicBezTo>
                  <a:cubicBezTo>
                    <a:pt x="1028" y="1872"/>
                    <a:pt x="891" y="1986"/>
                    <a:pt x="777" y="2123"/>
                  </a:cubicBezTo>
                  <a:cubicBezTo>
                    <a:pt x="663" y="2215"/>
                    <a:pt x="571" y="2329"/>
                    <a:pt x="480" y="2443"/>
                  </a:cubicBezTo>
                  <a:cubicBezTo>
                    <a:pt x="366" y="2580"/>
                    <a:pt x="274" y="2717"/>
                    <a:pt x="160" y="2876"/>
                  </a:cubicBezTo>
                  <a:cubicBezTo>
                    <a:pt x="138" y="2922"/>
                    <a:pt x="138" y="2968"/>
                    <a:pt x="138" y="2991"/>
                  </a:cubicBezTo>
                  <a:cubicBezTo>
                    <a:pt x="115" y="3013"/>
                    <a:pt x="115" y="3036"/>
                    <a:pt x="115" y="3059"/>
                  </a:cubicBezTo>
                  <a:lnTo>
                    <a:pt x="92" y="3150"/>
                  </a:lnTo>
                  <a:cubicBezTo>
                    <a:pt x="92" y="3219"/>
                    <a:pt x="92" y="3287"/>
                    <a:pt x="69" y="3379"/>
                  </a:cubicBezTo>
                  <a:lnTo>
                    <a:pt x="46" y="3447"/>
                  </a:lnTo>
                  <a:cubicBezTo>
                    <a:pt x="23" y="3561"/>
                    <a:pt x="1" y="3675"/>
                    <a:pt x="1" y="3789"/>
                  </a:cubicBezTo>
                  <a:cubicBezTo>
                    <a:pt x="1" y="4041"/>
                    <a:pt x="46" y="4292"/>
                    <a:pt x="115" y="4566"/>
                  </a:cubicBezTo>
                  <a:lnTo>
                    <a:pt x="115" y="4520"/>
                  </a:lnTo>
                  <a:cubicBezTo>
                    <a:pt x="138" y="4680"/>
                    <a:pt x="160" y="4839"/>
                    <a:pt x="229" y="5022"/>
                  </a:cubicBezTo>
                  <a:cubicBezTo>
                    <a:pt x="274" y="5159"/>
                    <a:pt x="320" y="5319"/>
                    <a:pt x="366" y="5456"/>
                  </a:cubicBezTo>
                  <a:cubicBezTo>
                    <a:pt x="411" y="5615"/>
                    <a:pt x="480" y="5752"/>
                    <a:pt x="526" y="5912"/>
                  </a:cubicBezTo>
                  <a:cubicBezTo>
                    <a:pt x="594" y="6072"/>
                    <a:pt x="685" y="6232"/>
                    <a:pt x="777" y="6369"/>
                  </a:cubicBezTo>
                  <a:cubicBezTo>
                    <a:pt x="822" y="6483"/>
                    <a:pt x="891" y="6620"/>
                    <a:pt x="982" y="6757"/>
                  </a:cubicBezTo>
                  <a:cubicBezTo>
                    <a:pt x="1051" y="6848"/>
                    <a:pt x="1142" y="6962"/>
                    <a:pt x="1233" y="7076"/>
                  </a:cubicBezTo>
                  <a:cubicBezTo>
                    <a:pt x="1302" y="7145"/>
                    <a:pt x="1370" y="7236"/>
                    <a:pt x="1416" y="7305"/>
                  </a:cubicBezTo>
                  <a:cubicBezTo>
                    <a:pt x="1553" y="7464"/>
                    <a:pt x="1690" y="7624"/>
                    <a:pt x="1827" y="7784"/>
                  </a:cubicBezTo>
                  <a:cubicBezTo>
                    <a:pt x="2009" y="7966"/>
                    <a:pt x="2192" y="8126"/>
                    <a:pt x="2352" y="8263"/>
                  </a:cubicBezTo>
                  <a:cubicBezTo>
                    <a:pt x="2443" y="8332"/>
                    <a:pt x="2534" y="8400"/>
                    <a:pt x="2648" y="8469"/>
                  </a:cubicBezTo>
                  <a:cubicBezTo>
                    <a:pt x="2717" y="8514"/>
                    <a:pt x="2762" y="8560"/>
                    <a:pt x="2831" y="8583"/>
                  </a:cubicBezTo>
                  <a:cubicBezTo>
                    <a:pt x="2922" y="8628"/>
                    <a:pt x="3014" y="8651"/>
                    <a:pt x="3082" y="8674"/>
                  </a:cubicBezTo>
                  <a:cubicBezTo>
                    <a:pt x="3196" y="8765"/>
                    <a:pt x="3333" y="8857"/>
                    <a:pt x="3470" y="8902"/>
                  </a:cubicBezTo>
                  <a:cubicBezTo>
                    <a:pt x="3744" y="9039"/>
                    <a:pt x="4063" y="9108"/>
                    <a:pt x="4337" y="9153"/>
                  </a:cubicBezTo>
                  <a:cubicBezTo>
                    <a:pt x="4474" y="9199"/>
                    <a:pt x="4611" y="9199"/>
                    <a:pt x="4794" y="9222"/>
                  </a:cubicBezTo>
                  <a:lnTo>
                    <a:pt x="5387" y="9222"/>
                  </a:lnTo>
                  <a:cubicBezTo>
                    <a:pt x="5410" y="9268"/>
                    <a:pt x="5456" y="9290"/>
                    <a:pt x="5479" y="9313"/>
                  </a:cubicBezTo>
                  <a:cubicBezTo>
                    <a:pt x="5547" y="9359"/>
                    <a:pt x="5638" y="9359"/>
                    <a:pt x="5684" y="9382"/>
                  </a:cubicBezTo>
                  <a:cubicBezTo>
                    <a:pt x="5775" y="9382"/>
                    <a:pt x="5844" y="9382"/>
                    <a:pt x="5912" y="9404"/>
                  </a:cubicBezTo>
                  <a:lnTo>
                    <a:pt x="6026" y="9404"/>
                  </a:lnTo>
                  <a:cubicBezTo>
                    <a:pt x="6095" y="9404"/>
                    <a:pt x="6163" y="9404"/>
                    <a:pt x="6232" y="9382"/>
                  </a:cubicBezTo>
                  <a:cubicBezTo>
                    <a:pt x="6483" y="9359"/>
                    <a:pt x="6757" y="9313"/>
                    <a:pt x="7054" y="9222"/>
                  </a:cubicBezTo>
                  <a:cubicBezTo>
                    <a:pt x="7305" y="9153"/>
                    <a:pt x="7533" y="9039"/>
                    <a:pt x="7784" y="8925"/>
                  </a:cubicBezTo>
                  <a:cubicBezTo>
                    <a:pt x="7898" y="8879"/>
                    <a:pt x="8012" y="8811"/>
                    <a:pt x="8126" y="8743"/>
                  </a:cubicBezTo>
                  <a:cubicBezTo>
                    <a:pt x="8195" y="8697"/>
                    <a:pt x="8263" y="8651"/>
                    <a:pt x="8355" y="8583"/>
                  </a:cubicBezTo>
                  <a:cubicBezTo>
                    <a:pt x="8377" y="8583"/>
                    <a:pt x="8400" y="8560"/>
                    <a:pt x="8423" y="8560"/>
                  </a:cubicBezTo>
                  <a:cubicBezTo>
                    <a:pt x="8537" y="8491"/>
                    <a:pt x="8629" y="8423"/>
                    <a:pt x="8743" y="8355"/>
                  </a:cubicBezTo>
                  <a:lnTo>
                    <a:pt x="8811" y="8309"/>
                  </a:lnTo>
                  <a:cubicBezTo>
                    <a:pt x="8925" y="8218"/>
                    <a:pt x="9039" y="8126"/>
                    <a:pt x="9176" y="8035"/>
                  </a:cubicBezTo>
                  <a:cubicBezTo>
                    <a:pt x="9245" y="7966"/>
                    <a:pt x="9336" y="7921"/>
                    <a:pt x="9405" y="7852"/>
                  </a:cubicBezTo>
                  <a:cubicBezTo>
                    <a:pt x="9473" y="7807"/>
                    <a:pt x="9542" y="7761"/>
                    <a:pt x="9610" y="7693"/>
                  </a:cubicBezTo>
                  <a:lnTo>
                    <a:pt x="9633" y="7670"/>
                  </a:lnTo>
                  <a:cubicBezTo>
                    <a:pt x="9724" y="7601"/>
                    <a:pt x="9793" y="7533"/>
                    <a:pt x="9861" y="7464"/>
                  </a:cubicBezTo>
                  <a:cubicBezTo>
                    <a:pt x="9930" y="7396"/>
                    <a:pt x="9998" y="7327"/>
                    <a:pt x="10044" y="7236"/>
                  </a:cubicBezTo>
                  <a:cubicBezTo>
                    <a:pt x="10112" y="7168"/>
                    <a:pt x="10158" y="7076"/>
                    <a:pt x="10226" y="7008"/>
                  </a:cubicBezTo>
                  <a:lnTo>
                    <a:pt x="10249" y="6962"/>
                  </a:lnTo>
                  <a:cubicBezTo>
                    <a:pt x="10295" y="6894"/>
                    <a:pt x="10318" y="6848"/>
                    <a:pt x="10363" y="6802"/>
                  </a:cubicBezTo>
                  <a:cubicBezTo>
                    <a:pt x="10409" y="6757"/>
                    <a:pt x="10500" y="6734"/>
                    <a:pt x="10569" y="6643"/>
                  </a:cubicBezTo>
                  <a:cubicBezTo>
                    <a:pt x="10637" y="6574"/>
                    <a:pt x="10660" y="6506"/>
                    <a:pt x="10706" y="6414"/>
                  </a:cubicBezTo>
                  <a:cubicBezTo>
                    <a:pt x="10728" y="6346"/>
                    <a:pt x="10751" y="6277"/>
                    <a:pt x="10774" y="6232"/>
                  </a:cubicBezTo>
                  <a:lnTo>
                    <a:pt x="10820" y="6095"/>
                  </a:lnTo>
                  <a:cubicBezTo>
                    <a:pt x="10843" y="6004"/>
                    <a:pt x="10865" y="5912"/>
                    <a:pt x="10911" y="5821"/>
                  </a:cubicBezTo>
                  <a:lnTo>
                    <a:pt x="10934" y="5730"/>
                  </a:lnTo>
                  <a:cubicBezTo>
                    <a:pt x="10980" y="5638"/>
                    <a:pt x="11002" y="5547"/>
                    <a:pt x="11025" y="5456"/>
                  </a:cubicBezTo>
                  <a:lnTo>
                    <a:pt x="11048" y="5364"/>
                  </a:lnTo>
                  <a:cubicBezTo>
                    <a:pt x="11139" y="5091"/>
                    <a:pt x="11208" y="4885"/>
                    <a:pt x="11253" y="4680"/>
                  </a:cubicBezTo>
                  <a:cubicBezTo>
                    <a:pt x="11276" y="4566"/>
                    <a:pt x="11299" y="4429"/>
                    <a:pt x="11299" y="4246"/>
                  </a:cubicBezTo>
                  <a:cubicBezTo>
                    <a:pt x="11299" y="4223"/>
                    <a:pt x="11299" y="4177"/>
                    <a:pt x="11299" y="4155"/>
                  </a:cubicBezTo>
                  <a:lnTo>
                    <a:pt x="11299" y="4063"/>
                  </a:lnTo>
                  <a:cubicBezTo>
                    <a:pt x="11299" y="4018"/>
                    <a:pt x="11299" y="3949"/>
                    <a:pt x="11299" y="3881"/>
                  </a:cubicBezTo>
                  <a:lnTo>
                    <a:pt x="11322" y="3835"/>
                  </a:lnTo>
                  <a:cubicBezTo>
                    <a:pt x="11322" y="3767"/>
                    <a:pt x="11345" y="3675"/>
                    <a:pt x="11368" y="3607"/>
                  </a:cubicBezTo>
                  <a:cubicBezTo>
                    <a:pt x="11368" y="3561"/>
                    <a:pt x="11390" y="3493"/>
                    <a:pt x="11390" y="3447"/>
                  </a:cubicBezTo>
                  <a:cubicBezTo>
                    <a:pt x="11413" y="3356"/>
                    <a:pt x="11413" y="3287"/>
                    <a:pt x="11413" y="3219"/>
                  </a:cubicBezTo>
                  <a:cubicBezTo>
                    <a:pt x="11390" y="3082"/>
                    <a:pt x="11345" y="2968"/>
                    <a:pt x="11276" y="2831"/>
                  </a:cubicBezTo>
                  <a:cubicBezTo>
                    <a:pt x="11231" y="2717"/>
                    <a:pt x="11117" y="2625"/>
                    <a:pt x="11025" y="2534"/>
                  </a:cubicBezTo>
                  <a:lnTo>
                    <a:pt x="11002" y="2488"/>
                  </a:lnTo>
                  <a:cubicBezTo>
                    <a:pt x="10797" y="2283"/>
                    <a:pt x="10569" y="2100"/>
                    <a:pt x="10363" y="1918"/>
                  </a:cubicBezTo>
                  <a:cubicBezTo>
                    <a:pt x="10112" y="1712"/>
                    <a:pt x="9861" y="1530"/>
                    <a:pt x="9610" y="1370"/>
                  </a:cubicBezTo>
                  <a:cubicBezTo>
                    <a:pt x="9405" y="1210"/>
                    <a:pt x="9176" y="1096"/>
                    <a:pt x="8971" y="982"/>
                  </a:cubicBezTo>
                  <a:lnTo>
                    <a:pt x="8925" y="959"/>
                  </a:lnTo>
                  <a:cubicBezTo>
                    <a:pt x="8651" y="822"/>
                    <a:pt x="8377" y="708"/>
                    <a:pt x="8058" y="594"/>
                  </a:cubicBezTo>
                  <a:cubicBezTo>
                    <a:pt x="7921" y="548"/>
                    <a:pt x="7784" y="503"/>
                    <a:pt x="7624" y="457"/>
                  </a:cubicBezTo>
                  <a:cubicBezTo>
                    <a:pt x="7556" y="434"/>
                    <a:pt x="7464" y="411"/>
                    <a:pt x="7373" y="389"/>
                  </a:cubicBezTo>
                  <a:cubicBezTo>
                    <a:pt x="7373" y="366"/>
                    <a:pt x="7350" y="343"/>
                    <a:pt x="7328" y="297"/>
                  </a:cubicBezTo>
                  <a:cubicBezTo>
                    <a:pt x="7305" y="229"/>
                    <a:pt x="7236" y="183"/>
                    <a:pt x="7145" y="160"/>
                  </a:cubicBezTo>
                  <a:cubicBezTo>
                    <a:pt x="7099" y="137"/>
                    <a:pt x="7054" y="137"/>
                    <a:pt x="7008" y="137"/>
                  </a:cubicBezTo>
                  <a:cubicBezTo>
                    <a:pt x="6894" y="137"/>
                    <a:pt x="6780" y="115"/>
                    <a:pt x="6666" y="115"/>
                  </a:cubicBezTo>
                  <a:cubicBezTo>
                    <a:pt x="6529" y="92"/>
                    <a:pt x="6392" y="69"/>
                    <a:pt x="6255" y="69"/>
                  </a:cubicBezTo>
                  <a:cubicBezTo>
                    <a:pt x="5958" y="46"/>
                    <a:pt x="5707" y="0"/>
                    <a:pt x="5433" y="0"/>
                  </a:cubicBezTo>
                  <a:close/>
                </a:path>
              </a:pathLst>
            </a:custGeom>
            <a:solidFill>
              <a:srgbClr val="6E6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36"/>
            <p:cNvSpPr/>
            <p:nvPr/>
          </p:nvSpPr>
          <p:spPr>
            <a:xfrm>
              <a:off x="10771652" y="2775799"/>
              <a:ext cx="3566861" cy="1123504"/>
            </a:xfrm>
            <a:custGeom>
              <a:avLst/>
              <a:gdLst/>
              <a:ahLst/>
              <a:cxnLst/>
              <a:rect l="l" t="t" r="r" b="b"/>
              <a:pathLst>
                <a:path w="128051" h="40334" extrusionOk="0">
                  <a:moveTo>
                    <a:pt x="47614" y="1"/>
                  </a:moveTo>
                  <a:cubicBezTo>
                    <a:pt x="47500" y="1"/>
                    <a:pt x="47386" y="24"/>
                    <a:pt x="47294" y="24"/>
                  </a:cubicBezTo>
                  <a:cubicBezTo>
                    <a:pt x="47203" y="24"/>
                    <a:pt x="47112" y="24"/>
                    <a:pt x="47021" y="46"/>
                  </a:cubicBezTo>
                  <a:lnTo>
                    <a:pt x="46952" y="46"/>
                  </a:lnTo>
                  <a:lnTo>
                    <a:pt x="46770" y="69"/>
                  </a:lnTo>
                  <a:lnTo>
                    <a:pt x="46564" y="92"/>
                  </a:lnTo>
                  <a:lnTo>
                    <a:pt x="46450" y="92"/>
                  </a:lnTo>
                  <a:cubicBezTo>
                    <a:pt x="46222" y="115"/>
                    <a:pt x="45971" y="138"/>
                    <a:pt x="45720" y="183"/>
                  </a:cubicBezTo>
                  <a:lnTo>
                    <a:pt x="45583" y="183"/>
                  </a:lnTo>
                  <a:cubicBezTo>
                    <a:pt x="45491" y="206"/>
                    <a:pt x="45400" y="229"/>
                    <a:pt x="45309" y="229"/>
                  </a:cubicBezTo>
                  <a:cubicBezTo>
                    <a:pt x="45172" y="252"/>
                    <a:pt x="45058" y="252"/>
                    <a:pt x="44921" y="275"/>
                  </a:cubicBezTo>
                  <a:cubicBezTo>
                    <a:pt x="44624" y="320"/>
                    <a:pt x="44327" y="389"/>
                    <a:pt x="44076" y="434"/>
                  </a:cubicBezTo>
                  <a:lnTo>
                    <a:pt x="43916" y="480"/>
                  </a:lnTo>
                  <a:lnTo>
                    <a:pt x="43802" y="503"/>
                  </a:lnTo>
                  <a:lnTo>
                    <a:pt x="43688" y="526"/>
                  </a:lnTo>
                  <a:lnTo>
                    <a:pt x="43551" y="549"/>
                  </a:lnTo>
                  <a:lnTo>
                    <a:pt x="43414" y="594"/>
                  </a:lnTo>
                  <a:cubicBezTo>
                    <a:pt x="43277" y="617"/>
                    <a:pt x="43186" y="640"/>
                    <a:pt x="43095" y="663"/>
                  </a:cubicBezTo>
                  <a:lnTo>
                    <a:pt x="43026" y="686"/>
                  </a:lnTo>
                  <a:lnTo>
                    <a:pt x="42958" y="686"/>
                  </a:lnTo>
                  <a:lnTo>
                    <a:pt x="42935" y="708"/>
                  </a:lnTo>
                  <a:lnTo>
                    <a:pt x="42707" y="754"/>
                  </a:lnTo>
                  <a:lnTo>
                    <a:pt x="42524" y="800"/>
                  </a:lnTo>
                  <a:lnTo>
                    <a:pt x="42364" y="823"/>
                  </a:lnTo>
                  <a:lnTo>
                    <a:pt x="42296" y="845"/>
                  </a:lnTo>
                  <a:lnTo>
                    <a:pt x="42227" y="868"/>
                  </a:lnTo>
                  <a:cubicBezTo>
                    <a:pt x="42113" y="891"/>
                    <a:pt x="42022" y="914"/>
                    <a:pt x="41931" y="937"/>
                  </a:cubicBezTo>
                  <a:lnTo>
                    <a:pt x="41771" y="959"/>
                  </a:lnTo>
                  <a:lnTo>
                    <a:pt x="41634" y="1005"/>
                  </a:lnTo>
                  <a:lnTo>
                    <a:pt x="41520" y="1028"/>
                  </a:lnTo>
                  <a:lnTo>
                    <a:pt x="41611" y="1028"/>
                  </a:lnTo>
                  <a:cubicBezTo>
                    <a:pt x="41451" y="1051"/>
                    <a:pt x="41291" y="1074"/>
                    <a:pt x="41132" y="1119"/>
                  </a:cubicBezTo>
                  <a:lnTo>
                    <a:pt x="40949" y="1165"/>
                  </a:lnTo>
                  <a:lnTo>
                    <a:pt x="40926" y="1188"/>
                  </a:lnTo>
                  <a:lnTo>
                    <a:pt x="40881" y="1188"/>
                  </a:lnTo>
                  <a:cubicBezTo>
                    <a:pt x="40630" y="1256"/>
                    <a:pt x="40333" y="1325"/>
                    <a:pt x="39945" y="1439"/>
                  </a:cubicBezTo>
                  <a:cubicBezTo>
                    <a:pt x="39557" y="1530"/>
                    <a:pt x="39260" y="1621"/>
                    <a:pt x="38986" y="1713"/>
                  </a:cubicBezTo>
                  <a:cubicBezTo>
                    <a:pt x="38872" y="1758"/>
                    <a:pt x="38781" y="1804"/>
                    <a:pt x="38667" y="1827"/>
                  </a:cubicBezTo>
                  <a:lnTo>
                    <a:pt x="38621" y="1850"/>
                  </a:lnTo>
                  <a:cubicBezTo>
                    <a:pt x="38415" y="1918"/>
                    <a:pt x="38256" y="1964"/>
                    <a:pt x="38096" y="2032"/>
                  </a:cubicBezTo>
                  <a:cubicBezTo>
                    <a:pt x="37776" y="2146"/>
                    <a:pt x="37480" y="2283"/>
                    <a:pt x="37160" y="2397"/>
                  </a:cubicBezTo>
                  <a:lnTo>
                    <a:pt x="37092" y="2443"/>
                  </a:lnTo>
                  <a:lnTo>
                    <a:pt x="36863" y="2534"/>
                  </a:lnTo>
                  <a:cubicBezTo>
                    <a:pt x="36658" y="2603"/>
                    <a:pt x="36475" y="2694"/>
                    <a:pt x="36293" y="2763"/>
                  </a:cubicBezTo>
                  <a:cubicBezTo>
                    <a:pt x="36179" y="2808"/>
                    <a:pt x="36064" y="2854"/>
                    <a:pt x="35950" y="2900"/>
                  </a:cubicBezTo>
                  <a:lnTo>
                    <a:pt x="35836" y="2968"/>
                  </a:lnTo>
                  <a:cubicBezTo>
                    <a:pt x="35699" y="3014"/>
                    <a:pt x="35539" y="3082"/>
                    <a:pt x="35403" y="3151"/>
                  </a:cubicBezTo>
                  <a:cubicBezTo>
                    <a:pt x="35106" y="3288"/>
                    <a:pt x="34832" y="3402"/>
                    <a:pt x="34535" y="3539"/>
                  </a:cubicBezTo>
                  <a:cubicBezTo>
                    <a:pt x="34444" y="3584"/>
                    <a:pt x="34375" y="3607"/>
                    <a:pt x="34284" y="3653"/>
                  </a:cubicBezTo>
                  <a:lnTo>
                    <a:pt x="34124" y="3744"/>
                  </a:lnTo>
                  <a:lnTo>
                    <a:pt x="33713" y="3927"/>
                  </a:lnTo>
                  <a:cubicBezTo>
                    <a:pt x="33462" y="4041"/>
                    <a:pt x="33234" y="4155"/>
                    <a:pt x="32983" y="4246"/>
                  </a:cubicBezTo>
                  <a:lnTo>
                    <a:pt x="32869" y="4315"/>
                  </a:lnTo>
                  <a:lnTo>
                    <a:pt x="32663" y="4406"/>
                  </a:lnTo>
                  <a:lnTo>
                    <a:pt x="32504" y="4475"/>
                  </a:lnTo>
                  <a:cubicBezTo>
                    <a:pt x="32390" y="4520"/>
                    <a:pt x="32275" y="4566"/>
                    <a:pt x="32161" y="4612"/>
                  </a:cubicBezTo>
                  <a:lnTo>
                    <a:pt x="32070" y="4657"/>
                  </a:lnTo>
                  <a:cubicBezTo>
                    <a:pt x="31865" y="4748"/>
                    <a:pt x="31636" y="4840"/>
                    <a:pt x="31431" y="4931"/>
                  </a:cubicBezTo>
                  <a:cubicBezTo>
                    <a:pt x="31043" y="5114"/>
                    <a:pt x="30700" y="5251"/>
                    <a:pt x="30358" y="5365"/>
                  </a:cubicBezTo>
                  <a:cubicBezTo>
                    <a:pt x="30016" y="5502"/>
                    <a:pt x="29673" y="5616"/>
                    <a:pt x="29331" y="5730"/>
                  </a:cubicBezTo>
                  <a:lnTo>
                    <a:pt x="29285" y="5753"/>
                  </a:lnTo>
                  <a:cubicBezTo>
                    <a:pt x="29011" y="5844"/>
                    <a:pt x="28738" y="5935"/>
                    <a:pt x="28486" y="6027"/>
                  </a:cubicBezTo>
                  <a:cubicBezTo>
                    <a:pt x="28167" y="6141"/>
                    <a:pt x="27847" y="6232"/>
                    <a:pt x="27528" y="6346"/>
                  </a:cubicBezTo>
                  <a:lnTo>
                    <a:pt x="27322" y="6392"/>
                  </a:lnTo>
                  <a:lnTo>
                    <a:pt x="27231" y="6438"/>
                  </a:lnTo>
                  <a:cubicBezTo>
                    <a:pt x="27003" y="6506"/>
                    <a:pt x="26797" y="6574"/>
                    <a:pt x="26569" y="6620"/>
                  </a:cubicBezTo>
                  <a:cubicBezTo>
                    <a:pt x="26341" y="6689"/>
                    <a:pt x="26113" y="6757"/>
                    <a:pt x="25884" y="6803"/>
                  </a:cubicBezTo>
                  <a:cubicBezTo>
                    <a:pt x="25268" y="6940"/>
                    <a:pt x="24629" y="7031"/>
                    <a:pt x="23921" y="7122"/>
                  </a:cubicBezTo>
                  <a:lnTo>
                    <a:pt x="23602" y="7168"/>
                  </a:lnTo>
                  <a:cubicBezTo>
                    <a:pt x="23351" y="7214"/>
                    <a:pt x="23100" y="7236"/>
                    <a:pt x="22849" y="7282"/>
                  </a:cubicBezTo>
                  <a:cubicBezTo>
                    <a:pt x="22643" y="7282"/>
                    <a:pt x="22438" y="7305"/>
                    <a:pt x="22232" y="7328"/>
                  </a:cubicBezTo>
                  <a:lnTo>
                    <a:pt x="22073" y="7351"/>
                  </a:lnTo>
                  <a:lnTo>
                    <a:pt x="21844" y="7373"/>
                  </a:lnTo>
                  <a:cubicBezTo>
                    <a:pt x="21616" y="7373"/>
                    <a:pt x="21388" y="7396"/>
                    <a:pt x="21137" y="7396"/>
                  </a:cubicBezTo>
                  <a:lnTo>
                    <a:pt x="20110" y="7396"/>
                  </a:lnTo>
                  <a:cubicBezTo>
                    <a:pt x="19973" y="7419"/>
                    <a:pt x="19858" y="7419"/>
                    <a:pt x="19722" y="7419"/>
                  </a:cubicBezTo>
                  <a:lnTo>
                    <a:pt x="19630" y="7419"/>
                  </a:lnTo>
                  <a:cubicBezTo>
                    <a:pt x="19379" y="7396"/>
                    <a:pt x="19105" y="7396"/>
                    <a:pt x="18854" y="7396"/>
                  </a:cubicBezTo>
                  <a:lnTo>
                    <a:pt x="18694" y="7373"/>
                  </a:lnTo>
                  <a:cubicBezTo>
                    <a:pt x="18580" y="7373"/>
                    <a:pt x="18466" y="7351"/>
                    <a:pt x="18352" y="7351"/>
                  </a:cubicBezTo>
                  <a:cubicBezTo>
                    <a:pt x="18261" y="7328"/>
                    <a:pt x="18169" y="7328"/>
                    <a:pt x="18078" y="7305"/>
                  </a:cubicBezTo>
                  <a:cubicBezTo>
                    <a:pt x="18032" y="7305"/>
                    <a:pt x="17964" y="7282"/>
                    <a:pt x="17896" y="7282"/>
                  </a:cubicBezTo>
                  <a:lnTo>
                    <a:pt x="17873" y="7259"/>
                  </a:lnTo>
                  <a:lnTo>
                    <a:pt x="17781" y="7259"/>
                  </a:lnTo>
                  <a:cubicBezTo>
                    <a:pt x="17781" y="7236"/>
                    <a:pt x="17759" y="7236"/>
                    <a:pt x="17736" y="7236"/>
                  </a:cubicBezTo>
                  <a:cubicBezTo>
                    <a:pt x="17713" y="7236"/>
                    <a:pt x="17690" y="7236"/>
                    <a:pt x="17667" y="7259"/>
                  </a:cubicBezTo>
                  <a:cubicBezTo>
                    <a:pt x="17644" y="7236"/>
                    <a:pt x="17622" y="7236"/>
                    <a:pt x="17599" y="7236"/>
                  </a:cubicBezTo>
                  <a:cubicBezTo>
                    <a:pt x="17439" y="7259"/>
                    <a:pt x="17302" y="7373"/>
                    <a:pt x="17279" y="7510"/>
                  </a:cubicBezTo>
                  <a:cubicBezTo>
                    <a:pt x="17279" y="7556"/>
                    <a:pt x="17279" y="7556"/>
                    <a:pt x="17279" y="7579"/>
                  </a:cubicBezTo>
                  <a:cubicBezTo>
                    <a:pt x="17256" y="7647"/>
                    <a:pt x="17234" y="7716"/>
                    <a:pt x="17211" y="7807"/>
                  </a:cubicBezTo>
                  <a:lnTo>
                    <a:pt x="17165" y="7921"/>
                  </a:lnTo>
                  <a:lnTo>
                    <a:pt x="17165" y="7990"/>
                  </a:lnTo>
                  <a:lnTo>
                    <a:pt x="17142" y="8058"/>
                  </a:lnTo>
                  <a:cubicBezTo>
                    <a:pt x="17097" y="8195"/>
                    <a:pt x="17051" y="8332"/>
                    <a:pt x="16982" y="8446"/>
                  </a:cubicBezTo>
                  <a:cubicBezTo>
                    <a:pt x="16937" y="8537"/>
                    <a:pt x="16891" y="8629"/>
                    <a:pt x="16846" y="8720"/>
                  </a:cubicBezTo>
                  <a:lnTo>
                    <a:pt x="16754" y="8948"/>
                  </a:lnTo>
                  <a:cubicBezTo>
                    <a:pt x="16709" y="9040"/>
                    <a:pt x="16663" y="9131"/>
                    <a:pt x="16617" y="9222"/>
                  </a:cubicBezTo>
                  <a:lnTo>
                    <a:pt x="16503" y="9496"/>
                  </a:lnTo>
                  <a:cubicBezTo>
                    <a:pt x="16412" y="9656"/>
                    <a:pt x="16321" y="9838"/>
                    <a:pt x="16229" y="9975"/>
                  </a:cubicBezTo>
                  <a:lnTo>
                    <a:pt x="16229" y="10021"/>
                  </a:lnTo>
                  <a:lnTo>
                    <a:pt x="16138" y="10181"/>
                  </a:lnTo>
                  <a:lnTo>
                    <a:pt x="16069" y="10249"/>
                  </a:lnTo>
                  <a:lnTo>
                    <a:pt x="16047" y="10295"/>
                  </a:lnTo>
                  <a:lnTo>
                    <a:pt x="16047" y="10341"/>
                  </a:lnTo>
                  <a:lnTo>
                    <a:pt x="15978" y="10409"/>
                  </a:lnTo>
                  <a:lnTo>
                    <a:pt x="15955" y="10478"/>
                  </a:lnTo>
                  <a:lnTo>
                    <a:pt x="15841" y="10660"/>
                  </a:lnTo>
                  <a:lnTo>
                    <a:pt x="15727" y="10866"/>
                  </a:lnTo>
                  <a:cubicBezTo>
                    <a:pt x="15681" y="10934"/>
                    <a:pt x="15636" y="11003"/>
                    <a:pt x="15613" y="11071"/>
                  </a:cubicBezTo>
                  <a:lnTo>
                    <a:pt x="15522" y="11231"/>
                  </a:lnTo>
                  <a:lnTo>
                    <a:pt x="15499" y="11276"/>
                  </a:lnTo>
                  <a:lnTo>
                    <a:pt x="15385" y="11436"/>
                  </a:lnTo>
                  <a:lnTo>
                    <a:pt x="15362" y="11505"/>
                  </a:lnTo>
                  <a:cubicBezTo>
                    <a:pt x="15293" y="11596"/>
                    <a:pt x="15225" y="11687"/>
                    <a:pt x="15156" y="11801"/>
                  </a:cubicBezTo>
                  <a:lnTo>
                    <a:pt x="15042" y="11961"/>
                  </a:lnTo>
                  <a:cubicBezTo>
                    <a:pt x="14997" y="12053"/>
                    <a:pt x="14928" y="12167"/>
                    <a:pt x="14860" y="12258"/>
                  </a:cubicBezTo>
                  <a:cubicBezTo>
                    <a:pt x="14700" y="12509"/>
                    <a:pt x="14517" y="12783"/>
                    <a:pt x="14358" y="13034"/>
                  </a:cubicBezTo>
                  <a:cubicBezTo>
                    <a:pt x="14198" y="13262"/>
                    <a:pt x="14015" y="13513"/>
                    <a:pt x="13833" y="13764"/>
                  </a:cubicBezTo>
                  <a:lnTo>
                    <a:pt x="13627" y="13993"/>
                  </a:lnTo>
                  <a:lnTo>
                    <a:pt x="13582" y="14061"/>
                  </a:lnTo>
                  <a:cubicBezTo>
                    <a:pt x="13467" y="14221"/>
                    <a:pt x="13353" y="14358"/>
                    <a:pt x="13239" y="14518"/>
                  </a:cubicBezTo>
                  <a:cubicBezTo>
                    <a:pt x="13148" y="14609"/>
                    <a:pt x="13079" y="14723"/>
                    <a:pt x="12988" y="14837"/>
                  </a:cubicBezTo>
                  <a:lnTo>
                    <a:pt x="12988" y="14860"/>
                  </a:lnTo>
                  <a:lnTo>
                    <a:pt x="12965" y="14906"/>
                  </a:lnTo>
                  <a:lnTo>
                    <a:pt x="12897" y="14974"/>
                  </a:lnTo>
                  <a:lnTo>
                    <a:pt x="12851" y="15043"/>
                  </a:lnTo>
                  <a:cubicBezTo>
                    <a:pt x="12805" y="15111"/>
                    <a:pt x="12760" y="15180"/>
                    <a:pt x="12691" y="15248"/>
                  </a:cubicBezTo>
                  <a:lnTo>
                    <a:pt x="12532" y="15476"/>
                  </a:lnTo>
                  <a:lnTo>
                    <a:pt x="12509" y="15522"/>
                  </a:lnTo>
                  <a:cubicBezTo>
                    <a:pt x="12395" y="15682"/>
                    <a:pt x="12258" y="15842"/>
                    <a:pt x="12144" y="16001"/>
                  </a:cubicBezTo>
                  <a:cubicBezTo>
                    <a:pt x="11984" y="16230"/>
                    <a:pt x="11824" y="16435"/>
                    <a:pt x="11641" y="16663"/>
                  </a:cubicBezTo>
                  <a:lnTo>
                    <a:pt x="11573" y="16732"/>
                  </a:lnTo>
                  <a:lnTo>
                    <a:pt x="11390" y="16983"/>
                  </a:lnTo>
                  <a:lnTo>
                    <a:pt x="11299" y="17097"/>
                  </a:lnTo>
                  <a:cubicBezTo>
                    <a:pt x="11208" y="17211"/>
                    <a:pt x="11116" y="17325"/>
                    <a:pt x="11025" y="17462"/>
                  </a:cubicBezTo>
                  <a:cubicBezTo>
                    <a:pt x="10979" y="17508"/>
                    <a:pt x="10911" y="17576"/>
                    <a:pt x="10865" y="17622"/>
                  </a:cubicBezTo>
                  <a:lnTo>
                    <a:pt x="10842" y="17668"/>
                  </a:lnTo>
                  <a:lnTo>
                    <a:pt x="10797" y="17713"/>
                  </a:lnTo>
                  <a:lnTo>
                    <a:pt x="10728" y="17805"/>
                  </a:lnTo>
                  <a:lnTo>
                    <a:pt x="10614" y="17964"/>
                  </a:lnTo>
                  <a:lnTo>
                    <a:pt x="10569" y="18033"/>
                  </a:lnTo>
                  <a:lnTo>
                    <a:pt x="10454" y="18147"/>
                  </a:lnTo>
                  <a:cubicBezTo>
                    <a:pt x="10272" y="18398"/>
                    <a:pt x="10066" y="18626"/>
                    <a:pt x="9884" y="18877"/>
                  </a:cubicBezTo>
                  <a:cubicBezTo>
                    <a:pt x="9496" y="19334"/>
                    <a:pt x="9108" y="19813"/>
                    <a:pt x="8697" y="20292"/>
                  </a:cubicBezTo>
                  <a:cubicBezTo>
                    <a:pt x="8537" y="20452"/>
                    <a:pt x="8400" y="20635"/>
                    <a:pt x="8240" y="20795"/>
                  </a:cubicBezTo>
                  <a:lnTo>
                    <a:pt x="8103" y="20977"/>
                  </a:lnTo>
                  <a:lnTo>
                    <a:pt x="7966" y="21114"/>
                  </a:lnTo>
                  <a:lnTo>
                    <a:pt x="7921" y="21160"/>
                  </a:lnTo>
                  <a:lnTo>
                    <a:pt x="7875" y="21205"/>
                  </a:lnTo>
                  <a:cubicBezTo>
                    <a:pt x="7852" y="21228"/>
                    <a:pt x="7807" y="21274"/>
                    <a:pt x="7784" y="21320"/>
                  </a:cubicBezTo>
                  <a:cubicBezTo>
                    <a:pt x="7715" y="21388"/>
                    <a:pt x="7670" y="21457"/>
                    <a:pt x="7601" y="21525"/>
                  </a:cubicBezTo>
                  <a:lnTo>
                    <a:pt x="7556" y="21571"/>
                  </a:lnTo>
                  <a:lnTo>
                    <a:pt x="7487" y="21662"/>
                  </a:lnTo>
                  <a:cubicBezTo>
                    <a:pt x="7327" y="21822"/>
                    <a:pt x="7190" y="21982"/>
                    <a:pt x="7053" y="22118"/>
                  </a:cubicBezTo>
                  <a:lnTo>
                    <a:pt x="6848" y="22347"/>
                  </a:lnTo>
                  <a:cubicBezTo>
                    <a:pt x="6711" y="22484"/>
                    <a:pt x="6574" y="22643"/>
                    <a:pt x="6437" y="22780"/>
                  </a:cubicBezTo>
                  <a:lnTo>
                    <a:pt x="6255" y="22986"/>
                  </a:lnTo>
                  <a:cubicBezTo>
                    <a:pt x="6118" y="23123"/>
                    <a:pt x="6004" y="23237"/>
                    <a:pt x="5889" y="23351"/>
                  </a:cubicBezTo>
                  <a:cubicBezTo>
                    <a:pt x="5752" y="23488"/>
                    <a:pt x="5638" y="23602"/>
                    <a:pt x="5501" y="23739"/>
                  </a:cubicBezTo>
                  <a:lnTo>
                    <a:pt x="5570" y="23693"/>
                  </a:lnTo>
                  <a:lnTo>
                    <a:pt x="5570" y="23693"/>
                  </a:lnTo>
                  <a:lnTo>
                    <a:pt x="5410" y="23830"/>
                  </a:lnTo>
                  <a:lnTo>
                    <a:pt x="5273" y="23967"/>
                  </a:lnTo>
                  <a:lnTo>
                    <a:pt x="5091" y="24127"/>
                  </a:lnTo>
                  <a:lnTo>
                    <a:pt x="4931" y="24287"/>
                  </a:lnTo>
                  <a:cubicBezTo>
                    <a:pt x="4794" y="24424"/>
                    <a:pt x="4680" y="24561"/>
                    <a:pt x="4543" y="24675"/>
                  </a:cubicBezTo>
                  <a:lnTo>
                    <a:pt x="4360" y="24858"/>
                  </a:lnTo>
                  <a:cubicBezTo>
                    <a:pt x="4314" y="24903"/>
                    <a:pt x="4269" y="24949"/>
                    <a:pt x="4200" y="24994"/>
                  </a:cubicBezTo>
                  <a:lnTo>
                    <a:pt x="4155" y="25040"/>
                  </a:lnTo>
                  <a:lnTo>
                    <a:pt x="4063" y="25131"/>
                  </a:lnTo>
                  <a:cubicBezTo>
                    <a:pt x="3949" y="25246"/>
                    <a:pt x="3812" y="25360"/>
                    <a:pt x="3698" y="25497"/>
                  </a:cubicBezTo>
                  <a:lnTo>
                    <a:pt x="3767" y="25451"/>
                  </a:lnTo>
                  <a:lnTo>
                    <a:pt x="3630" y="25565"/>
                  </a:lnTo>
                  <a:lnTo>
                    <a:pt x="3584" y="25611"/>
                  </a:lnTo>
                  <a:lnTo>
                    <a:pt x="3538" y="25656"/>
                  </a:lnTo>
                  <a:cubicBezTo>
                    <a:pt x="3356" y="25816"/>
                    <a:pt x="3173" y="25976"/>
                    <a:pt x="3013" y="26113"/>
                  </a:cubicBezTo>
                  <a:cubicBezTo>
                    <a:pt x="2876" y="26227"/>
                    <a:pt x="2762" y="26341"/>
                    <a:pt x="2648" y="26455"/>
                  </a:cubicBezTo>
                  <a:lnTo>
                    <a:pt x="2580" y="26524"/>
                  </a:lnTo>
                  <a:lnTo>
                    <a:pt x="2420" y="26638"/>
                  </a:lnTo>
                  <a:cubicBezTo>
                    <a:pt x="2306" y="26752"/>
                    <a:pt x="2192" y="26843"/>
                    <a:pt x="2078" y="26957"/>
                  </a:cubicBezTo>
                  <a:lnTo>
                    <a:pt x="2009" y="27003"/>
                  </a:lnTo>
                  <a:lnTo>
                    <a:pt x="1986" y="27026"/>
                  </a:lnTo>
                  <a:lnTo>
                    <a:pt x="1849" y="27117"/>
                  </a:lnTo>
                  <a:lnTo>
                    <a:pt x="1781" y="27186"/>
                  </a:lnTo>
                  <a:lnTo>
                    <a:pt x="1690" y="27254"/>
                  </a:lnTo>
                  <a:lnTo>
                    <a:pt x="1575" y="27368"/>
                  </a:lnTo>
                  <a:lnTo>
                    <a:pt x="1370" y="27551"/>
                  </a:lnTo>
                  <a:cubicBezTo>
                    <a:pt x="1302" y="27597"/>
                    <a:pt x="1256" y="27642"/>
                    <a:pt x="1187" y="27688"/>
                  </a:cubicBezTo>
                  <a:cubicBezTo>
                    <a:pt x="1165" y="27665"/>
                    <a:pt x="1096" y="27642"/>
                    <a:pt x="1050" y="27642"/>
                  </a:cubicBezTo>
                  <a:cubicBezTo>
                    <a:pt x="1005" y="27642"/>
                    <a:pt x="959" y="27665"/>
                    <a:pt x="913" y="27688"/>
                  </a:cubicBezTo>
                  <a:cubicBezTo>
                    <a:pt x="799" y="27733"/>
                    <a:pt x="708" y="27893"/>
                    <a:pt x="731" y="28007"/>
                  </a:cubicBezTo>
                  <a:cubicBezTo>
                    <a:pt x="754" y="28122"/>
                    <a:pt x="799" y="28190"/>
                    <a:pt x="845" y="28258"/>
                  </a:cubicBezTo>
                  <a:cubicBezTo>
                    <a:pt x="868" y="28281"/>
                    <a:pt x="913" y="28327"/>
                    <a:pt x="936" y="28350"/>
                  </a:cubicBezTo>
                  <a:cubicBezTo>
                    <a:pt x="1028" y="28441"/>
                    <a:pt x="1119" y="28510"/>
                    <a:pt x="1210" y="28578"/>
                  </a:cubicBezTo>
                  <a:lnTo>
                    <a:pt x="1302" y="28647"/>
                  </a:lnTo>
                  <a:cubicBezTo>
                    <a:pt x="1461" y="28761"/>
                    <a:pt x="1621" y="28875"/>
                    <a:pt x="1735" y="28943"/>
                  </a:cubicBezTo>
                  <a:lnTo>
                    <a:pt x="1804" y="28966"/>
                  </a:lnTo>
                  <a:lnTo>
                    <a:pt x="1826" y="28989"/>
                  </a:lnTo>
                  <a:cubicBezTo>
                    <a:pt x="1872" y="29035"/>
                    <a:pt x="1918" y="29057"/>
                    <a:pt x="1963" y="29080"/>
                  </a:cubicBezTo>
                  <a:cubicBezTo>
                    <a:pt x="2009" y="29126"/>
                    <a:pt x="2055" y="29171"/>
                    <a:pt x="2123" y="29217"/>
                  </a:cubicBezTo>
                  <a:lnTo>
                    <a:pt x="2146" y="29263"/>
                  </a:lnTo>
                  <a:lnTo>
                    <a:pt x="2123" y="29286"/>
                  </a:lnTo>
                  <a:cubicBezTo>
                    <a:pt x="1963" y="29468"/>
                    <a:pt x="1826" y="29628"/>
                    <a:pt x="1667" y="29788"/>
                  </a:cubicBezTo>
                  <a:cubicBezTo>
                    <a:pt x="1530" y="29925"/>
                    <a:pt x="1393" y="30016"/>
                    <a:pt x="1256" y="30130"/>
                  </a:cubicBezTo>
                  <a:lnTo>
                    <a:pt x="1142" y="30221"/>
                  </a:lnTo>
                  <a:cubicBezTo>
                    <a:pt x="1005" y="30313"/>
                    <a:pt x="891" y="30381"/>
                    <a:pt x="777" y="30473"/>
                  </a:cubicBezTo>
                  <a:lnTo>
                    <a:pt x="640" y="30609"/>
                  </a:lnTo>
                  <a:cubicBezTo>
                    <a:pt x="525" y="30678"/>
                    <a:pt x="434" y="30746"/>
                    <a:pt x="343" y="30815"/>
                  </a:cubicBezTo>
                  <a:cubicBezTo>
                    <a:pt x="183" y="30929"/>
                    <a:pt x="0" y="31089"/>
                    <a:pt x="46" y="31294"/>
                  </a:cubicBezTo>
                  <a:cubicBezTo>
                    <a:pt x="69" y="31386"/>
                    <a:pt x="115" y="31454"/>
                    <a:pt x="183" y="31522"/>
                  </a:cubicBezTo>
                  <a:cubicBezTo>
                    <a:pt x="252" y="31545"/>
                    <a:pt x="297" y="31568"/>
                    <a:pt x="366" y="31591"/>
                  </a:cubicBezTo>
                  <a:lnTo>
                    <a:pt x="411" y="31591"/>
                  </a:lnTo>
                  <a:cubicBezTo>
                    <a:pt x="480" y="31614"/>
                    <a:pt x="548" y="31637"/>
                    <a:pt x="617" y="31637"/>
                  </a:cubicBezTo>
                  <a:cubicBezTo>
                    <a:pt x="662" y="31659"/>
                    <a:pt x="731" y="31682"/>
                    <a:pt x="799" y="31705"/>
                  </a:cubicBezTo>
                  <a:lnTo>
                    <a:pt x="936" y="31751"/>
                  </a:lnTo>
                  <a:cubicBezTo>
                    <a:pt x="1096" y="31796"/>
                    <a:pt x="1256" y="31842"/>
                    <a:pt x="1416" y="31911"/>
                  </a:cubicBezTo>
                  <a:cubicBezTo>
                    <a:pt x="1461" y="31933"/>
                    <a:pt x="1507" y="31933"/>
                    <a:pt x="1530" y="31956"/>
                  </a:cubicBezTo>
                  <a:lnTo>
                    <a:pt x="1575" y="31979"/>
                  </a:lnTo>
                  <a:lnTo>
                    <a:pt x="1644" y="32002"/>
                  </a:lnTo>
                  <a:cubicBezTo>
                    <a:pt x="1712" y="32025"/>
                    <a:pt x="1758" y="32070"/>
                    <a:pt x="1826" y="32093"/>
                  </a:cubicBezTo>
                  <a:lnTo>
                    <a:pt x="1872" y="32093"/>
                  </a:lnTo>
                  <a:lnTo>
                    <a:pt x="1895" y="32116"/>
                  </a:lnTo>
                  <a:cubicBezTo>
                    <a:pt x="2055" y="32162"/>
                    <a:pt x="2192" y="32230"/>
                    <a:pt x="2306" y="32299"/>
                  </a:cubicBezTo>
                  <a:cubicBezTo>
                    <a:pt x="2397" y="32344"/>
                    <a:pt x="2488" y="32413"/>
                    <a:pt x="2557" y="32458"/>
                  </a:cubicBezTo>
                  <a:cubicBezTo>
                    <a:pt x="2534" y="32504"/>
                    <a:pt x="2511" y="32527"/>
                    <a:pt x="2488" y="32572"/>
                  </a:cubicBezTo>
                  <a:lnTo>
                    <a:pt x="2420" y="32664"/>
                  </a:lnTo>
                  <a:lnTo>
                    <a:pt x="2351" y="32801"/>
                  </a:lnTo>
                  <a:cubicBezTo>
                    <a:pt x="2260" y="32960"/>
                    <a:pt x="2146" y="33120"/>
                    <a:pt x="2009" y="33257"/>
                  </a:cubicBezTo>
                  <a:cubicBezTo>
                    <a:pt x="1804" y="33508"/>
                    <a:pt x="1598" y="33737"/>
                    <a:pt x="1393" y="33942"/>
                  </a:cubicBezTo>
                  <a:lnTo>
                    <a:pt x="1233" y="34079"/>
                  </a:lnTo>
                  <a:lnTo>
                    <a:pt x="1210" y="34125"/>
                  </a:lnTo>
                  <a:lnTo>
                    <a:pt x="1142" y="34193"/>
                  </a:lnTo>
                  <a:cubicBezTo>
                    <a:pt x="1073" y="34239"/>
                    <a:pt x="1028" y="34284"/>
                    <a:pt x="982" y="34307"/>
                  </a:cubicBezTo>
                  <a:lnTo>
                    <a:pt x="959" y="34330"/>
                  </a:lnTo>
                  <a:cubicBezTo>
                    <a:pt x="868" y="34398"/>
                    <a:pt x="777" y="34444"/>
                    <a:pt x="708" y="34513"/>
                  </a:cubicBezTo>
                  <a:cubicBezTo>
                    <a:pt x="594" y="34627"/>
                    <a:pt x="434" y="34787"/>
                    <a:pt x="480" y="34992"/>
                  </a:cubicBezTo>
                  <a:cubicBezTo>
                    <a:pt x="480" y="35060"/>
                    <a:pt x="525" y="35152"/>
                    <a:pt x="571" y="35220"/>
                  </a:cubicBezTo>
                  <a:cubicBezTo>
                    <a:pt x="640" y="35311"/>
                    <a:pt x="754" y="35380"/>
                    <a:pt x="891" y="35380"/>
                  </a:cubicBezTo>
                  <a:cubicBezTo>
                    <a:pt x="1165" y="35426"/>
                    <a:pt x="1438" y="35448"/>
                    <a:pt x="1712" y="35494"/>
                  </a:cubicBezTo>
                  <a:cubicBezTo>
                    <a:pt x="1941" y="35517"/>
                    <a:pt x="2169" y="35563"/>
                    <a:pt x="2374" y="35608"/>
                  </a:cubicBezTo>
                  <a:lnTo>
                    <a:pt x="2580" y="35654"/>
                  </a:lnTo>
                  <a:cubicBezTo>
                    <a:pt x="2717" y="35677"/>
                    <a:pt x="2831" y="35700"/>
                    <a:pt x="2968" y="35700"/>
                  </a:cubicBezTo>
                  <a:cubicBezTo>
                    <a:pt x="3105" y="35722"/>
                    <a:pt x="3219" y="35745"/>
                    <a:pt x="3356" y="35768"/>
                  </a:cubicBezTo>
                  <a:cubicBezTo>
                    <a:pt x="3424" y="35791"/>
                    <a:pt x="3493" y="35814"/>
                    <a:pt x="3561" y="35836"/>
                  </a:cubicBezTo>
                  <a:lnTo>
                    <a:pt x="3516" y="35905"/>
                  </a:lnTo>
                  <a:cubicBezTo>
                    <a:pt x="3447" y="35996"/>
                    <a:pt x="3401" y="36065"/>
                    <a:pt x="3356" y="36156"/>
                  </a:cubicBezTo>
                  <a:lnTo>
                    <a:pt x="3287" y="36270"/>
                  </a:lnTo>
                  <a:lnTo>
                    <a:pt x="3196" y="36430"/>
                  </a:lnTo>
                  <a:lnTo>
                    <a:pt x="3150" y="36498"/>
                  </a:lnTo>
                  <a:cubicBezTo>
                    <a:pt x="3128" y="36521"/>
                    <a:pt x="3105" y="36567"/>
                    <a:pt x="3082" y="36613"/>
                  </a:cubicBezTo>
                  <a:cubicBezTo>
                    <a:pt x="2922" y="36818"/>
                    <a:pt x="2762" y="37023"/>
                    <a:pt x="2534" y="37252"/>
                  </a:cubicBezTo>
                  <a:cubicBezTo>
                    <a:pt x="2420" y="37366"/>
                    <a:pt x="2283" y="37480"/>
                    <a:pt x="2169" y="37594"/>
                  </a:cubicBezTo>
                  <a:lnTo>
                    <a:pt x="2123" y="37617"/>
                  </a:lnTo>
                  <a:cubicBezTo>
                    <a:pt x="2055" y="37662"/>
                    <a:pt x="1986" y="37731"/>
                    <a:pt x="1918" y="37777"/>
                  </a:cubicBezTo>
                  <a:lnTo>
                    <a:pt x="1735" y="37936"/>
                  </a:lnTo>
                  <a:lnTo>
                    <a:pt x="1575" y="38073"/>
                  </a:lnTo>
                  <a:cubicBezTo>
                    <a:pt x="1461" y="38165"/>
                    <a:pt x="1347" y="38279"/>
                    <a:pt x="1210" y="38439"/>
                  </a:cubicBezTo>
                  <a:cubicBezTo>
                    <a:pt x="1142" y="38530"/>
                    <a:pt x="1142" y="38644"/>
                    <a:pt x="1187" y="38735"/>
                  </a:cubicBezTo>
                  <a:cubicBezTo>
                    <a:pt x="1210" y="38804"/>
                    <a:pt x="1256" y="38849"/>
                    <a:pt x="1324" y="38872"/>
                  </a:cubicBezTo>
                  <a:cubicBezTo>
                    <a:pt x="1553" y="38941"/>
                    <a:pt x="1758" y="39032"/>
                    <a:pt x="1986" y="39100"/>
                  </a:cubicBezTo>
                  <a:lnTo>
                    <a:pt x="2032" y="39123"/>
                  </a:lnTo>
                  <a:lnTo>
                    <a:pt x="2055" y="39123"/>
                  </a:lnTo>
                  <a:cubicBezTo>
                    <a:pt x="2397" y="39237"/>
                    <a:pt x="2739" y="39352"/>
                    <a:pt x="3082" y="39443"/>
                  </a:cubicBezTo>
                  <a:cubicBezTo>
                    <a:pt x="3242" y="39489"/>
                    <a:pt x="3424" y="39534"/>
                    <a:pt x="3607" y="39580"/>
                  </a:cubicBezTo>
                  <a:lnTo>
                    <a:pt x="3744" y="39603"/>
                  </a:lnTo>
                  <a:cubicBezTo>
                    <a:pt x="3858" y="39625"/>
                    <a:pt x="3972" y="39648"/>
                    <a:pt x="4063" y="39671"/>
                  </a:cubicBezTo>
                  <a:cubicBezTo>
                    <a:pt x="4109" y="39671"/>
                    <a:pt x="4177" y="39671"/>
                    <a:pt x="4223" y="39694"/>
                  </a:cubicBezTo>
                  <a:lnTo>
                    <a:pt x="4314" y="39694"/>
                  </a:lnTo>
                  <a:cubicBezTo>
                    <a:pt x="4383" y="39717"/>
                    <a:pt x="4474" y="39717"/>
                    <a:pt x="4543" y="39740"/>
                  </a:cubicBezTo>
                  <a:lnTo>
                    <a:pt x="4702" y="39762"/>
                  </a:lnTo>
                  <a:cubicBezTo>
                    <a:pt x="4817" y="39785"/>
                    <a:pt x="4908" y="39808"/>
                    <a:pt x="4999" y="39808"/>
                  </a:cubicBezTo>
                  <a:cubicBezTo>
                    <a:pt x="5091" y="39831"/>
                    <a:pt x="5182" y="39854"/>
                    <a:pt x="5273" y="39854"/>
                  </a:cubicBezTo>
                  <a:lnTo>
                    <a:pt x="5387" y="39877"/>
                  </a:lnTo>
                  <a:cubicBezTo>
                    <a:pt x="5570" y="39899"/>
                    <a:pt x="5752" y="39922"/>
                    <a:pt x="5912" y="39945"/>
                  </a:cubicBezTo>
                  <a:cubicBezTo>
                    <a:pt x="6186" y="39991"/>
                    <a:pt x="6483" y="40036"/>
                    <a:pt x="6757" y="40059"/>
                  </a:cubicBezTo>
                  <a:lnTo>
                    <a:pt x="6917" y="40082"/>
                  </a:lnTo>
                  <a:lnTo>
                    <a:pt x="6962" y="40082"/>
                  </a:lnTo>
                  <a:cubicBezTo>
                    <a:pt x="7168" y="40128"/>
                    <a:pt x="7350" y="40150"/>
                    <a:pt x="7556" y="40150"/>
                  </a:cubicBezTo>
                  <a:lnTo>
                    <a:pt x="8081" y="40150"/>
                  </a:lnTo>
                  <a:cubicBezTo>
                    <a:pt x="8240" y="40150"/>
                    <a:pt x="8377" y="40128"/>
                    <a:pt x="8537" y="40128"/>
                  </a:cubicBezTo>
                  <a:cubicBezTo>
                    <a:pt x="8697" y="40105"/>
                    <a:pt x="8834" y="40105"/>
                    <a:pt x="8971" y="40082"/>
                  </a:cubicBezTo>
                  <a:lnTo>
                    <a:pt x="9085" y="40059"/>
                  </a:lnTo>
                  <a:lnTo>
                    <a:pt x="9131" y="40059"/>
                  </a:lnTo>
                  <a:cubicBezTo>
                    <a:pt x="9199" y="40059"/>
                    <a:pt x="9268" y="40059"/>
                    <a:pt x="9336" y="40036"/>
                  </a:cubicBezTo>
                  <a:lnTo>
                    <a:pt x="9541" y="39991"/>
                  </a:lnTo>
                  <a:cubicBezTo>
                    <a:pt x="9701" y="39968"/>
                    <a:pt x="9884" y="39922"/>
                    <a:pt x="10044" y="39899"/>
                  </a:cubicBezTo>
                  <a:cubicBezTo>
                    <a:pt x="10363" y="39831"/>
                    <a:pt x="10660" y="39808"/>
                    <a:pt x="10957" y="39762"/>
                  </a:cubicBezTo>
                  <a:lnTo>
                    <a:pt x="11094" y="39740"/>
                  </a:lnTo>
                  <a:lnTo>
                    <a:pt x="11185" y="39740"/>
                  </a:lnTo>
                  <a:cubicBezTo>
                    <a:pt x="11253" y="39717"/>
                    <a:pt x="11322" y="39717"/>
                    <a:pt x="11390" y="39717"/>
                  </a:cubicBezTo>
                  <a:lnTo>
                    <a:pt x="11504" y="39694"/>
                  </a:lnTo>
                  <a:cubicBezTo>
                    <a:pt x="11619" y="39671"/>
                    <a:pt x="11710" y="39671"/>
                    <a:pt x="11824" y="39671"/>
                  </a:cubicBezTo>
                  <a:lnTo>
                    <a:pt x="12052" y="39648"/>
                  </a:lnTo>
                  <a:cubicBezTo>
                    <a:pt x="12280" y="39625"/>
                    <a:pt x="12532" y="39603"/>
                    <a:pt x="12783" y="39580"/>
                  </a:cubicBezTo>
                  <a:cubicBezTo>
                    <a:pt x="13102" y="39580"/>
                    <a:pt x="13399" y="39557"/>
                    <a:pt x="13718" y="39534"/>
                  </a:cubicBezTo>
                  <a:cubicBezTo>
                    <a:pt x="13878" y="39534"/>
                    <a:pt x="14015" y="39534"/>
                    <a:pt x="14152" y="39511"/>
                  </a:cubicBezTo>
                  <a:cubicBezTo>
                    <a:pt x="14289" y="39511"/>
                    <a:pt x="14426" y="39489"/>
                    <a:pt x="14586" y="39489"/>
                  </a:cubicBezTo>
                  <a:cubicBezTo>
                    <a:pt x="14883" y="39466"/>
                    <a:pt x="15179" y="39466"/>
                    <a:pt x="15499" y="39443"/>
                  </a:cubicBezTo>
                  <a:cubicBezTo>
                    <a:pt x="15636" y="39443"/>
                    <a:pt x="15773" y="39420"/>
                    <a:pt x="15910" y="39420"/>
                  </a:cubicBezTo>
                  <a:lnTo>
                    <a:pt x="16069" y="39397"/>
                  </a:lnTo>
                  <a:lnTo>
                    <a:pt x="16412" y="39397"/>
                  </a:lnTo>
                  <a:lnTo>
                    <a:pt x="16594" y="39374"/>
                  </a:lnTo>
                  <a:lnTo>
                    <a:pt x="16777" y="39374"/>
                  </a:lnTo>
                  <a:cubicBezTo>
                    <a:pt x="16982" y="39352"/>
                    <a:pt x="17165" y="39352"/>
                    <a:pt x="17371" y="39352"/>
                  </a:cubicBezTo>
                  <a:lnTo>
                    <a:pt x="17599" y="39329"/>
                  </a:lnTo>
                  <a:cubicBezTo>
                    <a:pt x="17827" y="39329"/>
                    <a:pt x="18055" y="39329"/>
                    <a:pt x="18284" y="39306"/>
                  </a:cubicBezTo>
                  <a:lnTo>
                    <a:pt x="18489" y="39306"/>
                  </a:lnTo>
                  <a:lnTo>
                    <a:pt x="18694" y="39283"/>
                  </a:lnTo>
                  <a:lnTo>
                    <a:pt x="18945" y="39283"/>
                  </a:lnTo>
                  <a:cubicBezTo>
                    <a:pt x="19014" y="39283"/>
                    <a:pt x="19060" y="39283"/>
                    <a:pt x="19128" y="39260"/>
                  </a:cubicBezTo>
                  <a:cubicBezTo>
                    <a:pt x="19722" y="39237"/>
                    <a:pt x="20315" y="39215"/>
                    <a:pt x="20908" y="39192"/>
                  </a:cubicBezTo>
                  <a:lnTo>
                    <a:pt x="21182" y="39169"/>
                  </a:lnTo>
                  <a:cubicBezTo>
                    <a:pt x="21411" y="39169"/>
                    <a:pt x="21639" y="39146"/>
                    <a:pt x="21867" y="39146"/>
                  </a:cubicBezTo>
                  <a:lnTo>
                    <a:pt x="22095" y="39123"/>
                  </a:lnTo>
                  <a:lnTo>
                    <a:pt x="22666" y="39123"/>
                  </a:lnTo>
                  <a:cubicBezTo>
                    <a:pt x="22734" y="39123"/>
                    <a:pt x="22803" y="39100"/>
                    <a:pt x="22894" y="39055"/>
                  </a:cubicBezTo>
                  <a:cubicBezTo>
                    <a:pt x="22917" y="39055"/>
                    <a:pt x="22940" y="39032"/>
                    <a:pt x="22963" y="39009"/>
                  </a:cubicBezTo>
                  <a:lnTo>
                    <a:pt x="23031" y="39032"/>
                  </a:lnTo>
                  <a:lnTo>
                    <a:pt x="23396" y="39032"/>
                  </a:lnTo>
                  <a:lnTo>
                    <a:pt x="23602" y="39055"/>
                  </a:lnTo>
                  <a:cubicBezTo>
                    <a:pt x="23739" y="39055"/>
                    <a:pt x="23876" y="39078"/>
                    <a:pt x="24013" y="39078"/>
                  </a:cubicBezTo>
                  <a:lnTo>
                    <a:pt x="24127" y="39078"/>
                  </a:lnTo>
                  <a:lnTo>
                    <a:pt x="24218" y="39100"/>
                  </a:lnTo>
                  <a:cubicBezTo>
                    <a:pt x="24355" y="39100"/>
                    <a:pt x="24492" y="39100"/>
                    <a:pt x="24629" y="39123"/>
                  </a:cubicBezTo>
                  <a:lnTo>
                    <a:pt x="25588" y="39123"/>
                  </a:lnTo>
                  <a:cubicBezTo>
                    <a:pt x="25747" y="39123"/>
                    <a:pt x="25907" y="39100"/>
                    <a:pt x="26067" y="39078"/>
                  </a:cubicBezTo>
                  <a:lnTo>
                    <a:pt x="26272" y="39078"/>
                  </a:lnTo>
                  <a:cubicBezTo>
                    <a:pt x="26341" y="39055"/>
                    <a:pt x="26409" y="39055"/>
                    <a:pt x="26501" y="39055"/>
                  </a:cubicBezTo>
                  <a:cubicBezTo>
                    <a:pt x="26706" y="39032"/>
                    <a:pt x="26934" y="39009"/>
                    <a:pt x="27140" y="39009"/>
                  </a:cubicBezTo>
                  <a:lnTo>
                    <a:pt x="27414" y="39009"/>
                  </a:lnTo>
                  <a:lnTo>
                    <a:pt x="27756" y="38986"/>
                  </a:lnTo>
                  <a:lnTo>
                    <a:pt x="27847" y="38986"/>
                  </a:lnTo>
                  <a:cubicBezTo>
                    <a:pt x="28030" y="38986"/>
                    <a:pt x="28213" y="38964"/>
                    <a:pt x="28395" y="38964"/>
                  </a:cubicBezTo>
                  <a:lnTo>
                    <a:pt x="28555" y="38964"/>
                  </a:lnTo>
                  <a:cubicBezTo>
                    <a:pt x="28738" y="38964"/>
                    <a:pt x="28943" y="38964"/>
                    <a:pt x="29126" y="38986"/>
                  </a:cubicBezTo>
                  <a:lnTo>
                    <a:pt x="30335" y="38986"/>
                  </a:lnTo>
                  <a:cubicBezTo>
                    <a:pt x="30472" y="38986"/>
                    <a:pt x="30609" y="38986"/>
                    <a:pt x="30723" y="38964"/>
                  </a:cubicBezTo>
                  <a:cubicBezTo>
                    <a:pt x="30883" y="38964"/>
                    <a:pt x="31020" y="38964"/>
                    <a:pt x="31180" y="38941"/>
                  </a:cubicBezTo>
                  <a:lnTo>
                    <a:pt x="31385" y="38918"/>
                  </a:lnTo>
                  <a:cubicBezTo>
                    <a:pt x="31477" y="38918"/>
                    <a:pt x="31591" y="38895"/>
                    <a:pt x="31682" y="38895"/>
                  </a:cubicBezTo>
                  <a:cubicBezTo>
                    <a:pt x="31842" y="38872"/>
                    <a:pt x="32002" y="38872"/>
                    <a:pt x="32184" y="38849"/>
                  </a:cubicBezTo>
                  <a:lnTo>
                    <a:pt x="32435" y="38849"/>
                  </a:lnTo>
                  <a:lnTo>
                    <a:pt x="32504" y="38827"/>
                  </a:lnTo>
                  <a:lnTo>
                    <a:pt x="33097" y="38827"/>
                  </a:lnTo>
                  <a:cubicBezTo>
                    <a:pt x="33166" y="38827"/>
                    <a:pt x="33234" y="38804"/>
                    <a:pt x="33303" y="38804"/>
                  </a:cubicBezTo>
                  <a:lnTo>
                    <a:pt x="34512" y="38804"/>
                  </a:lnTo>
                  <a:lnTo>
                    <a:pt x="34649" y="38781"/>
                  </a:lnTo>
                  <a:lnTo>
                    <a:pt x="34809" y="38781"/>
                  </a:lnTo>
                  <a:lnTo>
                    <a:pt x="34946" y="38804"/>
                  </a:lnTo>
                  <a:cubicBezTo>
                    <a:pt x="35129" y="38781"/>
                    <a:pt x="35311" y="38781"/>
                    <a:pt x="35517" y="38781"/>
                  </a:cubicBezTo>
                  <a:lnTo>
                    <a:pt x="39739" y="38781"/>
                  </a:lnTo>
                  <a:cubicBezTo>
                    <a:pt x="39831" y="38804"/>
                    <a:pt x="39922" y="38804"/>
                    <a:pt x="40013" y="38804"/>
                  </a:cubicBezTo>
                  <a:lnTo>
                    <a:pt x="40538" y="38804"/>
                  </a:lnTo>
                  <a:cubicBezTo>
                    <a:pt x="40721" y="38804"/>
                    <a:pt x="40926" y="38804"/>
                    <a:pt x="41109" y="38827"/>
                  </a:cubicBezTo>
                  <a:lnTo>
                    <a:pt x="41931" y="38827"/>
                  </a:lnTo>
                  <a:cubicBezTo>
                    <a:pt x="42022" y="38827"/>
                    <a:pt x="42113" y="38827"/>
                    <a:pt x="42204" y="38804"/>
                  </a:cubicBezTo>
                  <a:lnTo>
                    <a:pt x="43460" y="38804"/>
                  </a:lnTo>
                  <a:cubicBezTo>
                    <a:pt x="43574" y="38827"/>
                    <a:pt x="43665" y="38827"/>
                    <a:pt x="43757" y="38827"/>
                  </a:cubicBezTo>
                  <a:lnTo>
                    <a:pt x="44692" y="38827"/>
                  </a:lnTo>
                  <a:lnTo>
                    <a:pt x="44921" y="38849"/>
                  </a:lnTo>
                  <a:lnTo>
                    <a:pt x="45674" y="38849"/>
                  </a:lnTo>
                  <a:cubicBezTo>
                    <a:pt x="45788" y="38872"/>
                    <a:pt x="45902" y="38872"/>
                    <a:pt x="46016" y="38872"/>
                  </a:cubicBezTo>
                  <a:lnTo>
                    <a:pt x="46153" y="38872"/>
                  </a:lnTo>
                  <a:cubicBezTo>
                    <a:pt x="46245" y="38872"/>
                    <a:pt x="46336" y="38872"/>
                    <a:pt x="46450" y="38895"/>
                  </a:cubicBezTo>
                  <a:lnTo>
                    <a:pt x="46655" y="38895"/>
                  </a:lnTo>
                  <a:cubicBezTo>
                    <a:pt x="46815" y="38918"/>
                    <a:pt x="46975" y="38918"/>
                    <a:pt x="47135" y="38941"/>
                  </a:cubicBezTo>
                  <a:lnTo>
                    <a:pt x="47317" y="38941"/>
                  </a:lnTo>
                  <a:cubicBezTo>
                    <a:pt x="47591" y="38941"/>
                    <a:pt x="47865" y="38964"/>
                    <a:pt x="48116" y="38964"/>
                  </a:cubicBezTo>
                  <a:cubicBezTo>
                    <a:pt x="48436" y="38986"/>
                    <a:pt x="48755" y="38986"/>
                    <a:pt x="49052" y="39009"/>
                  </a:cubicBezTo>
                  <a:lnTo>
                    <a:pt x="49098" y="39032"/>
                  </a:lnTo>
                  <a:lnTo>
                    <a:pt x="49235" y="39032"/>
                  </a:lnTo>
                  <a:lnTo>
                    <a:pt x="49189" y="39009"/>
                  </a:lnTo>
                  <a:lnTo>
                    <a:pt x="49189" y="39009"/>
                  </a:lnTo>
                  <a:cubicBezTo>
                    <a:pt x="49303" y="39032"/>
                    <a:pt x="49440" y="39055"/>
                    <a:pt x="49554" y="39055"/>
                  </a:cubicBezTo>
                  <a:lnTo>
                    <a:pt x="49691" y="39055"/>
                  </a:lnTo>
                  <a:cubicBezTo>
                    <a:pt x="49782" y="39078"/>
                    <a:pt x="49874" y="39078"/>
                    <a:pt x="49965" y="39078"/>
                  </a:cubicBezTo>
                  <a:cubicBezTo>
                    <a:pt x="50102" y="39100"/>
                    <a:pt x="50216" y="39100"/>
                    <a:pt x="50353" y="39123"/>
                  </a:cubicBezTo>
                  <a:lnTo>
                    <a:pt x="50490" y="39123"/>
                  </a:lnTo>
                  <a:lnTo>
                    <a:pt x="50718" y="39146"/>
                  </a:lnTo>
                  <a:lnTo>
                    <a:pt x="51083" y="39169"/>
                  </a:lnTo>
                  <a:lnTo>
                    <a:pt x="51449" y="39192"/>
                  </a:lnTo>
                  <a:cubicBezTo>
                    <a:pt x="51563" y="39192"/>
                    <a:pt x="51677" y="39192"/>
                    <a:pt x="51768" y="39215"/>
                  </a:cubicBezTo>
                  <a:cubicBezTo>
                    <a:pt x="51928" y="39215"/>
                    <a:pt x="52065" y="39215"/>
                    <a:pt x="52202" y="39237"/>
                  </a:cubicBezTo>
                  <a:cubicBezTo>
                    <a:pt x="52202" y="39228"/>
                    <a:pt x="52198" y="39222"/>
                    <a:pt x="52191" y="39219"/>
                  </a:cubicBezTo>
                  <a:lnTo>
                    <a:pt x="52191" y="39219"/>
                  </a:lnTo>
                  <a:cubicBezTo>
                    <a:pt x="52728" y="39284"/>
                    <a:pt x="53286" y="39306"/>
                    <a:pt x="53800" y="39329"/>
                  </a:cubicBezTo>
                  <a:lnTo>
                    <a:pt x="53982" y="39329"/>
                  </a:lnTo>
                  <a:cubicBezTo>
                    <a:pt x="54074" y="39352"/>
                    <a:pt x="54165" y="39352"/>
                    <a:pt x="54256" y="39352"/>
                  </a:cubicBezTo>
                  <a:lnTo>
                    <a:pt x="54370" y="39352"/>
                  </a:lnTo>
                  <a:cubicBezTo>
                    <a:pt x="54530" y="39374"/>
                    <a:pt x="54713" y="39374"/>
                    <a:pt x="54895" y="39397"/>
                  </a:cubicBezTo>
                  <a:cubicBezTo>
                    <a:pt x="55169" y="39397"/>
                    <a:pt x="55466" y="39420"/>
                    <a:pt x="55763" y="39443"/>
                  </a:cubicBezTo>
                  <a:cubicBezTo>
                    <a:pt x="55877" y="39443"/>
                    <a:pt x="55968" y="39466"/>
                    <a:pt x="56082" y="39466"/>
                  </a:cubicBezTo>
                  <a:lnTo>
                    <a:pt x="56196" y="39489"/>
                  </a:lnTo>
                  <a:lnTo>
                    <a:pt x="56562" y="39534"/>
                  </a:lnTo>
                  <a:cubicBezTo>
                    <a:pt x="56721" y="39534"/>
                    <a:pt x="56858" y="39557"/>
                    <a:pt x="57018" y="39580"/>
                  </a:cubicBezTo>
                  <a:lnTo>
                    <a:pt x="57109" y="39580"/>
                  </a:lnTo>
                  <a:lnTo>
                    <a:pt x="57132" y="39603"/>
                  </a:lnTo>
                  <a:cubicBezTo>
                    <a:pt x="57224" y="39603"/>
                    <a:pt x="57292" y="39625"/>
                    <a:pt x="57360" y="39625"/>
                  </a:cubicBezTo>
                  <a:cubicBezTo>
                    <a:pt x="57452" y="39625"/>
                    <a:pt x="57520" y="39603"/>
                    <a:pt x="57566" y="39580"/>
                  </a:cubicBezTo>
                  <a:lnTo>
                    <a:pt x="57612" y="39580"/>
                  </a:lnTo>
                  <a:cubicBezTo>
                    <a:pt x="57794" y="39580"/>
                    <a:pt x="57931" y="39443"/>
                    <a:pt x="57954" y="39260"/>
                  </a:cubicBezTo>
                  <a:cubicBezTo>
                    <a:pt x="57954" y="39215"/>
                    <a:pt x="57954" y="39146"/>
                    <a:pt x="57954" y="39100"/>
                  </a:cubicBezTo>
                  <a:cubicBezTo>
                    <a:pt x="57954" y="39100"/>
                    <a:pt x="57954" y="39055"/>
                    <a:pt x="57954" y="39032"/>
                  </a:cubicBezTo>
                  <a:cubicBezTo>
                    <a:pt x="57931" y="38986"/>
                    <a:pt x="57931" y="38964"/>
                    <a:pt x="57931" y="38941"/>
                  </a:cubicBezTo>
                  <a:cubicBezTo>
                    <a:pt x="57931" y="38827"/>
                    <a:pt x="57954" y="38712"/>
                    <a:pt x="57977" y="38621"/>
                  </a:cubicBezTo>
                  <a:cubicBezTo>
                    <a:pt x="58000" y="38530"/>
                    <a:pt x="58022" y="38461"/>
                    <a:pt x="58022" y="38370"/>
                  </a:cubicBezTo>
                  <a:cubicBezTo>
                    <a:pt x="58091" y="38256"/>
                    <a:pt x="58137" y="38165"/>
                    <a:pt x="58182" y="38051"/>
                  </a:cubicBezTo>
                  <a:lnTo>
                    <a:pt x="58228" y="37959"/>
                  </a:lnTo>
                  <a:cubicBezTo>
                    <a:pt x="58273" y="37845"/>
                    <a:pt x="58319" y="37731"/>
                    <a:pt x="58365" y="37617"/>
                  </a:cubicBezTo>
                  <a:cubicBezTo>
                    <a:pt x="58479" y="37343"/>
                    <a:pt x="58639" y="37092"/>
                    <a:pt x="58776" y="36864"/>
                  </a:cubicBezTo>
                  <a:cubicBezTo>
                    <a:pt x="58844" y="36749"/>
                    <a:pt x="58913" y="36658"/>
                    <a:pt x="58981" y="36544"/>
                  </a:cubicBezTo>
                  <a:lnTo>
                    <a:pt x="59004" y="36476"/>
                  </a:lnTo>
                  <a:lnTo>
                    <a:pt x="59141" y="36270"/>
                  </a:lnTo>
                  <a:cubicBezTo>
                    <a:pt x="59164" y="36247"/>
                    <a:pt x="59164" y="36247"/>
                    <a:pt x="59186" y="36224"/>
                  </a:cubicBezTo>
                  <a:cubicBezTo>
                    <a:pt x="59301" y="36065"/>
                    <a:pt x="59415" y="35928"/>
                    <a:pt x="59529" y="35814"/>
                  </a:cubicBezTo>
                  <a:cubicBezTo>
                    <a:pt x="59666" y="35700"/>
                    <a:pt x="59780" y="35585"/>
                    <a:pt x="59917" y="35494"/>
                  </a:cubicBezTo>
                  <a:cubicBezTo>
                    <a:pt x="59985" y="35448"/>
                    <a:pt x="60054" y="35380"/>
                    <a:pt x="60122" y="35334"/>
                  </a:cubicBezTo>
                  <a:lnTo>
                    <a:pt x="60145" y="35334"/>
                  </a:lnTo>
                  <a:lnTo>
                    <a:pt x="60236" y="35266"/>
                  </a:lnTo>
                  <a:cubicBezTo>
                    <a:pt x="60351" y="35175"/>
                    <a:pt x="60465" y="35106"/>
                    <a:pt x="60579" y="35038"/>
                  </a:cubicBezTo>
                  <a:cubicBezTo>
                    <a:pt x="60624" y="35015"/>
                    <a:pt x="60670" y="34992"/>
                    <a:pt x="60716" y="34946"/>
                  </a:cubicBezTo>
                  <a:lnTo>
                    <a:pt x="60739" y="34946"/>
                  </a:lnTo>
                  <a:lnTo>
                    <a:pt x="60761" y="34923"/>
                  </a:lnTo>
                  <a:lnTo>
                    <a:pt x="60807" y="34878"/>
                  </a:lnTo>
                  <a:lnTo>
                    <a:pt x="60921" y="34809"/>
                  </a:lnTo>
                  <a:cubicBezTo>
                    <a:pt x="61013" y="34764"/>
                    <a:pt x="61104" y="34741"/>
                    <a:pt x="61195" y="34695"/>
                  </a:cubicBezTo>
                  <a:lnTo>
                    <a:pt x="61218" y="34672"/>
                  </a:lnTo>
                  <a:lnTo>
                    <a:pt x="61355" y="34627"/>
                  </a:lnTo>
                  <a:cubicBezTo>
                    <a:pt x="61446" y="34581"/>
                    <a:pt x="61537" y="34535"/>
                    <a:pt x="61629" y="34513"/>
                  </a:cubicBezTo>
                  <a:lnTo>
                    <a:pt x="61697" y="34467"/>
                  </a:lnTo>
                  <a:cubicBezTo>
                    <a:pt x="61834" y="34421"/>
                    <a:pt x="61948" y="34398"/>
                    <a:pt x="62062" y="34353"/>
                  </a:cubicBezTo>
                  <a:lnTo>
                    <a:pt x="62245" y="34284"/>
                  </a:lnTo>
                  <a:cubicBezTo>
                    <a:pt x="62382" y="34239"/>
                    <a:pt x="62496" y="34193"/>
                    <a:pt x="62633" y="34170"/>
                  </a:cubicBezTo>
                  <a:cubicBezTo>
                    <a:pt x="62816" y="34102"/>
                    <a:pt x="63021" y="34079"/>
                    <a:pt x="63272" y="34033"/>
                  </a:cubicBezTo>
                  <a:cubicBezTo>
                    <a:pt x="63386" y="34010"/>
                    <a:pt x="63523" y="34010"/>
                    <a:pt x="63637" y="34010"/>
                  </a:cubicBezTo>
                  <a:lnTo>
                    <a:pt x="63843" y="33988"/>
                  </a:lnTo>
                  <a:lnTo>
                    <a:pt x="64550" y="33988"/>
                  </a:lnTo>
                  <a:cubicBezTo>
                    <a:pt x="64687" y="33988"/>
                    <a:pt x="64824" y="33988"/>
                    <a:pt x="64984" y="34010"/>
                  </a:cubicBezTo>
                  <a:lnTo>
                    <a:pt x="65053" y="34033"/>
                  </a:lnTo>
                  <a:lnTo>
                    <a:pt x="65144" y="34033"/>
                  </a:lnTo>
                  <a:cubicBezTo>
                    <a:pt x="65304" y="34056"/>
                    <a:pt x="65441" y="34079"/>
                    <a:pt x="65578" y="34102"/>
                  </a:cubicBezTo>
                  <a:lnTo>
                    <a:pt x="65623" y="34102"/>
                  </a:lnTo>
                  <a:cubicBezTo>
                    <a:pt x="65874" y="34193"/>
                    <a:pt x="66125" y="34284"/>
                    <a:pt x="66331" y="34353"/>
                  </a:cubicBezTo>
                  <a:cubicBezTo>
                    <a:pt x="66399" y="34398"/>
                    <a:pt x="66468" y="34421"/>
                    <a:pt x="66536" y="34444"/>
                  </a:cubicBezTo>
                  <a:lnTo>
                    <a:pt x="66559" y="34467"/>
                  </a:lnTo>
                  <a:lnTo>
                    <a:pt x="66605" y="34490"/>
                  </a:lnTo>
                  <a:cubicBezTo>
                    <a:pt x="66650" y="34513"/>
                    <a:pt x="66696" y="34535"/>
                    <a:pt x="66742" y="34558"/>
                  </a:cubicBezTo>
                  <a:cubicBezTo>
                    <a:pt x="66833" y="34581"/>
                    <a:pt x="66924" y="34627"/>
                    <a:pt x="67016" y="34695"/>
                  </a:cubicBezTo>
                  <a:cubicBezTo>
                    <a:pt x="67084" y="34718"/>
                    <a:pt x="67153" y="34764"/>
                    <a:pt x="67221" y="34809"/>
                  </a:cubicBezTo>
                  <a:lnTo>
                    <a:pt x="67358" y="34923"/>
                  </a:lnTo>
                  <a:lnTo>
                    <a:pt x="67449" y="34969"/>
                  </a:lnTo>
                  <a:cubicBezTo>
                    <a:pt x="67518" y="35015"/>
                    <a:pt x="67609" y="35083"/>
                    <a:pt x="67677" y="35129"/>
                  </a:cubicBezTo>
                  <a:cubicBezTo>
                    <a:pt x="67792" y="35220"/>
                    <a:pt x="67929" y="35311"/>
                    <a:pt x="68043" y="35426"/>
                  </a:cubicBezTo>
                  <a:cubicBezTo>
                    <a:pt x="68157" y="35517"/>
                    <a:pt x="68248" y="35608"/>
                    <a:pt x="68362" y="35722"/>
                  </a:cubicBezTo>
                  <a:cubicBezTo>
                    <a:pt x="68659" y="36042"/>
                    <a:pt x="68956" y="36453"/>
                    <a:pt x="69230" y="36932"/>
                  </a:cubicBezTo>
                  <a:cubicBezTo>
                    <a:pt x="69298" y="37023"/>
                    <a:pt x="69344" y="37138"/>
                    <a:pt x="69412" y="37252"/>
                  </a:cubicBezTo>
                  <a:cubicBezTo>
                    <a:pt x="69458" y="37343"/>
                    <a:pt x="69504" y="37434"/>
                    <a:pt x="69549" y="37526"/>
                  </a:cubicBezTo>
                  <a:lnTo>
                    <a:pt x="69572" y="37617"/>
                  </a:lnTo>
                  <a:lnTo>
                    <a:pt x="69686" y="37868"/>
                  </a:lnTo>
                  <a:lnTo>
                    <a:pt x="69709" y="37936"/>
                  </a:lnTo>
                  <a:cubicBezTo>
                    <a:pt x="69755" y="38028"/>
                    <a:pt x="69777" y="38119"/>
                    <a:pt x="69823" y="38210"/>
                  </a:cubicBezTo>
                  <a:lnTo>
                    <a:pt x="69823" y="38279"/>
                  </a:lnTo>
                  <a:lnTo>
                    <a:pt x="69846" y="38347"/>
                  </a:lnTo>
                  <a:lnTo>
                    <a:pt x="69846" y="38439"/>
                  </a:lnTo>
                  <a:cubicBezTo>
                    <a:pt x="69869" y="38507"/>
                    <a:pt x="69869" y="38553"/>
                    <a:pt x="69892" y="38621"/>
                  </a:cubicBezTo>
                  <a:lnTo>
                    <a:pt x="69914" y="38690"/>
                  </a:lnTo>
                  <a:cubicBezTo>
                    <a:pt x="69914" y="38735"/>
                    <a:pt x="69937" y="38758"/>
                    <a:pt x="69937" y="38804"/>
                  </a:cubicBezTo>
                  <a:cubicBezTo>
                    <a:pt x="69937" y="38872"/>
                    <a:pt x="69960" y="38941"/>
                    <a:pt x="69983" y="39009"/>
                  </a:cubicBezTo>
                  <a:cubicBezTo>
                    <a:pt x="70006" y="39078"/>
                    <a:pt x="70051" y="39146"/>
                    <a:pt x="70074" y="39215"/>
                  </a:cubicBezTo>
                  <a:lnTo>
                    <a:pt x="70074" y="39237"/>
                  </a:lnTo>
                  <a:cubicBezTo>
                    <a:pt x="70074" y="39306"/>
                    <a:pt x="70074" y="39352"/>
                    <a:pt x="70074" y="39397"/>
                  </a:cubicBezTo>
                  <a:cubicBezTo>
                    <a:pt x="70074" y="39557"/>
                    <a:pt x="70234" y="39694"/>
                    <a:pt x="70394" y="39694"/>
                  </a:cubicBezTo>
                  <a:lnTo>
                    <a:pt x="70668" y="39694"/>
                  </a:lnTo>
                  <a:cubicBezTo>
                    <a:pt x="70736" y="39694"/>
                    <a:pt x="70827" y="39694"/>
                    <a:pt x="70919" y="39671"/>
                  </a:cubicBezTo>
                  <a:cubicBezTo>
                    <a:pt x="71010" y="39671"/>
                    <a:pt x="71101" y="39648"/>
                    <a:pt x="71193" y="39648"/>
                  </a:cubicBezTo>
                  <a:lnTo>
                    <a:pt x="71330" y="39625"/>
                  </a:lnTo>
                  <a:cubicBezTo>
                    <a:pt x="71626" y="39603"/>
                    <a:pt x="71900" y="39557"/>
                    <a:pt x="72197" y="39534"/>
                  </a:cubicBezTo>
                  <a:cubicBezTo>
                    <a:pt x="72448" y="39489"/>
                    <a:pt x="72745" y="39466"/>
                    <a:pt x="73041" y="39443"/>
                  </a:cubicBezTo>
                  <a:cubicBezTo>
                    <a:pt x="73178" y="39420"/>
                    <a:pt x="73315" y="39420"/>
                    <a:pt x="73429" y="39420"/>
                  </a:cubicBezTo>
                  <a:lnTo>
                    <a:pt x="73635" y="39397"/>
                  </a:lnTo>
                  <a:lnTo>
                    <a:pt x="73703" y="39397"/>
                  </a:lnTo>
                  <a:cubicBezTo>
                    <a:pt x="73795" y="39374"/>
                    <a:pt x="73886" y="39374"/>
                    <a:pt x="73977" y="39374"/>
                  </a:cubicBezTo>
                  <a:lnTo>
                    <a:pt x="74274" y="39374"/>
                  </a:lnTo>
                  <a:cubicBezTo>
                    <a:pt x="74457" y="39352"/>
                    <a:pt x="74662" y="39352"/>
                    <a:pt x="74845" y="39329"/>
                  </a:cubicBezTo>
                  <a:cubicBezTo>
                    <a:pt x="75004" y="39306"/>
                    <a:pt x="75164" y="39306"/>
                    <a:pt x="75301" y="39306"/>
                  </a:cubicBezTo>
                  <a:lnTo>
                    <a:pt x="75370" y="39306"/>
                  </a:lnTo>
                  <a:cubicBezTo>
                    <a:pt x="75507" y="39283"/>
                    <a:pt x="75621" y="39283"/>
                    <a:pt x="75758" y="39283"/>
                  </a:cubicBezTo>
                  <a:cubicBezTo>
                    <a:pt x="76100" y="39260"/>
                    <a:pt x="76442" y="39215"/>
                    <a:pt x="76785" y="39169"/>
                  </a:cubicBezTo>
                  <a:lnTo>
                    <a:pt x="76853" y="39169"/>
                  </a:lnTo>
                  <a:cubicBezTo>
                    <a:pt x="76990" y="39146"/>
                    <a:pt x="77150" y="39123"/>
                    <a:pt x="77310" y="39100"/>
                  </a:cubicBezTo>
                  <a:cubicBezTo>
                    <a:pt x="77310" y="39123"/>
                    <a:pt x="77333" y="39146"/>
                    <a:pt x="77355" y="39169"/>
                  </a:cubicBezTo>
                  <a:cubicBezTo>
                    <a:pt x="77401" y="39215"/>
                    <a:pt x="77447" y="39237"/>
                    <a:pt x="77515" y="39260"/>
                  </a:cubicBezTo>
                  <a:cubicBezTo>
                    <a:pt x="77561" y="39260"/>
                    <a:pt x="77607" y="39260"/>
                    <a:pt x="77652" y="39283"/>
                  </a:cubicBezTo>
                  <a:lnTo>
                    <a:pt x="77880" y="39283"/>
                  </a:lnTo>
                  <a:cubicBezTo>
                    <a:pt x="77972" y="39260"/>
                    <a:pt x="78063" y="39260"/>
                    <a:pt x="78131" y="39260"/>
                  </a:cubicBezTo>
                  <a:cubicBezTo>
                    <a:pt x="78246" y="39260"/>
                    <a:pt x="78360" y="39237"/>
                    <a:pt x="78474" y="39237"/>
                  </a:cubicBezTo>
                  <a:lnTo>
                    <a:pt x="78656" y="39215"/>
                  </a:lnTo>
                  <a:cubicBezTo>
                    <a:pt x="78908" y="39192"/>
                    <a:pt x="79159" y="39146"/>
                    <a:pt x="79410" y="39123"/>
                  </a:cubicBezTo>
                  <a:lnTo>
                    <a:pt x="79478" y="39123"/>
                  </a:lnTo>
                  <a:lnTo>
                    <a:pt x="79569" y="39100"/>
                  </a:lnTo>
                  <a:cubicBezTo>
                    <a:pt x="79752" y="39100"/>
                    <a:pt x="79935" y="39078"/>
                    <a:pt x="80117" y="39055"/>
                  </a:cubicBezTo>
                  <a:lnTo>
                    <a:pt x="80414" y="39032"/>
                  </a:lnTo>
                  <a:lnTo>
                    <a:pt x="80711" y="39032"/>
                  </a:lnTo>
                  <a:lnTo>
                    <a:pt x="81053" y="39009"/>
                  </a:lnTo>
                  <a:cubicBezTo>
                    <a:pt x="81259" y="38986"/>
                    <a:pt x="81464" y="38986"/>
                    <a:pt x="81692" y="38986"/>
                  </a:cubicBezTo>
                  <a:cubicBezTo>
                    <a:pt x="81989" y="38964"/>
                    <a:pt x="82309" y="38964"/>
                    <a:pt x="82628" y="38941"/>
                  </a:cubicBezTo>
                  <a:lnTo>
                    <a:pt x="83427" y="38941"/>
                  </a:lnTo>
                  <a:lnTo>
                    <a:pt x="83610" y="38964"/>
                  </a:lnTo>
                  <a:lnTo>
                    <a:pt x="85504" y="38964"/>
                  </a:lnTo>
                  <a:cubicBezTo>
                    <a:pt x="85778" y="38941"/>
                    <a:pt x="86052" y="38941"/>
                    <a:pt x="86303" y="38941"/>
                  </a:cubicBezTo>
                  <a:lnTo>
                    <a:pt x="86622" y="38941"/>
                  </a:lnTo>
                  <a:cubicBezTo>
                    <a:pt x="86828" y="38941"/>
                    <a:pt x="87033" y="38941"/>
                    <a:pt x="87239" y="38918"/>
                  </a:cubicBezTo>
                  <a:lnTo>
                    <a:pt x="87672" y="38918"/>
                  </a:lnTo>
                  <a:lnTo>
                    <a:pt x="88083" y="38895"/>
                  </a:lnTo>
                  <a:lnTo>
                    <a:pt x="91279" y="38895"/>
                  </a:lnTo>
                  <a:cubicBezTo>
                    <a:pt x="91439" y="38895"/>
                    <a:pt x="91621" y="38872"/>
                    <a:pt x="91804" y="38872"/>
                  </a:cubicBezTo>
                  <a:lnTo>
                    <a:pt x="92420" y="38872"/>
                  </a:lnTo>
                  <a:lnTo>
                    <a:pt x="92717" y="38895"/>
                  </a:lnTo>
                  <a:lnTo>
                    <a:pt x="94634" y="38895"/>
                  </a:lnTo>
                  <a:cubicBezTo>
                    <a:pt x="94931" y="38895"/>
                    <a:pt x="95250" y="38918"/>
                    <a:pt x="95547" y="38941"/>
                  </a:cubicBezTo>
                  <a:lnTo>
                    <a:pt x="95616" y="38941"/>
                  </a:lnTo>
                  <a:cubicBezTo>
                    <a:pt x="95935" y="38964"/>
                    <a:pt x="96278" y="38964"/>
                    <a:pt x="96597" y="38964"/>
                  </a:cubicBezTo>
                  <a:cubicBezTo>
                    <a:pt x="96757" y="38986"/>
                    <a:pt x="96917" y="38986"/>
                    <a:pt x="97076" y="38986"/>
                  </a:cubicBezTo>
                  <a:lnTo>
                    <a:pt x="97624" y="38986"/>
                  </a:lnTo>
                  <a:lnTo>
                    <a:pt x="97875" y="39009"/>
                  </a:lnTo>
                  <a:lnTo>
                    <a:pt x="98514" y="39009"/>
                  </a:lnTo>
                  <a:cubicBezTo>
                    <a:pt x="99131" y="39009"/>
                    <a:pt x="99747" y="39032"/>
                    <a:pt x="100523" y="39078"/>
                  </a:cubicBezTo>
                  <a:cubicBezTo>
                    <a:pt x="100865" y="39078"/>
                    <a:pt x="101208" y="39100"/>
                    <a:pt x="101550" y="39123"/>
                  </a:cubicBezTo>
                  <a:lnTo>
                    <a:pt x="101642" y="39123"/>
                  </a:lnTo>
                  <a:cubicBezTo>
                    <a:pt x="101756" y="39146"/>
                    <a:pt x="101870" y="39146"/>
                    <a:pt x="101984" y="39146"/>
                  </a:cubicBezTo>
                  <a:lnTo>
                    <a:pt x="102007" y="39169"/>
                  </a:lnTo>
                  <a:lnTo>
                    <a:pt x="102555" y="39192"/>
                  </a:lnTo>
                  <a:lnTo>
                    <a:pt x="102646" y="39192"/>
                  </a:lnTo>
                  <a:cubicBezTo>
                    <a:pt x="102714" y="39215"/>
                    <a:pt x="102737" y="39215"/>
                    <a:pt x="102783" y="39215"/>
                  </a:cubicBezTo>
                  <a:cubicBezTo>
                    <a:pt x="102874" y="39215"/>
                    <a:pt x="102965" y="39215"/>
                    <a:pt x="103034" y="39237"/>
                  </a:cubicBezTo>
                  <a:lnTo>
                    <a:pt x="103080" y="39237"/>
                  </a:lnTo>
                  <a:lnTo>
                    <a:pt x="103125" y="39215"/>
                  </a:lnTo>
                  <a:cubicBezTo>
                    <a:pt x="103399" y="39260"/>
                    <a:pt x="103673" y="39283"/>
                    <a:pt x="103993" y="39283"/>
                  </a:cubicBezTo>
                  <a:lnTo>
                    <a:pt x="104221" y="39306"/>
                  </a:lnTo>
                  <a:lnTo>
                    <a:pt x="104974" y="39306"/>
                  </a:lnTo>
                  <a:cubicBezTo>
                    <a:pt x="105157" y="39306"/>
                    <a:pt x="105316" y="39329"/>
                    <a:pt x="105499" y="39329"/>
                  </a:cubicBezTo>
                  <a:lnTo>
                    <a:pt x="105545" y="39329"/>
                  </a:lnTo>
                  <a:lnTo>
                    <a:pt x="105750" y="39352"/>
                  </a:lnTo>
                  <a:lnTo>
                    <a:pt x="106207" y="39352"/>
                  </a:lnTo>
                  <a:cubicBezTo>
                    <a:pt x="106366" y="39374"/>
                    <a:pt x="106526" y="39374"/>
                    <a:pt x="106686" y="39374"/>
                  </a:cubicBezTo>
                  <a:lnTo>
                    <a:pt x="106891" y="39374"/>
                  </a:lnTo>
                  <a:lnTo>
                    <a:pt x="106960" y="39397"/>
                  </a:lnTo>
                  <a:lnTo>
                    <a:pt x="107553" y="39397"/>
                  </a:lnTo>
                  <a:cubicBezTo>
                    <a:pt x="107713" y="39397"/>
                    <a:pt x="107873" y="39420"/>
                    <a:pt x="108033" y="39420"/>
                  </a:cubicBezTo>
                  <a:lnTo>
                    <a:pt x="108215" y="39420"/>
                  </a:lnTo>
                  <a:lnTo>
                    <a:pt x="108421" y="39443"/>
                  </a:lnTo>
                  <a:cubicBezTo>
                    <a:pt x="108695" y="39443"/>
                    <a:pt x="108968" y="39466"/>
                    <a:pt x="109242" y="39489"/>
                  </a:cubicBezTo>
                  <a:lnTo>
                    <a:pt x="109585" y="39489"/>
                  </a:lnTo>
                  <a:lnTo>
                    <a:pt x="109699" y="39511"/>
                  </a:lnTo>
                  <a:cubicBezTo>
                    <a:pt x="109813" y="39511"/>
                    <a:pt x="109950" y="39511"/>
                    <a:pt x="110087" y="39534"/>
                  </a:cubicBezTo>
                  <a:lnTo>
                    <a:pt x="110292" y="39534"/>
                  </a:lnTo>
                  <a:lnTo>
                    <a:pt x="110361" y="39557"/>
                  </a:lnTo>
                  <a:lnTo>
                    <a:pt x="110589" y="39580"/>
                  </a:lnTo>
                  <a:lnTo>
                    <a:pt x="110886" y="39580"/>
                  </a:lnTo>
                  <a:lnTo>
                    <a:pt x="111183" y="39603"/>
                  </a:lnTo>
                  <a:cubicBezTo>
                    <a:pt x="111388" y="39625"/>
                    <a:pt x="111593" y="39625"/>
                    <a:pt x="111799" y="39625"/>
                  </a:cubicBezTo>
                  <a:lnTo>
                    <a:pt x="112096" y="39625"/>
                  </a:lnTo>
                  <a:cubicBezTo>
                    <a:pt x="112164" y="39625"/>
                    <a:pt x="112232" y="39648"/>
                    <a:pt x="112324" y="39648"/>
                  </a:cubicBezTo>
                  <a:lnTo>
                    <a:pt x="112506" y="39671"/>
                  </a:lnTo>
                  <a:lnTo>
                    <a:pt x="112643" y="39694"/>
                  </a:lnTo>
                  <a:cubicBezTo>
                    <a:pt x="112780" y="39694"/>
                    <a:pt x="112917" y="39717"/>
                    <a:pt x="113054" y="39717"/>
                  </a:cubicBezTo>
                  <a:lnTo>
                    <a:pt x="113305" y="39740"/>
                  </a:lnTo>
                  <a:lnTo>
                    <a:pt x="113442" y="39740"/>
                  </a:lnTo>
                  <a:cubicBezTo>
                    <a:pt x="113534" y="39740"/>
                    <a:pt x="113602" y="39762"/>
                    <a:pt x="113693" y="39762"/>
                  </a:cubicBezTo>
                  <a:cubicBezTo>
                    <a:pt x="113830" y="39762"/>
                    <a:pt x="113967" y="39785"/>
                    <a:pt x="114127" y="39808"/>
                  </a:cubicBezTo>
                  <a:cubicBezTo>
                    <a:pt x="114310" y="39831"/>
                    <a:pt x="114492" y="39831"/>
                    <a:pt x="114675" y="39854"/>
                  </a:cubicBezTo>
                  <a:lnTo>
                    <a:pt x="114720" y="39854"/>
                  </a:lnTo>
                  <a:cubicBezTo>
                    <a:pt x="114926" y="39877"/>
                    <a:pt x="115108" y="39899"/>
                    <a:pt x="115314" y="39945"/>
                  </a:cubicBezTo>
                  <a:cubicBezTo>
                    <a:pt x="115565" y="39968"/>
                    <a:pt x="115816" y="39991"/>
                    <a:pt x="116021" y="40013"/>
                  </a:cubicBezTo>
                  <a:lnTo>
                    <a:pt x="116501" y="40036"/>
                  </a:lnTo>
                  <a:lnTo>
                    <a:pt x="116706" y="40036"/>
                  </a:lnTo>
                  <a:lnTo>
                    <a:pt x="116912" y="40059"/>
                  </a:lnTo>
                  <a:lnTo>
                    <a:pt x="116980" y="40059"/>
                  </a:lnTo>
                  <a:cubicBezTo>
                    <a:pt x="117140" y="40082"/>
                    <a:pt x="117254" y="40105"/>
                    <a:pt x="117391" y="40105"/>
                  </a:cubicBezTo>
                  <a:lnTo>
                    <a:pt x="117984" y="40105"/>
                  </a:lnTo>
                  <a:cubicBezTo>
                    <a:pt x="118190" y="40128"/>
                    <a:pt x="118395" y="40150"/>
                    <a:pt x="118578" y="40219"/>
                  </a:cubicBezTo>
                  <a:lnTo>
                    <a:pt x="118646" y="40242"/>
                  </a:lnTo>
                  <a:cubicBezTo>
                    <a:pt x="118692" y="40242"/>
                    <a:pt x="118715" y="40265"/>
                    <a:pt x="118761" y="40265"/>
                  </a:cubicBezTo>
                  <a:cubicBezTo>
                    <a:pt x="118783" y="40265"/>
                    <a:pt x="118806" y="40265"/>
                    <a:pt x="118829" y="40242"/>
                  </a:cubicBezTo>
                  <a:cubicBezTo>
                    <a:pt x="118875" y="40242"/>
                    <a:pt x="118920" y="40219"/>
                    <a:pt x="118943" y="40173"/>
                  </a:cubicBezTo>
                  <a:lnTo>
                    <a:pt x="119034" y="40196"/>
                  </a:lnTo>
                  <a:lnTo>
                    <a:pt x="119126" y="40219"/>
                  </a:lnTo>
                  <a:lnTo>
                    <a:pt x="119240" y="40242"/>
                  </a:lnTo>
                  <a:cubicBezTo>
                    <a:pt x="119491" y="40287"/>
                    <a:pt x="119742" y="40310"/>
                    <a:pt x="119970" y="40310"/>
                  </a:cubicBezTo>
                  <a:lnTo>
                    <a:pt x="120084" y="40310"/>
                  </a:lnTo>
                  <a:cubicBezTo>
                    <a:pt x="120176" y="40333"/>
                    <a:pt x="120267" y="40333"/>
                    <a:pt x="120335" y="40333"/>
                  </a:cubicBezTo>
                  <a:cubicBezTo>
                    <a:pt x="120724" y="40333"/>
                    <a:pt x="121157" y="40287"/>
                    <a:pt x="121637" y="40173"/>
                  </a:cubicBezTo>
                  <a:cubicBezTo>
                    <a:pt x="121682" y="40173"/>
                    <a:pt x="121796" y="40150"/>
                    <a:pt x="121888" y="40128"/>
                  </a:cubicBezTo>
                  <a:lnTo>
                    <a:pt x="121956" y="40128"/>
                  </a:lnTo>
                  <a:lnTo>
                    <a:pt x="121979" y="40105"/>
                  </a:lnTo>
                  <a:cubicBezTo>
                    <a:pt x="122162" y="40082"/>
                    <a:pt x="122321" y="40036"/>
                    <a:pt x="122481" y="40013"/>
                  </a:cubicBezTo>
                  <a:cubicBezTo>
                    <a:pt x="122550" y="39991"/>
                    <a:pt x="122618" y="39968"/>
                    <a:pt x="122686" y="39945"/>
                  </a:cubicBezTo>
                  <a:lnTo>
                    <a:pt x="122732" y="39922"/>
                  </a:lnTo>
                  <a:cubicBezTo>
                    <a:pt x="122801" y="39922"/>
                    <a:pt x="122869" y="39899"/>
                    <a:pt x="122938" y="39877"/>
                  </a:cubicBezTo>
                  <a:cubicBezTo>
                    <a:pt x="123143" y="39831"/>
                    <a:pt x="123348" y="39785"/>
                    <a:pt x="123554" y="39740"/>
                  </a:cubicBezTo>
                  <a:cubicBezTo>
                    <a:pt x="123668" y="39717"/>
                    <a:pt x="123759" y="39694"/>
                    <a:pt x="123851" y="39671"/>
                  </a:cubicBezTo>
                  <a:lnTo>
                    <a:pt x="123805" y="39671"/>
                  </a:lnTo>
                  <a:cubicBezTo>
                    <a:pt x="124079" y="39625"/>
                    <a:pt x="124330" y="39580"/>
                    <a:pt x="124581" y="39511"/>
                  </a:cubicBezTo>
                  <a:cubicBezTo>
                    <a:pt x="124786" y="39443"/>
                    <a:pt x="124992" y="39397"/>
                    <a:pt x="125197" y="39352"/>
                  </a:cubicBezTo>
                  <a:lnTo>
                    <a:pt x="125448" y="39306"/>
                  </a:lnTo>
                  <a:lnTo>
                    <a:pt x="125517" y="39283"/>
                  </a:lnTo>
                  <a:cubicBezTo>
                    <a:pt x="125631" y="39260"/>
                    <a:pt x="125722" y="39237"/>
                    <a:pt x="125814" y="39215"/>
                  </a:cubicBezTo>
                  <a:cubicBezTo>
                    <a:pt x="125905" y="39192"/>
                    <a:pt x="125996" y="39192"/>
                    <a:pt x="126065" y="39169"/>
                  </a:cubicBezTo>
                  <a:lnTo>
                    <a:pt x="126133" y="39146"/>
                  </a:lnTo>
                  <a:lnTo>
                    <a:pt x="126156" y="39146"/>
                  </a:lnTo>
                  <a:cubicBezTo>
                    <a:pt x="126202" y="39123"/>
                    <a:pt x="126247" y="39123"/>
                    <a:pt x="126293" y="39100"/>
                  </a:cubicBezTo>
                  <a:cubicBezTo>
                    <a:pt x="126339" y="39100"/>
                    <a:pt x="126384" y="39100"/>
                    <a:pt x="126430" y="39078"/>
                  </a:cubicBezTo>
                  <a:cubicBezTo>
                    <a:pt x="126475" y="39078"/>
                    <a:pt x="126521" y="39078"/>
                    <a:pt x="126567" y="39055"/>
                  </a:cubicBezTo>
                  <a:cubicBezTo>
                    <a:pt x="126590" y="39055"/>
                    <a:pt x="126635" y="39055"/>
                    <a:pt x="126681" y="39009"/>
                  </a:cubicBezTo>
                  <a:cubicBezTo>
                    <a:pt x="126704" y="38986"/>
                    <a:pt x="126727" y="38986"/>
                    <a:pt x="126749" y="38964"/>
                  </a:cubicBezTo>
                  <a:cubicBezTo>
                    <a:pt x="126818" y="38895"/>
                    <a:pt x="126841" y="38804"/>
                    <a:pt x="126841" y="38712"/>
                  </a:cubicBezTo>
                  <a:cubicBezTo>
                    <a:pt x="126841" y="38598"/>
                    <a:pt x="126772" y="38507"/>
                    <a:pt x="126658" y="38393"/>
                  </a:cubicBezTo>
                  <a:cubicBezTo>
                    <a:pt x="126612" y="38347"/>
                    <a:pt x="126567" y="38324"/>
                    <a:pt x="126544" y="38302"/>
                  </a:cubicBezTo>
                  <a:cubicBezTo>
                    <a:pt x="126453" y="38233"/>
                    <a:pt x="126361" y="38142"/>
                    <a:pt x="126270" y="38073"/>
                  </a:cubicBezTo>
                  <a:cubicBezTo>
                    <a:pt x="126202" y="38005"/>
                    <a:pt x="126110" y="37914"/>
                    <a:pt x="126042" y="37845"/>
                  </a:cubicBezTo>
                  <a:lnTo>
                    <a:pt x="125951" y="37777"/>
                  </a:lnTo>
                  <a:lnTo>
                    <a:pt x="125928" y="37754"/>
                  </a:lnTo>
                  <a:cubicBezTo>
                    <a:pt x="125882" y="37708"/>
                    <a:pt x="125836" y="37662"/>
                    <a:pt x="125791" y="37617"/>
                  </a:cubicBezTo>
                  <a:cubicBezTo>
                    <a:pt x="125608" y="37457"/>
                    <a:pt x="125448" y="37297"/>
                    <a:pt x="125311" y="37138"/>
                  </a:cubicBezTo>
                  <a:lnTo>
                    <a:pt x="125174" y="36955"/>
                  </a:lnTo>
                  <a:lnTo>
                    <a:pt x="125106" y="36886"/>
                  </a:lnTo>
                  <a:cubicBezTo>
                    <a:pt x="124969" y="36727"/>
                    <a:pt x="124878" y="36567"/>
                    <a:pt x="124786" y="36407"/>
                  </a:cubicBezTo>
                  <a:lnTo>
                    <a:pt x="124718" y="36293"/>
                  </a:lnTo>
                  <a:cubicBezTo>
                    <a:pt x="124695" y="36247"/>
                    <a:pt x="124672" y="36224"/>
                    <a:pt x="124649" y="36179"/>
                  </a:cubicBezTo>
                  <a:lnTo>
                    <a:pt x="124627" y="36156"/>
                  </a:lnTo>
                  <a:lnTo>
                    <a:pt x="124535" y="35996"/>
                  </a:lnTo>
                  <a:cubicBezTo>
                    <a:pt x="124513" y="35973"/>
                    <a:pt x="124490" y="35951"/>
                    <a:pt x="124490" y="35928"/>
                  </a:cubicBezTo>
                  <a:lnTo>
                    <a:pt x="124535" y="35928"/>
                  </a:lnTo>
                  <a:cubicBezTo>
                    <a:pt x="124649" y="35928"/>
                    <a:pt x="124786" y="35905"/>
                    <a:pt x="124901" y="35882"/>
                  </a:cubicBezTo>
                  <a:cubicBezTo>
                    <a:pt x="125015" y="35859"/>
                    <a:pt x="125129" y="35836"/>
                    <a:pt x="125266" y="35814"/>
                  </a:cubicBezTo>
                  <a:cubicBezTo>
                    <a:pt x="125380" y="35791"/>
                    <a:pt x="125494" y="35768"/>
                    <a:pt x="125631" y="35745"/>
                  </a:cubicBezTo>
                  <a:cubicBezTo>
                    <a:pt x="125631" y="35745"/>
                    <a:pt x="125677" y="35722"/>
                    <a:pt x="125677" y="35722"/>
                  </a:cubicBezTo>
                  <a:cubicBezTo>
                    <a:pt x="125699" y="35722"/>
                    <a:pt x="125722" y="35722"/>
                    <a:pt x="125745" y="35700"/>
                  </a:cubicBezTo>
                  <a:cubicBezTo>
                    <a:pt x="125882" y="35677"/>
                    <a:pt x="125996" y="35654"/>
                    <a:pt x="126133" y="35631"/>
                  </a:cubicBezTo>
                  <a:cubicBezTo>
                    <a:pt x="126247" y="35608"/>
                    <a:pt x="126361" y="35585"/>
                    <a:pt x="126475" y="35563"/>
                  </a:cubicBezTo>
                  <a:lnTo>
                    <a:pt x="126567" y="35517"/>
                  </a:lnTo>
                  <a:cubicBezTo>
                    <a:pt x="126727" y="35494"/>
                    <a:pt x="126886" y="35471"/>
                    <a:pt x="127092" y="35471"/>
                  </a:cubicBezTo>
                  <a:lnTo>
                    <a:pt x="127389" y="35471"/>
                  </a:lnTo>
                  <a:cubicBezTo>
                    <a:pt x="127548" y="35471"/>
                    <a:pt x="127685" y="35334"/>
                    <a:pt x="127708" y="35175"/>
                  </a:cubicBezTo>
                  <a:cubicBezTo>
                    <a:pt x="127708" y="35060"/>
                    <a:pt x="127662" y="34923"/>
                    <a:pt x="127571" y="34855"/>
                  </a:cubicBezTo>
                  <a:lnTo>
                    <a:pt x="127525" y="34832"/>
                  </a:lnTo>
                  <a:cubicBezTo>
                    <a:pt x="127503" y="34809"/>
                    <a:pt x="127480" y="34787"/>
                    <a:pt x="127457" y="34764"/>
                  </a:cubicBezTo>
                  <a:lnTo>
                    <a:pt x="127411" y="34741"/>
                  </a:lnTo>
                  <a:lnTo>
                    <a:pt x="127320" y="34650"/>
                  </a:lnTo>
                  <a:cubicBezTo>
                    <a:pt x="127274" y="34627"/>
                    <a:pt x="127229" y="34581"/>
                    <a:pt x="127183" y="34535"/>
                  </a:cubicBezTo>
                  <a:lnTo>
                    <a:pt x="127115" y="34490"/>
                  </a:lnTo>
                  <a:lnTo>
                    <a:pt x="127069" y="34444"/>
                  </a:lnTo>
                  <a:cubicBezTo>
                    <a:pt x="127023" y="34398"/>
                    <a:pt x="126978" y="34376"/>
                    <a:pt x="126955" y="34330"/>
                  </a:cubicBezTo>
                  <a:cubicBezTo>
                    <a:pt x="126886" y="34262"/>
                    <a:pt x="126841" y="34216"/>
                    <a:pt x="126795" y="34147"/>
                  </a:cubicBezTo>
                  <a:cubicBezTo>
                    <a:pt x="126704" y="34056"/>
                    <a:pt x="126658" y="33988"/>
                    <a:pt x="126590" y="33942"/>
                  </a:cubicBezTo>
                  <a:cubicBezTo>
                    <a:pt x="126475" y="33805"/>
                    <a:pt x="126361" y="33691"/>
                    <a:pt x="126247" y="33554"/>
                  </a:cubicBezTo>
                  <a:cubicBezTo>
                    <a:pt x="126133" y="33417"/>
                    <a:pt x="126019" y="33280"/>
                    <a:pt x="125905" y="33143"/>
                  </a:cubicBezTo>
                  <a:lnTo>
                    <a:pt x="125882" y="33097"/>
                  </a:lnTo>
                  <a:cubicBezTo>
                    <a:pt x="125745" y="32938"/>
                    <a:pt x="125654" y="32824"/>
                    <a:pt x="125585" y="32687"/>
                  </a:cubicBezTo>
                  <a:cubicBezTo>
                    <a:pt x="125540" y="32641"/>
                    <a:pt x="125517" y="32595"/>
                    <a:pt x="125494" y="32550"/>
                  </a:cubicBezTo>
                  <a:cubicBezTo>
                    <a:pt x="125699" y="32481"/>
                    <a:pt x="125882" y="32413"/>
                    <a:pt x="126042" y="32344"/>
                  </a:cubicBezTo>
                  <a:lnTo>
                    <a:pt x="126110" y="32321"/>
                  </a:lnTo>
                  <a:cubicBezTo>
                    <a:pt x="126475" y="32162"/>
                    <a:pt x="126864" y="32025"/>
                    <a:pt x="127229" y="31911"/>
                  </a:cubicBezTo>
                  <a:cubicBezTo>
                    <a:pt x="127320" y="31888"/>
                    <a:pt x="127434" y="31865"/>
                    <a:pt x="127525" y="31819"/>
                  </a:cubicBezTo>
                  <a:cubicBezTo>
                    <a:pt x="127617" y="31796"/>
                    <a:pt x="127685" y="31751"/>
                    <a:pt x="127799" y="31682"/>
                  </a:cubicBezTo>
                  <a:cubicBezTo>
                    <a:pt x="127868" y="31637"/>
                    <a:pt x="127936" y="31614"/>
                    <a:pt x="127959" y="31545"/>
                  </a:cubicBezTo>
                  <a:cubicBezTo>
                    <a:pt x="128005" y="31500"/>
                    <a:pt x="128050" y="31386"/>
                    <a:pt x="128028" y="31294"/>
                  </a:cubicBezTo>
                  <a:cubicBezTo>
                    <a:pt x="128005" y="31203"/>
                    <a:pt x="127982" y="31112"/>
                    <a:pt x="127891" y="31066"/>
                  </a:cubicBezTo>
                  <a:cubicBezTo>
                    <a:pt x="127845" y="31043"/>
                    <a:pt x="127822" y="30998"/>
                    <a:pt x="127777" y="30975"/>
                  </a:cubicBezTo>
                  <a:cubicBezTo>
                    <a:pt x="127754" y="30952"/>
                    <a:pt x="127731" y="30952"/>
                    <a:pt x="127708" y="30929"/>
                  </a:cubicBezTo>
                  <a:cubicBezTo>
                    <a:pt x="127617" y="30861"/>
                    <a:pt x="127548" y="30792"/>
                    <a:pt x="127457" y="30724"/>
                  </a:cubicBezTo>
                  <a:lnTo>
                    <a:pt x="127389" y="30655"/>
                  </a:lnTo>
                  <a:lnTo>
                    <a:pt x="127320" y="30609"/>
                  </a:lnTo>
                  <a:cubicBezTo>
                    <a:pt x="127206" y="30495"/>
                    <a:pt x="127069" y="30381"/>
                    <a:pt x="126955" y="30267"/>
                  </a:cubicBezTo>
                  <a:lnTo>
                    <a:pt x="126841" y="30153"/>
                  </a:lnTo>
                  <a:cubicBezTo>
                    <a:pt x="126795" y="30107"/>
                    <a:pt x="126727" y="30084"/>
                    <a:pt x="126681" y="30039"/>
                  </a:cubicBezTo>
                  <a:lnTo>
                    <a:pt x="126658" y="29993"/>
                  </a:lnTo>
                  <a:lnTo>
                    <a:pt x="126521" y="29879"/>
                  </a:lnTo>
                  <a:cubicBezTo>
                    <a:pt x="126453" y="29833"/>
                    <a:pt x="126384" y="29765"/>
                    <a:pt x="126316" y="29696"/>
                  </a:cubicBezTo>
                  <a:lnTo>
                    <a:pt x="126247" y="29628"/>
                  </a:lnTo>
                  <a:lnTo>
                    <a:pt x="126224" y="29605"/>
                  </a:lnTo>
                  <a:cubicBezTo>
                    <a:pt x="126133" y="29514"/>
                    <a:pt x="126042" y="29423"/>
                    <a:pt x="125951" y="29308"/>
                  </a:cubicBezTo>
                  <a:cubicBezTo>
                    <a:pt x="126042" y="29263"/>
                    <a:pt x="126065" y="29263"/>
                    <a:pt x="126087" y="29240"/>
                  </a:cubicBezTo>
                  <a:cubicBezTo>
                    <a:pt x="126156" y="29194"/>
                    <a:pt x="126202" y="29149"/>
                    <a:pt x="126247" y="29126"/>
                  </a:cubicBezTo>
                  <a:lnTo>
                    <a:pt x="126339" y="29035"/>
                  </a:lnTo>
                  <a:lnTo>
                    <a:pt x="126384" y="28989"/>
                  </a:lnTo>
                  <a:lnTo>
                    <a:pt x="126453" y="28943"/>
                  </a:lnTo>
                  <a:cubicBezTo>
                    <a:pt x="126475" y="28920"/>
                    <a:pt x="126498" y="28898"/>
                    <a:pt x="126544" y="28852"/>
                  </a:cubicBezTo>
                  <a:cubicBezTo>
                    <a:pt x="126590" y="28806"/>
                    <a:pt x="126658" y="28761"/>
                    <a:pt x="126704" y="28715"/>
                  </a:cubicBezTo>
                  <a:cubicBezTo>
                    <a:pt x="126749" y="28692"/>
                    <a:pt x="126772" y="28692"/>
                    <a:pt x="126818" y="28669"/>
                  </a:cubicBezTo>
                  <a:cubicBezTo>
                    <a:pt x="126864" y="28669"/>
                    <a:pt x="126886" y="28647"/>
                    <a:pt x="126932" y="28624"/>
                  </a:cubicBezTo>
                  <a:cubicBezTo>
                    <a:pt x="127046" y="28578"/>
                    <a:pt x="127297" y="28418"/>
                    <a:pt x="127274" y="28144"/>
                  </a:cubicBezTo>
                  <a:cubicBezTo>
                    <a:pt x="127252" y="27939"/>
                    <a:pt x="127069" y="27825"/>
                    <a:pt x="126932" y="27711"/>
                  </a:cubicBezTo>
                  <a:lnTo>
                    <a:pt x="126864" y="27665"/>
                  </a:lnTo>
                  <a:lnTo>
                    <a:pt x="126681" y="27528"/>
                  </a:lnTo>
                  <a:lnTo>
                    <a:pt x="126635" y="27482"/>
                  </a:lnTo>
                  <a:cubicBezTo>
                    <a:pt x="126544" y="27414"/>
                    <a:pt x="126453" y="27323"/>
                    <a:pt x="126339" y="27254"/>
                  </a:cubicBezTo>
                  <a:cubicBezTo>
                    <a:pt x="126224" y="27186"/>
                    <a:pt x="126110" y="27094"/>
                    <a:pt x="125996" y="27026"/>
                  </a:cubicBezTo>
                  <a:lnTo>
                    <a:pt x="125791" y="26889"/>
                  </a:lnTo>
                  <a:cubicBezTo>
                    <a:pt x="125631" y="26775"/>
                    <a:pt x="125471" y="26661"/>
                    <a:pt x="125334" y="26547"/>
                  </a:cubicBezTo>
                  <a:cubicBezTo>
                    <a:pt x="125197" y="26455"/>
                    <a:pt x="125083" y="26364"/>
                    <a:pt x="124969" y="26250"/>
                  </a:cubicBezTo>
                  <a:lnTo>
                    <a:pt x="124923" y="26227"/>
                  </a:lnTo>
                  <a:lnTo>
                    <a:pt x="124832" y="26159"/>
                  </a:lnTo>
                  <a:cubicBezTo>
                    <a:pt x="124604" y="25953"/>
                    <a:pt x="124284" y="25679"/>
                    <a:pt x="123988" y="25405"/>
                  </a:cubicBezTo>
                  <a:cubicBezTo>
                    <a:pt x="123759" y="25200"/>
                    <a:pt x="123554" y="24972"/>
                    <a:pt x="123348" y="24766"/>
                  </a:cubicBezTo>
                  <a:cubicBezTo>
                    <a:pt x="123257" y="24652"/>
                    <a:pt x="123143" y="24538"/>
                    <a:pt x="123052" y="24447"/>
                  </a:cubicBezTo>
                  <a:lnTo>
                    <a:pt x="122686" y="24081"/>
                  </a:lnTo>
                  <a:lnTo>
                    <a:pt x="122413" y="23785"/>
                  </a:lnTo>
                  <a:cubicBezTo>
                    <a:pt x="122298" y="23648"/>
                    <a:pt x="122184" y="23511"/>
                    <a:pt x="122070" y="23397"/>
                  </a:cubicBezTo>
                  <a:cubicBezTo>
                    <a:pt x="121933" y="23260"/>
                    <a:pt x="121819" y="23146"/>
                    <a:pt x="121705" y="23009"/>
                  </a:cubicBezTo>
                  <a:cubicBezTo>
                    <a:pt x="121614" y="22895"/>
                    <a:pt x="121500" y="22780"/>
                    <a:pt x="121408" y="22666"/>
                  </a:cubicBezTo>
                  <a:cubicBezTo>
                    <a:pt x="121294" y="22552"/>
                    <a:pt x="121157" y="22415"/>
                    <a:pt x="121043" y="22301"/>
                  </a:cubicBezTo>
                  <a:cubicBezTo>
                    <a:pt x="120724" y="21982"/>
                    <a:pt x="120450" y="21685"/>
                    <a:pt x="120176" y="21365"/>
                  </a:cubicBezTo>
                  <a:cubicBezTo>
                    <a:pt x="119765" y="20886"/>
                    <a:pt x="119377" y="20407"/>
                    <a:pt x="118966" y="19927"/>
                  </a:cubicBezTo>
                  <a:cubicBezTo>
                    <a:pt x="118875" y="19836"/>
                    <a:pt x="118783" y="19722"/>
                    <a:pt x="118692" y="19631"/>
                  </a:cubicBezTo>
                  <a:cubicBezTo>
                    <a:pt x="118601" y="19494"/>
                    <a:pt x="118487" y="19379"/>
                    <a:pt x="118373" y="19242"/>
                  </a:cubicBezTo>
                  <a:cubicBezTo>
                    <a:pt x="118144" y="19014"/>
                    <a:pt x="117939" y="18740"/>
                    <a:pt x="117802" y="18558"/>
                  </a:cubicBezTo>
                  <a:lnTo>
                    <a:pt x="117711" y="18444"/>
                  </a:lnTo>
                  <a:cubicBezTo>
                    <a:pt x="117391" y="18056"/>
                    <a:pt x="117049" y="17622"/>
                    <a:pt x="116729" y="17188"/>
                  </a:cubicBezTo>
                  <a:cubicBezTo>
                    <a:pt x="116592" y="17006"/>
                    <a:pt x="116455" y="16823"/>
                    <a:pt x="116341" y="16663"/>
                  </a:cubicBezTo>
                  <a:lnTo>
                    <a:pt x="116158" y="16458"/>
                  </a:lnTo>
                  <a:cubicBezTo>
                    <a:pt x="115999" y="16207"/>
                    <a:pt x="115793" y="15978"/>
                    <a:pt x="115611" y="15750"/>
                  </a:cubicBezTo>
                  <a:cubicBezTo>
                    <a:pt x="115405" y="15499"/>
                    <a:pt x="115200" y="15248"/>
                    <a:pt x="115017" y="15020"/>
                  </a:cubicBezTo>
                  <a:cubicBezTo>
                    <a:pt x="114903" y="14860"/>
                    <a:pt x="114789" y="14700"/>
                    <a:pt x="114675" y="14540"/>
                  </a:cubicBezTo>
                  <a:lnTo>
                    <a:pt x="114492" y="14289"/>
                  </a:lnTo>
                  <a:lnTo>
                    <a:pt x="114310" y="14038"/>
                  </a:lnTo>
                  <a:cubicBezTo>
                    <a:pt x="114218" y="13901"/>
                    <a:pt x="114104" y="13764"/>
                    <a:pt x="114013" y="13627"/>
                  </a:cubicBezTo>
                  <a:lnTo>
                    <a:pt x="113899" y="13468"/>
                  </a:lnTo>
                  <a:cubicBezTo>
                    <a:pt x="113785" y="13285"/>
                    <a:pt x="113670" y="13125"/>
                    <a:pt x="113556" y="12966"/>
                  </a:cubicBezTo>
                  <a:cubicBezTo>
                    <a:pt x="113282" y="12578"/>
                    <a:pt x="112986" y="12144"/>
                    <a:pt x="112689" y="11619"/>
                  </a:cubicBezTo>
                  <a:lnTo>
                    <a:pt x="112643" y="11573"/>
                  </a:lnTo>
                  <a:lnTo>
                    <a:pt x="112552" y="11436"/>
                  </a:lnTo>
                  <a:cubicBezTo>
                    <a:pt x="112484" y="11276"/>
                    <a:pt x="112392" y="11117"/>
                    <a:pt x="112301" y="10980"/>
                  </a:cubicBezTo>
                  <a:lnTo>
                    <a:pt x="112232" y="10820"/>
                  </a:lnTo>
                  <a:lnTo>
                    <a:pt x="112118" y="10615"/>
                  </a:lnTo>
                  <a:lnTo>
                    <a:pt x="112073" y="10523"/>
                  </a:lnTo>
                  <a:cubicBezTo>
                    <a:pt x="112004" y="10409"/>
                    <a:pt x="111959" y="10318"/>
                    <a:pt x="111913" y="10227"/>
                  </a:cubicBezTo>
                  <a:lnTo>
                    <a:pt x="111822" y="10044"/>
                  </a:lnTo>
                  <a:cubicBezTo>
                    <a:pt x="111776" y="9975"/>
                    <a:pt x="111753" y="9907"/>
                    <a:pt x="111708" y="9816"/>
                  </a:cubicBezTo>
                  <a:cubicBezTo>
                    <a:pt x="111639" y="9679"/>
                    <a:pt x="111571" y="9542"/>
                    <a:pt x="111502" y="9405"/>
                  </a:cubicBezTo>
                  <a:cubicBezTo>
                    <a:pt x="111456" y="9291"/>
                    <a:pt x="111388" y="9177"/>
                    <a:pt x="111342" y="9040"/>
                  </a:cubicBezTo>
                  <a:lnTo>
                    <a:pt x="111342" y="9017"/>
                  </a:lnTo>
                  <a:cubicBezTo>
                    <a:pt x="111274" y="8811"/>
                    <a:pt x="111205" y="8652"/>
                    <a:pt x="111137" y="8492"/>
                  </a:cubicBezTo>
                  <a:lnTo>
                    <a:pt x="111000" y="8081"/>
                  </a:lnTo>
                  <a:lnTo>
                    <a:pt x="110931" y="7921"/>
                  </a:lnTo>
                  <a:lnTo>
                    <a:pt x="110886" y="7830"/>
                  </a:lnTo>
                  <a:lnTo>
                    <a:pt x="110817" y="7670"/>
                  </a:lnTo>
                  <a:cubicBezTo>
                    <a:pt x="110794" y="7602"/>
                    <a:pt x="110749" y="7556"/>
                    <a:pt x="110680" y="7510"/>
                  </a:cubicBezTo>
                  <a:cubicBezTo>
                    <a:pt x="110680" y="7487"/>
                    <a:pt x="110635" y="7465"/>
                    <a:pt x="110612" y="7465"/>
                  </a:cubicBezTo>
                  <a:cubicBezTo>
                    <a:pt x="110566" y="7419"/>
                    <a:pt x="110521" y="7419"/>
                    <a:pt x="110452" y="7419"/>
                  </a:cubicBezTo>
                  <a:lnTo>
                    <a:pt x="110361" y="7419"/>
                  </a:lnTo>
                  <a:lnTo>
                    <a:pt x="110247" y="7442"/>
                  </a:lnTo>
                  <a:lnTo>
                    <a:pt x="110155" y="7465"/>
                  </a:lnTo>
                  <a:lnTo>
                    <a:pt x="110041" y="7487"/>
                  </a:lnTo>
                  <a:cubicBezTo>
                    <a:pt x="109950" y="7487"/>
                    <a:pt x="109813" y="7510"/>
                    <a:pt x="109699" y="7533"/>
                  </a:cubicBezTo>
                  <a:lnTo>
                    <a:pt x="109448" y="7579"/>
                  </a:lnTo>
                  <a:cubicBezTo>
                    <a:pt x="109174" y="7602"/>
                    <a:pt x="108900" y="7624"/>
                    <a:pt x="108626" y="7647"/>
                  </a:cubicBezTo>
                  <a:lnTo>
                    <a:pt x="108398" y="7647"/>
                  </a:lnTo>
                  <a:cubicBezTo>
                    <a:pt x="108192" y="7670"/>
                    <a:pt x="107987" y="7693"/>
                    <a:pt x="107804" y="7693"/>
                  </a:cubicBezTo>
                  <a:lnTo>
                    <a:pt x="107736" y="7693"/>
                  </a:lnTo>
                  <a:cubicBezTo>
                    <a:pt x="107553" y="7693"/>
                    <a:pt x="107394" y="7670"/>
                    <a:pt x="107211" y="7647"/>
                  </a:cubicBezTo>
                  <a:lnTo>
                    <a:pt x="107120" y="7647"/>
                  </a:lnTo>
                  <a:cubicBezTo>
                    <a:pt x="107028" y="7647"/>
                    <a:pt x="106937" y="7624"/>
                    <a:pt x="106846" y="7624"/>
                  </a:cubicBezTo>
                  <a:cubicBezTo>
                    <a:pt x="106526" y="7602"/>
                    <a:pt x="106207" y="7579"/>
                    <a:pt x="105887" y="7556"/>
                  </a:cubicBezTo>
                  <a:cubicBezTo>
                    <a:pt x="105727" y="7533"/>
                    <a:pt x="105545" y="7510"/>
                    <a:pt x="105362" y="7487"/>
                  </a:cubicBezTo>
                  <a:lnTo>
                    <a:pt x="104951" y="7442"/>
                  </a:lnTo>
                  <a:lnTo>
                    <a:pt x="104814" y="7442"/>
                  </a:lnTo>
                  <a:lnTo>
                    <a:pt x="104700" y="7419"/>
                  </a:lnTo>
                  <a:cubicBezTo>
                    <a:pt x="104472" y="7396"/>
                    <a:pt x="104266" y="7373"/>
                    <a:pt x="104038" y="7351"/>
                  </a:cubicBezTo>
                  <a:cubicBezTo>
                    <a:pt x="103741" y="7305"/>
                    <a:pt x="103490" y="7259"/>
                    <a:pt x="103262" y="7214"/>
                  </a:cubicBezTo>
                  <a:cubicBezTo>
                    <a:pt x="103034" y="7168"/>
                    <a:pt x="102828" y="7122"/>
                    <a:pt x="102623" y="7054"/>
                  </a:cubicBezTo>
                  <a:lnTo>
                    <a:pt x="102372" y="6985"/>
                  </a:lnTo>
                  <a:lnTo>
                    <a:pt x="102075" y="6917"/>
                  </a:lnTo>
                  <a:lnTo>
                    <a:pt x="101847" y="6848"/>
                  </a:lnTo>
                  <a:lnTo>
                    <a:pt x="101505" y="6757"/>
                  </a:lnTo>
                  <a:cubicBezTo>
                    <a:pt x="101208" y="6666"/>
                    <a:pt x="100911" y="6597"/>
                    <a:pt x="100614" y="6483"/>
                  </a:cubicBezTo>
                  <a:lnTo>
                    <a:pt x="100523" y="6460"/>
                  </a:lnTo>
                  <a:lnTo>
                    <a:pt x="100477" y="6438"/>
                  </a:lnTo>
                  <a:cubicBezTo>
                    <a:pt x="100181" y="6323"/>
                    <a:pt x="99884" y="6232"/>
                    <a:pt x="99587" y="6118"/>
                  </a:cubicBezTo>
                  <a:lnTo>
                    <a:pt x="99291" y="6004"/>
                  </a:lnTo>
                  <a:lnTo>
                    <a:pt x="99062" y="5913"/>
                  </a:lnTo>
                  <a:cubicBezTo>
                    <a:pt x="98903" y="5844"/>
                    <a:pt x="98720" y="5776"/>
                    <a:pt x="98560" y="5730"/>
                  </a:cubicBezTo>
                  <a:cubicBezTo>
                    <a:pt x="98537" y="5707"/>
                    <a:pt x="98514" y="5707"/>
                    <a:pt x="98492" y="5707"/>
                  </a:cubicBezTo>
                  <a:lnTo>
                    <a:pt x="98469" y="5684"/>
                  </a:lnTo>
                  <a:lnTo>
                    <a:pt x="98378" y="5639"/>
                  </a:lnTo>
                  <a:lnTo>
                    <a:pt x="98332" y="5616"/>
                  </a:lnTo>
                  <a:lnTo>
                    <a:pt x="98172" y="5570"/>
                  </a:lnTo>
                  <a:lnTo>
                    <a:pt x="97989" y="5479"/>
                  </a:lnTo>
                  <a:lnTo>
                    <a:pt x="97967" y="5479"/>
                  </a:lnTo>
                  <a:lnTo>
                    <a:pt x="97921" y="5456"/>
                  </a:lnTo>
                  <a:lnTo>
                    <a:pt x="97624" y="5342"/>
                  </a:lnTo>
                  <a:cubicBezTo>
                    <a:pt x="97487" y="5273"/>
                    <a:pt x="97350" y="5205"/>
                    <a:pt x="97213" y="5159"/>
                  </a:cubicBezTo>
                  <a:lnTo>
                    <a:pt x="97168" y="5136"/>
                  </a:lnTo>
                  <a:cubicBezTo>
                    <a:pt x="97031" y="5068"/>
                    <a:pt x="96871" y="5000"/>
                    <a:pt x="96711" y="4931"/>
                  </a:cubicBezTo>
                  <a:lnTo>
                    <a:pt x="96392" y="4794"/>
                  </a:lnTo>
                  <a:lnTo>
                    <a:pt x="96255" y="4726"/>
                  </a:lnTo>
                  <a:cubicBezTo>
                    <a:pt x="96027" y="4634"/>
                    <a:pt x="95775" y="4520"/>
                    <a:pt x="95524" y="4429"/>
                  </a:cubicBezTo>
                  <a:lnTo>
                    <a:pt x="95159" y="4292"/>
                  </a:lnTo>
                  <a:lnTo>
                    <a:pt x="95068" y="4269"/>
                  </a:lnTo>
                  <a:cubicBezTo>
                    <a:pt x="94999" y="4223"/>
                    <a:pt x="94908" y="4201"/>
                    <a:pt x="94817" y="4178"/>
                  </a:cubicBezTo>
                  <a:lnTo>
                    <a:pt x="94634" y="4109"/>
                  </a:lnTo>
                  <a:cubicBezTo>
                    <a:pt x="94452" y="4041"/>
                    <a:pt x="94269" y="3972"/>
                    <a:pt x="94109" y="3881"/>
                  </a:cubicBezTo>
                  <a:lnTo>
                    <a:pt x="93927" y="3813"/>
                  </a:lnTo>
                  <a:lnTo>
                    <a:pt x="93767" y="3767"/>
                  </a:lnTo>
                  <a:cubicBezTo>
                    <a:pt x="93653" y="3721"/>
                    <a:pt x="93516" y="3676"/>
                    <a:pt x="93402" y="3630"/>
                  </a:cubicBezTo>
                  <a:lnTo>
                    <a:pt x="93356" y="3584"/>
                  </a:lnTo>
                  <a:lnTo>
                    <a:pt x="93287" y="3562"/>
                  </a:lnTo>
                  <a:lnTo>
                    <a:pt x="93082" y="3493"/>
                  </a:lnTo>
                  <a:lnTo>
                    <a:pt x="92831" y="3379"/>
                  </a:lnTo>
                  <a:lnTo>
                    <a:pt x="92626" y="3288"/>
                  </a:lnTo>
                  <a:lnTo>
                    <a:pt x="92420" y="3219"/>
                  </a:lnTo>
                  <a:cubicBezTo>
                    <a:pt x="92306" y="3151"/>
                    <a:pt x="92169" y="3105"/>
                    <a:pt x="92055" y="3037"/>
                  </a:cubicBezTo>
                  <a:cubicBezTo>
                    <a:pt x="91941" y="2991"/>
                    <a:pt x="91827" y="2945"/>
                    <a:pt x="91735" y="2900"/>
                  </a:cubicBezTo>
                  <a:cubicBezTo>
                    <a:pt x="91416" y="2763"/>
                    <a:pt x="91119" y="2649"/>
                    <a:pt x="90891" y="2557"/>
                  </a:cubicBezTo>
                  <a:cubicBezTo>
                    <a:pt x="90777" y="2534"/>
                    <a:pt x="90685" y="2489"/>
                    <a:pt x="90594" y="2466"/>
                  </a:cubicBezTo>
                  <a:lnTo>
                    <a:pt x="90480" y="2420"/>
                  </a:lnTo>
                  <a:lnTo>
                    <a:pt x="90411" y="2397"/>
                  </a:lnTo>
                  <a:cubicBezTo>
                    <a:pt x="90320" y="2352"/>
                    <a:pt x="90206" y="2329"/>
                    <a:pt x="90092" y="2283"/>
                  </a:cubicBezTo>
                  <a:lnTo>
                    <a:pt x="89932" y="2238"/>
                  </a:lnTo>
                  <a:lnTo>
                    <a:pt x="89864" y="2215"/>
                  </a:lnTo>
                  <a:cubicBezTo>
                    <a:pt x="89795" y="2192"/>
                    <a:pt x="89727" y="2169"/>
                    <a:pt x="89681" y="2169"/>
                  </a:cubicBezTo>
                  <a:lnTo>
                    <a:pt x="89567" y="2124"/>
                  </a:lnTo>
                  <a:lnTo>
                    <a:pt x="89476" y="2101"/>
                  </a:lnTo>
                  <a:cubicBezTo>
                    <a:pt x="89453" y="2078"/>
                    <a:pt x="89430" y="2078"/>
                    <a:pt x="89407" y="2078"/>
                  </a:cubicBezTo>
                  <a:lnTo>
                    <a:pt x="89362" y="2078"/>
                  </a:lnTo>
                  <a:cubicBezTo>
                    <a:pt x="89293" y="2055"/>
                    <a:pt x="89247" y="2032"/>
                    <a:pt x="89202" y="2032"/>
                  </a:cubicBezTo>
                  <a:lnTo>
                    <a:pt x="89156" y="2032"/>
                  </a:lnTo>
                  <a:cubicBezTo>
                    <a:pt x="89133" y="2032"/>
                    <a:pt x="89110" y="2032"/>
                    <a:pt x="89110" y="2055"/>
                  </a:cubicBezTo>
                  <a:lnTo>
                    <a:pt x="89065" y="2032"/>
                  </a:lnTo>
                  <a:cubicBezTo>
                    <a:pt x="88928" y="1987"/>
                    <a:pt x="88791" y="1941"/>
                    <a:pt x="88677" y="1872"/>
                  </a:cubicBezTo>
                  <a:lnTo>
                    <a:pt x="88608" y="1850"/>
                  </a:lnTo>
                  <a:cubicBezTo>
                    <a:pt x="88380" y="1781"/>
                    <a:pt x="88197" y="1713"/>
                    <a:pt x="88015" y="1644"/>
                  </a:cubicBezTo>
                  <a:lnTo>
                    <a:pt x="87969" y="1644"/>
                  </a:lnTo>
                  <a:lnTo>
                    <a:pt x="87924" y="1621"/>
                  </a:lnTo>
                  <a:cubicBezTo>
                    <a:pt x="87787" y="1576"/>
                    <a:pt x="87650" y="1507"/>
                    <a:pt x="87513" y="1462"/>
                  </a:cubicBezTo>
                  <a:cubicBezTo>
                    <a:pt x="87307" y="1393"/>
                    <a:pt x="87102" y="1302"/>
                    <a:pt x="86896" y="1256"/>
                  </a:cubicBezTo>
                  <a:cubicBezTo>
                    <a:pt x="86737" y="1188"/>
                    <a:pt x="86577" y="1165"/>
                    <a:pt x="86440" y="1142"/>
                  </a:cubicBezTo>
                  <a:lnTo>
                    <a:pt x="86394" y="1119"/>
                  </a:lnTo>
                  <a:cubicBezTo>
                    <a:pt x="86280" y="1096"/>
                    <a:pt x="86189" y="1074"/>
                    <a:pt x="86075" y="1051"/>
                  </a:cubicBezTo>
                  <a:lnTo>
                    <a:pt x="85846" y="1005"/>
                  </a:lnTo>
                  <a:cubicBezTo>
                    <a:pt x="85778" y="982"/>
                    <a:pt x="85687" y="959"/>
                    <a:pt x="85595" y="937"/>
                  </a:cubicBezTo>
                  <a:lnTo>
                    <a:pt x="85367" y="868"/>
                  </a:lnTo>
                  <a:cubicBezTo>
                    <a:pt x="85276" y="845"/>
                    <a:pt x="85185" y="823"/>
                    <a:pt x="85116" y="823"/>
                  </a:cubicBezTo>
                  <a:lnTo>
                    <a:pt x="85048" y="800"/>
                  </a:lnTo>
                  <a:lnTo>
                    <a:pt x="84979" y="777"/>
                  </a:lnTo>
                  <a:cubicBezTo>
                    <a:pt x="84705" y="731"/>
                    <a:pt x="84431" y="663"/>
                    <a:pt x="84066" y="549"/>
                  </a:cubicBezTo>
                  <a:cubicBezTo>
                    <a:pt x="83747" y="457"/>
                    <a:pt x="83450" y="389"/>
                    <a:pt x="83176" y="320"/>
                  </a:cubicBezTo>
                  <a:cubicBezTo>
                    <a:pt x="82970" y="275"/>
                    <a:pt x="82788" y="275"/>
                    <a:pt x="82628" y="252"/>
                  </a:cubicBezTo>
                  <a:lnTo>
                    <a:pt x="81875" y="252"/>
                  </a:lnTo>
                  <a:cubicBezTo>
                    <a:pt x="81806" y="229"/>
                    <a:pt x="81715" y="229"/>
                    <a:pt x="81624" y="229"/>
                  </a:cubicBezTo>
                  <a:lnTo>
                    <a:pt x="81441" y="206"/>
                  </a:lnTo>
                  <a:cubicBezTo>
                    <a:pt x="81259" y="183"/>
                    <a:pt x="81053" y="161"/>
                    <a:pt x="80848" y="161"/>
                  </a:cubicBezTo>
                  <a:lnTo>
                    <a:pt x="80460" y="161"/>
                  </a:lnTo>
                  <a:cubicBezTo>
                    <a:pt x="80368" y="183"/>
                    <a:pt x="80277" y="183"/>
                    <a:pt x="80186" y="183"/>
                  </a:cubicBezTo>
                  <a:lnTo>
                    <a:pt x="80094" y="183"/>
                  </a:lnTo>
                  <a:lnTo>
                    <a:pt x="79912" y="161"/>
                  </a:lnTo>
                  <a:lnTo>
                    <a:pt x="79866" y="161"/>
                  </a:lnTo>
                  <a:cubicBezTo>
                    <a:pt x="79798" y="161"/>
                    <a:pt x="79752" y="161"/>
                    <a:pt x="79684" y="138"/>
                  </a:cubicBezTo>
                  <a:lnTo>
                    <a:pt x="78497" y="138"/>
                  </a:lnTo>
                  <a:cubicBezTo>
                    <a:pt x="78360" y="138"/>
                    <a:pt x="78223" y="138"/>
                    <a:pt x="78086" y="161"/>
                  </a:cubicBezTo>
                  <a:lnTo>
                    <a:pt x="76693" y="161"/>
                  </a:lnTo>
                  <a:cubicBezTo>
                    <a:pt x="76579" y="161"/>
                    <a:pt x="76465" y="161"/>
                    <a:pt x="76351" y="183"/>
                  </a:cubicBezTo>
                  <a:cubicBezTo>
                    <a:pt x="76100" y="206"/>
                    <a:pt x="75895" y="229"/>
                    <a:pt x="75712" y="252"/>
                  </a:cubicBezTo>
                  <a:cubicBezTo>
                    <a:pt x="75598" y="275"/>
                    <a:pt x="75484" y="298"/>
                    <a:pt x="75370" y="298"/>
                  </a:cubicBezTo>
                  <a:lnTo>
                    <a:pt x="75324" y="298"/>
                  </a:lnTo>
                  <a:lnTo>
                    <a:pt x="75278" y="320"/>
                  </a:lnTo>
                  <a:cubicBezTo>
                    <a:pt x="75187" y="320"/>
                    <a:pt x="75119" y="343"/>
                    <a:pt x="75027" y="343"/>
                  </a:cubicBezTo>
                  <a:cubicBezTo>
                    <a:pt x="74822" y="389"/>
                    <a:pt x="74571" y="434"/>
                    <a:pt x="74342" y="503"/>
                  </a:cubicBezTo>
                  <a:cubicBezTo>
                    <a:pt x="74228" y="526"/>
                    <a:pt x="74091" y="549"/>
                    <a:pt x="73977" y="571"/>
                  </a:cubicBezTo>
                  <a:lnTo>
                    <a:pt x="73772" y="617"/>
                  </a:lnTo>
                  <a:cubicBezTo>
                    <a:pt x="73635" y="640"/>
                    <a:pt x="73498" y="663"/>
                    <a:pt x="73361" y="686"/>
                  </a:cubicBezTo>
                  <a:cubicBezTo>
                    <a:pt x="73156" y="708"/>
                    <a:pt x="72950" y="754"/>
                    <a:pt x="72768" y="777"/>
                  </a:cubicBezTo>
                  <a:cubicBezTo>
                    <a:pt x="72653" y="800"/>
                    <a:pt x="72539" y="823"/>
                    <a:pt x="72448" y="845"/>
                  </a:cubicBezTo>
                  <a:lnTo>
                    <a:pt x="72243" y="891"/>
                  </a:lnTo>
                  <a:cubicBezTo>
                    <a:pt x="72083" y="937"/>
                    <a:pt x="71946" y="982"/>
                    <a:pt x="71786" y="1028"/>
                  </a:cubicBezTo>
                  <a:cubicBezTo>
                    <a:pt x="71626" y="1096"/>
                    <a:pt x="71489" y="1142"/>
                    <a:pt x="71330" y="1188"/>
                  </a:cubicBezTo>
                  <a:cubicBezTo>
                    <a:pt x="71261" y="1211"/>
                    <a:pt x="71193" y="1233"/>
                    <a:pt x="71147" y="1256"/>
                  </a:cubicBezTo>
                  <a:lnTo>
                    <a:pt x="71101" y="1279"/>
                  </a:lnTo>
                  <a:lnTo>
                    <a:pt x="71033" y="1302"/>
                  </a:lnTo>
                  <a:lnTo>
                    <a:pt x="70919" y="1347"/>
                  </a:lnTo>
                  <a:lnTo>
                    <a:pt x="70850" y="1370"/>
                  </a:lnTo>
                  <a:lnTo>
                    <a:pt x="70713" y="1439"/>
                  </a:lnTo>
                  <a:cubicBezTo>
                    <a:pt x="70417" y="1530"/>
                    <a:pt x="70165" y="1644"/>
                    <a:pt x="69914" y="1758"/>
                  </a:cubicBezTo>
                  <a:lnTo>
                    <a:pt x="69846" y="1804"/>
                  </a:lnTo>
                  <a:lnTo>
                    <a:pt x="69800" y="1827"/>
                  </a:lnTo>
                  <a:lnTo>
                    <a:pt x="69846" y="1827"/>
                  </a:lnTo>
                  <a:cubicBezTo>
                    <a:pt x="69732" y="1850"/>
                    <a:pt x="69618" y="1918"/>
                    <a:pt x="69526" y="1964"/>
                  </a:cubicBezTo>
                  <a:lnTo>
                    <a:pt x="69344" y="2055"/>
                  </a:lnTo>
                  <a:cubicBezTo>
                    <a:pt x="69230" y="2124"/>
                    <a:pt x="69115" y="2169"/>
                    <a:pt x="69001" y="2238"/>
                  </a:cubicBezTo>
                  <a:lnTo>
                    <a:pt x="68979" y="2261"/>
                  </a:lnTo>
                  <a:cubicBezTo>
                    <a:pt x="68910" y="2283"/>
                    <a:pt x="68864" y="2306"/>
                    <a:pt x="68796" y="2352"/>
                  </a:cubicBezTo>
                  <a:cubicBezTo>
                    <a:pt x="68659" y="2420"/>
                    <a:pt x="68499" y="2466"/>
                    <a:pt x="68362" y="2512"/>
                  </a:cubicBezTo>
                  <a:lnTo>
                    <a:pt x="68339" y="2512"/>
                  </a:lnTo>
                  <a:lnTo>
                    <a:pt x="68294" y="2534"/>
                  </a:lnTo>
                  <a:lnTo>
                    <a:pt x="68248" y="2534"/>
                  </a:lnTo>
                  <a:cubicBezTo>
                    <a:pt x="68202" y="2557"/>
                    <a:pt x="68134" y="2580"/>
                    <a:pt x="68066" y="2603"/>
                  </a:cubicBezTo>
                  <a:cubicBezTo>
                    <a:pt x="67997" y="2626"/>
                    <a:pt x="67929" y="2649"/>
                    <a:pt x="67837" y="2694"/>
                  </a:cubicBezTo>
                  <a:cubicBezTo>
                    <a:pt x="67769" y="2717"/>
                    <a:pt x="67677" y="2763"/>
                    <a:pt x="67609" y="2808"/>
                  </a:cubicBezTo>
                  <a:lnTo>
                    <a:pt x="67563" y="2831"/>
                  </a:lnTo>
                  <a:cubicBezTo>
                    <a:pt x="67449" y="2877"/>
                    <a:pt x="67335" y="2945"/>
                    <a:pt x="67244" y="3037"/>
                  </a:cubicBezTo>
                  <a:lnTo>
                    <a:pt x="67153" y="3082"/>
                  </a:lnTo>
                  <a:cubicBezTo>
                    <a:pt x="67084" y="3128"/>
                    <a:pt x="67016" y="3174"/>
                    <a:pt x="66947" y="3219"/>
                  </a:cubicBezTo>
                  <a:cubicBezTo>
                    <a:pt x="66924" y="3242"/>
                    <a:pt x="66879" y="3265"/>
                    <a:pt x="66833" y="3288"/>
                  </a:cubicBezTo>
                  <a:cubicBezTo>
                    <a:pt x="66787" y="3333"/>
                    <a:pt x="66764" y="3333"/>
                    <a:pt x="66742" y="3356"/>
                  </a:cubicBezTo>
                  <a:lnTo>
                    <a:pt x="66628" y="3425"/>
                  </a:lnTo>
                  <a:cubicBezTo>
                    <a:pt x="66513" y="3516"/>
                    <a:pt x="66422" y="3562"/>
                    <a:pt x="66331" y="3630"/>
                  </a:cubicBezTo>
                  <a:cubicBezTo>
                    <a:pt x="66194" y="3721"/>
                    <a:pt x="66057" y="3835"/>
                    <a:pt x="65920" y="3927"/>
                  </a:cubicBezTo>
                  <a:lnTo>
                    <a:pt x="65829" y="4018"/>
                  </a:lnTo>
                  <a:lnTo>
                    <a:pt x="65737" y="4087"/>
                  </a:lnTo>
                  <a:lnTo>
                    <a:pt x="65692" y="4109"/>
                  </a:lnTo>
                  <a:cubicBezTo>
                    <a:pt x="65600" y="4201"/>
                    <a:pt x="65509" y="4269"/>
                    <a:pt x="65418" y="4360"/>
                  </a:cubicBezTo>
                  <a:lnTo>
                    <a:pt x="65372" y="4452"/>
                  </a:lnTo>
                  <a:cubicBezTo>
                    <a:pt x="65326" y="4475"/>
                    <a:pt x="65281" y="4497"/>
                    <a:pt x="65235" y="4543"/>
                  </a:cubicBezTo>
                  <a:cubicBezTo>
                    <a:pt x="65144" y="4589"/>
                    <a:pt x="65053" y="4657"/>
                    <a:pt x="64984" y="4726"/>
                  </a:cubicBezTo>
                  <a:cubicBezTo>
                    <a:pt x="64847" y="4840"/>
                    <a:pt x="64756" y="4977"/>
                    <a:pt x="64642" y="5114"/>
                  </a:cubicBezTo>
                  <a:cubicBezTo>
                    <a:pt x="64596" y="5159"/>
                    <a:pt x="64550" y="5228"/>
                    <a:pt x="64505" y="5296"/>
                  </a:cubicBezTo>
                  <a:cubicBezTo>
                    <a:pt x="64436" y="5365"/>
                    <a:pt x="64345" y="5433"/>
                    <a:pt x="64277" y="5502"/>
                  </a:cubicBezTo>
                  <a:cubicBezTo>
                    <a:pt x="64185" y="5570"/>
                    <a:pt x="64094" y="5639"/>
                    <a:pt x="64025" y="5684"/>
                  </a:cubicBezTo>
                  <a:cubicBezTo>
                    <a:pt x="63980" y="5661"/>
                    <a:pt x="63957" y="5616"/>
                    <a:pt x="63911" y="5570"/>
                  </a:cubicBezTo>
                  <a:lnTo>
                    <a:pt x="63843" y="5479"/>
                  </a:lnTo>
                  <a:cubicBezTo>
                    <a:pt x="63752" y="5365"/>
                    <a:pt x="63660" y="5251"/>
                    <a:pt x="63569" y="5136"/>
                  </a:cubicBezTo>
                  <a:lnTo>
                    <a:pt x="63569" y="5136"/>
                  </a:lnTo>
                  <a:lnTo>
                    <a:pt x="63592" y="5182"/>
                  </a:lnTo>
                  <a:lnTo>
                    <a:pt x="63500" y="5068"/>
                  </a:lnTo>
                  <a:lnTo>
                    <a:pt x="63432" y="4954"/>
                  </a:lnTo>
                  <a:cubicBezTo>
                    <a:pt x="63158" y="4657"/>
                    <a:pt x="62930" y="4452"/>
                    <a:pt x="62679" y="4269"/>
                  </a:cubicBezTo>
                  <a:lnTo>
                    <a:pt x="62428" y="4064"/>
                  </a:lnTo>
                  <a:cubicBezTo>
                    <a:pt x="62162" y="3887"/>
                    <a:pt x="61918" y="3688"/>
                    <a:pt x="61654" y="3531"/>
                  </a:cubicBezTo>
                  <a:lnTo>
                    <a:pt x="61654" y="3531"/>
                  </a:lnTo>
                  <a:lnTo>
                    <a:pt x="61629" y="3493"/>
                  </a:lnTo>
                  <a:cubicBezTo>
                    <a:pt x="61469" y="3379"/>
                    <a:pt x="61332" y="3288"/>
                    <a:pt x="61172" y="3196"/>
                  </a:cubicBezTo>
                  <a:cubicBezTo>
                    <a:pt x="61058" y="3128"/>
                    <a:pt x="60921" y="3059"/>
                    <a:pt x="60807" y="2991"/>
                  </a:cubicBezTo>
                  <a:lnTo>
                    <a:pt x="60739" y="2945"/>
                  </a:lnTo>
                  <a:lnTo>
                    <a:pt x="60533" y="2831"/>
                  </a:lnTo>
                  <a:lnTo>
                    <a:pt x="60488" y="2808"/>
                  </a:lnTo>
                  <a:cubicBezTo>
                    <a:pt x="60282" y="2694"/>
                    <a:pt x="60054" y="2580"/>
                    <a:pt x="59871" y="2466"/>
                  </a:cubicBezTo>
                  <a:cubicBezTo>
                    <a:pt x="59620" y="2329"/>
                    <a:pt x="59346" y="2192"/>
                    <a:pt x="59141" y="2101"/>
                  </a:cubicBezTo>
                  <a:cubicBezTo>
                    <a:pt x="58821" y="1941"/>
                    <a:pt x="58547" y="1827"/>
                    <a:pt x="58273" y="1713"/>
                  </a:cubicBezTo>
                  <a:cubicBezTo>
                    <a:pt x="58114" y="1667"/>
                    <a:pt x="57931" y="1599"/>
                    <a:pt x="57748" y="1530"/>
                  </a:cubicBezTo>
                  <a:lnTo>
                    <a:pt x="57543" y="1462"/>
                  </a:lnTo>
                  <a:lnTo>
                    <a:pt x="57475" y="1439"/>
                  </a:lnTo>
                  <a:cubicBezTo>
                    <a:pt x="57383" y="1393"/>
                    <a:pt x="57292" y="1370"/>
                    <a:pt x="57201" y="1347"/>
                  </a:cubicBezTo>
                  <a:lnTo>
                    <a:pt x="57155" y="1325"/>
                  </a:lnTo>
                  <a:cubicBezTo>
                    <a:pt x="57041" y="1279"/>
                    <a:pt x="56904" y="1233"/>
                    <a:pt x="56767" y="1211"/>
                  </a:cubicBezTo>
                  <a:cubicBezTo>
                    <a:pt x="56699" y="1188"/>
                    <a:pt x="56607" y="1165"/>
                    <a:pt x="56539" y="1165"/>
                  </a:cubicBezTo>
                  <a:cubicBezTo>
                    <a:pt x="56516" y="1165"/>
                    <a:pt x="56493" y="1165"/>
                    <a:pt x="56447" y="1142"/>
                  </a:cubicBezTo>
                  <a:lnTo>
                    <a:pt x="56425" y="1142"/>
                  </a:lnTo>
                  <a:cubicBezTo>
                    <a:pt x="56333" y="1096"/>
                    <a:pt x="56265" y="1074"/>
                    <a:pt x="56196" y="1051"/>
                  </a:cubicBezTo>
                  <a:lnTo>
                    <a:pt x="56128" y="1028"/>
                  </a:lnTo>
                  <a:lnTo>
                    <a:pt x="56196" y="1074"/>
                  </a:lnTo>
                  <a:cubicBezTo>
                    <a:pt x="56037" y="1005"/>
                    <a:pt x="55854" y="937"/>
                    <a:pt x="55626" y="891"/>
                  </a:cubicBezTo>
                  <a:cubicBezTo>
                    <a:pt x="55489" y="868"/>
                    <a:pt x="55352" y="823"/>
                    <a:pt x="55215" y="777"/>
                  </a:cubicBezTo>
                  <a:cubicBezTo>
                    <a:pt x="55124" y="754"/>
                    <a:pt x="55055" y="731"/>
                    <a:pt x="54964" y="731"/>
                  </a:cubicBezTo>
                  <a:cubicBezTo>
                    <a:pt x="54850" y="686"/>
                    <a:pt x="54713" y="663"/>
                    <a:pt x="54576" y="640"/>
                  </a:cubicBezTo>
                  <a:cubicBezTo>
                    <a:pt x="54462" y="617"/>
                    <a:pt x="54370" y="594"/>
                    <a:pt x="54256" y="594"/>
                  </a:cubicBezTo>
                  <a:lnTo>
                    <a:pt x="54188" y="594"/>
                  </a:lnTo>
                  <a:cubicBezTo>
                    <a:pt x="54051" y="571"/>
                    <a:pt x="53891" y="571"/>
                    <a:pt x="53754" y="571"/>
                  </a:cubicBezTo>
                  <a:cubicBezTo>
                    <a:pt x="53754" y="549"/>
                    <a:pt x="53731" y="526"/>
                    <a:pt x="53708" y="503"/>
                  </a:cubicBezTo>
                  <a:cubicBezTo>
                    <a:pt x="53640" y="434"/>
                    <a:pt x="53526" y="412"/>
                    <a:pt x="53435" y="389"/>
                  </a:cubicBezTo>
                  <a:cubicBezTo>
                    <a:pt x="53343" y="389"/>
                    <a:pt x="53252" y="366"/>
                    <a:pt x="53161" y="366"/>
                  </a:cubicBezTo>
                  <a:cubicBezTo>
                    <a:pt x="53001" y="343"/>
                    <a:pt x="52841" y="320"/>
                    <a:pt x="52681" y="298"/>
                  </a:cubicBezTo>
                  <a:cubicBezTo>
                    <a:pt x="52476" y="275"/>
                    <a:pt x="52270" y="252"/>
                    <a:pt x="52065" y="252"/>
                  </a:cubicBezTo>
                  <a:lnTo>
                    <a:pt x="51974" y="252"/>
                  </a:lnTo>
                  <a:cubicBezTo>
                    <a:pt x="51882" y="229"/>
                    <a:pt x="51791" y="229"/>
                    <a:pt x="51700" y="229"/>
                  </a:cubicBezTo>
                  <a:cubicBezTo>
                    <a:pt x="51586" y="229"/>
                    <a:pt x="51449" y="206"/>
                    <a:pt x="51312" y="206"/>
                  </a:cubicBezTo>
                  <a:cubicBezTo>
                    <a:pt x="51129" y="183"/>
                    <a:pt x="50924" y="183"/>
                    <a:pt x="50741" y="161"/>
                  </a:cubicBezTo>
                  <a:cubicBezTo>
                    <a:pt x="50536" y="138"/>
                    <a:pt x="50330" y="115"/>
                    <a:pt x="50102" y="115"/>
                  </a:cubicBezTo>
                  <a:lnTo>
                    <a:pt x="49760" y="69"/>
                  </a:lnTo>
                  <a:cubicBezTo>
                    <a:pt x="49623" y="69"/>
                    <a:pt x="49509" y="69"/>
                    <a:pt x="49394" y="46"/>
                  </a:cubicBezTo>
                  <a:lnTo>
                    <a:pt x="49121" y="46"/>
                  </a:lnTo>
                  <a:cubicBezTo>
                    <a:pt x="48984" y="24"/>
                    <a:pt x="48847" y="24"/>
                    <a:pt x="48710" y="24"/>
                  </a:cubicBezTo>
                  <a:cubicBezTo>
                    <a:pt x="48459" y="1"/>
                    <a:pt x="48230" y="1"/>
                    <a:pt x="47979" y="1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36"/>
            <p:cNvSpPr/>
            <p:nvPr/>
          </p:nvSpPr>
          <p:spPr>
            <a:xfrm>
              <a:off x="12398022" y="3969832"/>
              <a:ext cx="384065" cy="195208"/>
            </a:xfrm>
            <a:custGeom>
              <a:avLst/>
              <a:gdLst/>
              <a:ahLst/>
              <a:cxnLst/>
              <a:rect l="l" t="t" r="r" b="b"/>
              <a:pathLst>
                <a:path w="13788" h="7008" extrusionOk="0">
                  <a:moveTo>
                    <a:pt x="13468" y="1"/>
                  </a:moveTo>
                  <a:cubicBezTo>
                    <a:pt x="13445" y="1"/>
                    <a:pt x="13399" y="23"/>
                    <a:pt x="13376" y="23"/>
                  </a:cubicBezTo>
                  <a:cubicBezTo>
                    <a:pt x="13308" y="46"/>
                    <a:pt x="13216" y="92"/>
                    <a:pt x="13194" y="160"/>
                  </a:cubicBezTo>
                  <a:cubicBezTo>
                    <a:pt x="13125" y="297"/>
                    <a:pt x="13057" y="434"/>
                    <a:pt x="12965" y="571"/>
                  </a:cubicBezTo>
                  <a:cubicBezTo>
                    <a:pt x="12920" y="708"/>
                    <a:pt x="12851" y="845"/>
                    <a:pt x="12760" y="959"/>
                  </a:cubicBezTo>
                  <a:cubicBezTo>
                    <a:pt x="12737" y="1028"/>
                    <a:pt x="12691" y="1096"/>
                    <a:pt x="12646" y="1165"/>
                  </a:cubicBezTo>
                  <a:cubicBezTo>
                    <a:pt x="12600" y="1233"/>
                    <a:pt x="12555" y="1279"/>
                    <a:pt x="12509" y="1347"/>
                  </a:cubicBezTo>
                  <a:cubicBezTo>
                    <a:pt x="12440" y="1461"/>
                    <a:pt x="12349" y="1576"/>
                    <a:pt x="12258" y="1690"/>
                  </a:cubicBezTo>
                  <a:cubicBezTo>
                    <a:pt x="12098" y="1895"/>
                    <a:pt x="11915" y="2078"/>
                    <a:pt x="11733" y="2283"/>
                  </a:cubicBezTo>
                  <a:cubicBezTo>
                    <a:pt x="11550" y="2511"/>
                    <a:pt x="11345" y="2694"/>
                    <a:pt x="11139" y="2899"/>
                  </a:cubicBezTo>
                  <a:cubicBezTo>
                    <a:pt x="10934" y="3105"/>
                    <a:pt x="10728" y="3310"/>
                    <a:pt x="10523" y="3493"/>
                  </a:cubicBezTo>
                  <a:cubicBezTo>
                    <a:pt x="10318" y="3676"/>
                    <a:pt x="10112" y="3858"/>
                    <a:pt x="9884" y="4018"/>
                  </a:cubicBezTo>
                  <a:cubicBezTo>
                    <a:pt x="9793" y="4109"/>
                    <a:pt x="9679" y="4200"/>
                    <a:pt x="9564" y="4269"/>
                  </a:cubicBezTo>
                  <a:cubicBezTo>
                    <a:pt x="9450" y="4360"/>
                    <a:pt x="9336" y="4429"/>
                    <a:pt x="9222" y="4520"/>
                  </a:cubicBezTo>
                  <a:cubicBezTo>
                    <a:pt x="8971" y="4680"/>
                    <a:pt x="8743" y="4862"/>
                    <a:pt x="8492" y="5022"/>
                  </a:cubicBezTo>
                  <a:cubicBezTo>
                    <a:pt x="8263" y="5159"/>
                    <a:pt x="8035" y="5319"/>
                    <a:pt x="7784" y="5456"/>
                  </a:cubicBezTo>
                  <a:cubicBezTo>
                    <a:pt x="7533" y="5593"/>
                    <a:pt x="7259" y="5707"/>
                    <a:pt x="7008" y="5821"/>
                  </a:cubicBezTo>
                  <a:cubicBezTo>
                    <a:pt x="7031" y="5798"/>
                    <a:pt x="7054" y="5798"/>
                    <a:pt x="7076" y="5775"/>
                  </a:cubicBezTo>
                  <a:lnTo>
                    <a:pt x="7076" y="5775"/>
                  </a:lnTo>
                  <a:cubicBezTo>
                    <a:pt x="7008" y="5821"/>
                    <a:pt x="6939" y="5844"/>
                    <a:pt x="6871" y="5867"/>
                  </a:cubicBezTo>
                  <a:cubicBezTo>
                    <a:pt x="6574" y="5981"/>
                    <a:pt x="6278" y="6095"/>
                    <a:pt x="5981" y="6163"/>
                  </a:cubicBezTo>
                  <a:cubicBezTo>
                    <a:pt x="5684" y="6255"/>
                    <a:pt x="5387" y="6323"/>
                    <a:pt x="5091" y="6369"/>
                  </a:cubicBezTo>
                  <a:cubicBezTo>
                    <a:pt x="4908" y="6392"/>
                    <a:pt x="4748" y="6415"/>
                    <a:pt x="4566" y="6415"/>
                  </a:cubicBezTo>
                  <a:cubicBezTo>
                    <a:pt x="4360" y="6437"/>
                    <a:pt x="4155" y="6437"/>
                    <a:pt x="3949" y="6437"/>
                  </a:cubicBezTo>
                  <a:cubicBezTo>
                    <a:pt x="3755" y="6437"/>
                    <a:pt x="3561" y="6443"/>
                    <a:pt x="3370" y="6443"/>
                  </a:cubicBezTo>
                  <a:cubicBezTo>
                    <a:pt x="3179" y="6443"/>
                    <a:pt x="2991" y="6437"/>
                    <a:pt x="2808" y="6415"/>
                  </a:cubicBezTo>
                  <a:cubicBezTo>
                    <a:pt x="2648" y="6392"/>
                    <a:pt x="2466" y="6369"/>
                    <a:pt x="2306" y="6323"/>
                  </a:cubicBezTo>
                  <a:cubicBezTo>
                    <a:pt x="2123" y="6278"/>
                    <a:pt x="1941" y="6232"/>
                    <a:pt x="1758" y="6186"/>
                  </a:cubicBezTo>
                  <a:cubicBezTo>
                    <a:pt x="1416" y="6095"/>
                    <a:pt x="1096" y="5981"/>
                    <a:pt x="777" y="5844"/>
                  </a:cubicBezTo>
                  <a:cubicBezTo>
                    <a:pt x="571" y="5753"/>
                    <a:pt x="389" y="5661"/>
                    <a:pt x="206" y="5570"/>
                  </a:cubicBezTo>
                  <a:cubicBezTo>
                    <a:pt x="182" y="5554"/>
                    <a:pt x="158" y="5546"/>
                    <a:pt x="135" y="5546"/>
                  </a:cubicBezTo>
                  <a:cubicBezTo>
                    <a:pt x="95" y="5546"/>
                    <a:pt x="61" y="5571"/>
                    <a:pt x="46" y="5616"/>
                  </a:cubicBezTo>
                  <a:cubicBezTo>
                    <a:pt x="1" y="5661"/>
                    <a:pt x="23" y="5753"/>
                    <a:pt x="92" y="5775"/>
                  </a:cubicBezTo>
                  <a:cubicBezTo>
                    <a:pt x="366" y="5912"/>
                    <a:pt x="617" y="6072"/>
                    <a:pt x="891" y="6209"/>
                  </a:cubicBezTo>
                  <a:cubicBezTo>
                    <a:pt x="1165" y="6346"/>
                    <a:pt x="1416" y="6483"/>
                    <a:pt x="1690" y="6574"/>
                  </a:cubicBezTo>
                  <a:cubicBezTo>
                    <a:pt x="1986" y="6666"/>
                    <a:pt x="2283" y="6780"/>
                    <a:pt x="2580" y="6848"/>
                  </a:cubicBezTo>
                  <a:cubicBezTo>
                    <a:pt x="2899" y="6940"/>
                    <a:pt x="3242" y="6962"/>
                    <a:pt x="3584" y="6985"/>
                  </a:cubicBezTo>
                  <a:cubicBezTo>
                    <a:pt x="3744" y="6985"/>
                    <a:pt x="3881" y="6985"/>
                    <a:pt x="4041" y="7008"/>
                  </a:cubicBezTo>
                  <a:lnTo>
                    <a:pt x="4566" y="7008"/>
                  </a:lnTo>
                  <a:cubicBezTo>
                    <a:pt x="4908" y="7008"/>
                    <a:pt x="5250" y="6985"/>
                    <a:pt x="5570" y="6917"/>
                  </a:cubicBezTo>
                  <a:cubicBezTo>
                    <a:pt x="5890" y="6848"/>
                    <a:pt x="6186" y="6780"/>
                    <a:pt x="6483" y="6688"/>
                  </a:cubicBezTo>
                  <a:cubicBezTo>
                    <a:pt x="6825" y="6574"/>
                    <a:pt x="7145" y="6437"/>
                    <a:pt x="7464" y="6300"/>
                  </a:cubicBezTo>
                  <a:cubicBezTo>
                    <a:pt x="7761" y="6186"/>
                    <a:pt x="8035" y="6049"/>
                    <a:pt x="8309" y="5890"/>
                  </a:cubicBezTo>
                  <a:cubicBezTo>
                    <a:pt x="8583" y="5730"/>
                    <a:pt x="8834" y="5570"/>
                    <a:pt x="9108" y="5387"/>
                  </a:cubicBezTo>
                  <a:cubicBezTo>
                    <a:pt x="9382" y="5205"/>
                    <a:pt x="9656" y="4999"/>
                    <a:pt x="9907" y="4817"/>
                  </a:cubicBezTo>
                  <a:cubicBezTo>
                    <a:pt x="10204" y="4611"/>
                    <a:pt x="10500" y="4383"/>
                    <a:pt x="10774" y="4132"/>
                  </a:cubicBezTo>
                  <a:cubicBezTo>
                    <a:pt x="11025" y="3927"/>
                    <a:pt x="11276" y="3698"/>
                    <a:pt x="11505" y="3470"/>
                  </a:cubicBezTo>
                  <a:cubicBezTo>
                    <a:pt x="11619" y="3356"/>
                    <a:pt x="11756" y="3219"/>
                    <a:pt x="11870" y="3105"/>
                  </a:cubicBezTo>
                  <a:cubicBezTo>
                    <a:pt x="11984" y="2991"/>
                    <a:pt x="12098" y="2877"/>
                    <a:pt x="12189" y="2740"/>
                  </a:cubicBezTo>
                  <a:cubicBezTo>
                    <a:pt x="12303" y="2626"/>
                    <a:pt x="12440" y="2489"/>
                    <a:pt x="12555" y="2374"/>
                  </a:cubicBezTo>
                  <a:cubicBezTo>
                    <a:pt x="12669" y="2238"/>
                    <a:pt x="12783" y="2101"/>
                    <a:pt x="12874" y="1941"/>
                  </a:cubicBezTo>
                  <a:cubicBezTo>
                    <a:pt x="12965" y="1827"/>
                    <a:pt x="13057" y="1690"/>
                    <a:pt x="13171" y="1553"/>
                  </a:cubicBezTo>
                  <a:cubicBezTo>
                    <a:pt x="13262" y="1439"/>
                    <a:pt x="13331" y="1302"/>
                    <a:pt x="13399" y="1165"/>
                  </a:cubicBezTo>
                  <a:cubicBezTo>
                    <a:pt x="13468" y="1051"/>
                    <a:pt x="13513" y="936"/>
                    <a:pt x="13582" y="845"/>
                  </a:cubicBezTo>
                  <a:cubicBezTo>
                    <a:pt x="13627" y="731"/>
                    <a:pt x="13696" y="617"/>
                    <a:pt x="13741" y="503"/>
                  </a:cubicBezTo>
                  <a:cubicBezTo>
                    <a:pt x="13764" y="480"/>
                    <a:pt x="13764" y="434"/>
                    <a:pt x="13787" y="411"/>
                  </a:cubicBezTo>
                  <a:cubicBezTo>
                    <a:pt x="13787" y="366"/>
                    <a:pt x="13787" y="297"/>
                    <a:pt x="13787" y="252"/>
                  </a:cubicBezTo>
                  <a:cubicBezTo>
                    <a:pt x="13764" y="160"/>
                    <a:pt x="13696" y="92"/>
                    <a:pt x="13627" y="46"/>
                  </a:cubicBezTo>
                  <a:cubicBezTo>
                    <a:pt x="13582" y="23"/>
                    <a:pt x="13536" y="1"/>
                    <a:pt x="13468" y="1"/>
                  </a:cubicBez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36"/>
            <p:cNvSpPr/>
            <p:nvPr/>
          </p:nvSpPr>
          <p:spPr>
            <a:xfrm>
              <a:off x="12466684" y="3993369"/>
              <a:ext cx="336377" cy="183759"/>
            </a:xfrm>
            <a:custGeom>
              <a:avLst/>
              <a:gdLst/>
              <a:ahLst/>
              <a:cxnLst/>
              <a:rect l="l" t="t" r="r" b="b"/>
              <a:pathLst>
                <a:path w="12076" h="6597" extrusionOk="0">
                  <a:moveTo>
                    <a:pt x="11094" y="0"/>
                  </a:moveTo>
                  <a:cubicBezTo>
                    <a:pt x="11025" y="0"/>
                    <a:pt x="10980" y="0"/>
                    <a:pt x="10934" y="46"/>
                  </a:cubicBezTo>
                  <a:cubicBezTo>
                    <a:pt x="10866" y="69"/>
                    <a:pt x="10797" y="137"/>
                    <a:pt x="10797" y="228"/>
                  </a:cubicBezTo>
                  <a:cubicBezTo>
                    <a:pt x="10774" y="251"/>
                    <a:pt x="10774" y="274"/>
                    <a:pt x="10774" y="320"/>
                  </a:cubicBezTo>
                  <a:cubicBezTo>
                    <a:pt x="10751" y="388"/>
                    <a:pt x="10706" y="457"/>
                    <a:pt x="10660" y="525"/>
                  </a:cubicBezTo>
                  <a:cubicBezTo>
                    <a:pt x="10569" y="639"/>
                    <a:pt x="10478" y="753"/>
                    <a:pt x="10386" y="868"/>
                  </a:cubicBezTo>
                  <a:cubicBezTo>
                    <a:pt x="10295" y="982"/>
                    <a:pt x="10204" y="1096"/>
                    <a:pt x="10090" y="1233"/>
                  </a:cubicBezTo>
                  <a:cubicBezTo>
                    <a:pt x="9907" y="1461"/>
                    <a:pt x="9701" y="1666"/>
                    <a:pt x="9519" y="1895"/>
                  </a:cubicBezTo>
                  <a:cubicBezTo>
                    <a:pt x="9450" y="1917"/>
                    <a:pt x="9405" y="1940"/>
                    <a:pt x="9359" y="1963"/>
                  </a:cubicBezTo>
                  <a:cubicBezTo>
                    <a:pt x="9291" y="2032"/>
                    <a:pt x="9245" y="2077"/>
                    <a:pt x="9176" y="2123"/>
                  </a:cubicBezTo>
                  <a:cubicBezTo>
                    <a:pt x="9062" y="2191"/>
                    <a:pt x="8948" y="2260"/>
                    <a:pt x="8834" y="2351"/>
                  </a:cubicBezTo>
                  <a:cubicBezTo>
                    <a:pt x="8606" y="2534"/>
                    <a:pt x="8355" y="2716"/>
                    <a:pt x="8127" y="2899"/>
                  </a:cubicBezTo>
                  <a:lnTo>
                    <a:pt x="8195" y="2853"/>
                  </a:lnTo>
                  <a:lnTo>
                    <a:pt x="8195" y="2853"/>
                  </a:lnTo>
                  <a:cubicBezTo>
                    <a:pt x="8012" y="2990"/>
                    <a:pt x="7830" y="3127"/>
                    <a:pt x="7647" y="3264"/>
                  </a:cubicBezTo>
                  <a:cubicBezTo>
                    <a:pt x="7442" y="3424"/>
                    <a:pt x="7236" y="3561"/>
                    <a:pt x="7031" y="3721"/>
                  </a:cubicBezTo>
                  <a:cubicBezTo>
                    <a:pt x="7008" y="3744"/>
                    <a:pt x="6985" y="3766"/>
                    <a:pt x="6962" y="3789"/>
                  </a:cubicBezTo>
                  <a:cubicBezTo>
                    <a:pt x="6940" y="3812"/>
                    <a:pt x="6917" y="3812"/>
                    <a:pt x="6894" y="3835"/>
                  </a:cubicBezTo>
                  <a:lnTo>
                    <a:pt x="6871" y="3835"/>
                  </a:lnTo>
                  <a:cubicBezTo>
                    <a:pt x="6848" y="3880"/>
                    <a:pt x="6803" y="3903"/>
                    <a:pt x="6780" y="3926"/>
                  </a:cubicBezTo>
                  <a:cubicBezTo>
                    <a:pt x="6689" y="3995"/>
                    <a:pt x="6620" y="4040"/>
                    <a:pt x="6552" y="4109"/>
                  </a:cubicBezTo>
                  <a:cubicBezTo>
                    <a:pt x="6437" y="4177"/>
                    <a:pt x="6346" y="4246"/>
                    <a:pt x="6255" y="4337"/>
                  </a:cubicBezTo>
                  <a:cubicBezTo>
                    <a:pt x="6141" y="4451"/>
                    <a:pt x="6118" y="4611"/>
                    <a:pt x="6209" y="4725"/>
                  </a:cubicBezTo>
                  <a:cubicBezTo>
                    <a:pt x="6209" y="4748"/>
                    <a:pt x="6232" y="4771"/>
                    <a:pt x="6255" y="4793"/>
                  </a:cubicBezTo>
                  <a:cubicBezTo>
                    <a:pt x="6095" y="4839"/>
                    <a:pt x="5935" y="4908"/>
                    <a:pt x="5798" y="4953"/>
                  </a:cubicBezTo>
                  <a:cubicBezTo>
                    <a:pt x="5479" y="5067"/>
                    <a:pt x="5159" y="5182"/>
                    <a:pt x="4840" y="5296"/>
                  </a:cubicBezTo>
                  <a:cubicBezTo>
                    <a:pt x="4520" y="5410"/>
                    <a:pt x="4178" y="5524"/>
                    <a:pt x="3835" y="5592"/>
                  </a:cubicBezTo>
                  <a:cubicBezTo>
                    <a:pt x="3653" y="5638"/>
                    <a:pt x="3493" y="5661"/>
                    <a:pt x="3310" y="5706"/>
                  </a:cubicBezTo>
                  <a:cubicBezTo>
                    <a:pt x="3151" y="5729"/>
                    <a:pt x="2968" y="5752"/>
                    <a:pt x="2808" y="5775"/>
                  </a:cubicBezTo>
                  <a:cubicBezTo>
                    <a:pt x="2763" y="5798"/>
                    <a:pt x="2717" y="5798"/>
                    <a:pt x="2671" y="5798"/>
                  </a:cubicBezTo>
                  <a:cubicBezTo>
                    <a:pt x="2648" y="5798"/>
                    <a:pt x="2626" y="5821"/>
                    <a:pt x="2626" y="5821"/>
                  </a:cubicBezTo>
                  <a:cubicBezTo>
                    <a:pt x="2580" y="5821"/>
                    <a:pt x="2534" y="5843"/>
                    <a:pt x="2489" y="5866"/>
                  </a:cubicBezTo>
                  <a:cubicBezTo>
                    <a:pt x="2397" y="5889"/>
                    <a:pt x="2352" y="6003"/>
                    <a:pt x="2352" y="6095"/>
                  </a:cubicBezTo>
                  <a:cubicBezTo>
                    <a:pt x="2238" y="6095"/>
                    <a:pt x="2146" y="6095"/>
                    <a:pt x="2055" y="6072"/>
                  </a:cubicBezTo>
                  <a:lnTo>
                    <a:pt x="1735" y="6072"/>
                  </a:lnTo>
                  <a:lnTo>
                    <a:pt x="1530" y="6049"/>
                  </a:lnTo>
                  <a:lnTo>
                    <a:pt x="1370" y="6049"/>
                  </a:lnTo>
                  <a:cubicBezTo>
                    <a:pt x="1256" y="6049"/>
                    <a:pt x="1188" y="6117"/>
                    <a:pt x="1165" y="6209"/>
                  </a:cubicBezTo>
                  <a:cubicBezTo>
                    <a:pt x="1028" y="6186"/>
                    <a:pt x="914" y="6163"/>
                    <a:pt x="800" y="6140"/>
                  </a:cubicBezTo>
                  <a:cubicBezTo>
                    <a:pt x="685" y="6117"/>
                    <a:pt x="571" y="6095"/>
                    <a:pt x="457" y="6095"/>
                  </a:cubicBezTo>
                  <a:cubicBezTo>
                    <a:pt x="343" y="6072"/>
                    <a:pt x="229" y="6072"/>
                    <a:pt x="115" y="6072"/>
                  </a:cubicBezTo>
                  <a:cubicBezTo>
                    <a:pt x="69" y="6072"/>
                    <a:pt x="1" y="6117"/>
                    <a:pt x="1" y="6186"/>
                  </a:cubicBezTo>
                  <a:cubicBezTo>
                    <a:pt x="1" y="6254"/>
                    <a:pt x="69" y="6300"/>
                    <a:pt x="115" y="6300"/>
                  </a:cubicBezTo>
                  <a:cubicBezTo>
                    <a:pt x="229" y="6300"/>
                    <a:pt x="343" y="6300"/>
                    <a:pt x="457" y="6323"/>
                  </a:cubicBezTo>
                  <a:lnTo>
                    <a:pt x="412" y="6323"/>
                  </a:lnTo>
                  <a:cubicBezTo>
                    <a:pt x="754" y="6368"/>
                    <a:pt x="1051" y="6460"/>
                    <a:pt x="1393" y="6505"/>
                  </a:cubicBezTo>
                  <a:cubicBezTo>
                    <a:pt x="1553" y="6528"/>
                    <a:pt x="1735" y="6551"/>
                    <a:pt x="1895" y="6551"/>
                  </a:cubicBezTo>
                  <a:cubicBezTo>
                    <a:pt x="1964" y="6551"/>
                    <a:pt x="2009" y="6551"/>
                    <a:pt x="2055" y="6574"/>
                  </a:cubicBezTo>
                  <a:lnTo>
                    <a:pt x="2192" y="6574"/>
                  </a:lnTo>
                  <a:cubicBezTo>
                    <a:pt x="2466" y="6597"/>
                    <a:pt x="2717" y="6597"/>
                    <a:pt x="2991" y="6597"/>
                  </a:cubicBezTo>
                  <a:lnTo>
                    <a:pt x="3470" y="6597"/>
                  </a:lnTo>
                  <a:cubicBezTo>
                    <a:pt x="3813" y="6597"/>
                    <a:pt x="4178" y="6597"/>
                    <a:pt x="4520" y="6574"/>
                  </a:cubicBezTo>
                  <a:cubicBezTo>
                    <a:pt x="4566" y="6574"/>
                    <a:pt x="4634" y="6574"/>
                    <a:pt x="4680" y="6551"/>
                  </a:cubicBezTo>
                  <a:lnTo>
                    <a:pt x="4771" y="6551"/>
                  </a:lnTo>
                  <a:cubicBezTo>
                    <a:pt x="4863" y="6551"/>
                    <a:pt x="4977" y="6528"/>
                    <a:pt x="5091" y="6528"/>
                  </a:cubicBezTo>
                  <a:cubicBezTo>
                    <a:pt x="5228" y="6505"/>
                    <a:pt x="5365" y="6483"/>
                    <a:pt x="5502" y="6460"/>
                  </a:cubicBezTo>
                  <a:cubicBezTo>
                    <a:pt x="5890" y="6391"/>
                    <a:pt x="6255" y="6254"/>
                    <a:pt x="6597" y="6095"/>
                  </a:cubicBezTo>
                  <a:cubicBezTo>
                    <a:pt x="6780" y="6026"/>
                    <a:pt x="6940" y="5935"/>
                    <a:pt x="7122" y="5843"/>
                  </a:cubicBezTo>
                  <a:lnTo>
                    <a:pt x="7624" y="5615"/>
                  </a:lnTo>
                  <a:cubicBezTo>
                    <a:pt x="7761" y="5547"/>
                    <a:pt x="7898" y="5478"/>
                    <a:pt x="8012" y="5410"/>
                  </a:cubicBezTo>
                  <a:cubicBezTo>
                    <a:pt x="8104" y="5364"/>
                    <a:pt x="8172" y="5318"/>
                    <a:pt x="8263" y="5273"/>
                  </a:cubicBezTo>
                  <a:cubicBezTo>
                    <a:pt x="8355" y="5227"/>
                    <a:pt x="8423" y="5159"/>
                    <a:pt x="8515" y="5113"/>
                  </a:cubicBezTo>
                  <a:cubicBezTo>
                    <a:pt x="8652" y="5022"/>
                    <a:pt x="8788" y="4930"/>
                    <a:pt x="8903" y="4839"/>
                  </a:cubicBezTo>
                  <a:cubicBezTo>
                    <a:pt x="9062" y="4725"/>
                    <a:pt x="9222" y="4588"/>
                    <a:pt x="9382" y="4474"/>
                  </a:cubicBezTo>
                  <a:cubicBezTo>
                    <a:pt x="9428" y="4405"/>
                    <a:pt x="9473" y="4360"/>
                    <a:pt x="9496" y="4269"/>
                  </a:cubicBezTo>
                  <a:cubicBezTo>
                    <a:pt x="9496" y="4246"/>
                    <a:pt x="9519" y="4223"/>
                    <a:pt x="9519" y="4200"/>
                  </a:cubicBezTo>
                  <a:cubicBezTo>
                    <a:pt x="9610" y="4109"/>
                    <a:pt x="9724" y="4017"/>
                    <a:pt x="9838" y="3926"/>
                  </a:cubicBezTo>
                  <a:cubicBezTo>
                    <a:pt x="10090" y="3698"/>
                    <a:pt x="10341" y="3447"/>
                    <a:pt x="10569" y="3196"/>
                  </a:cubicBezTo>
                  <a:cubicBezTo>
                    <a:pt x="10592" y="3150"/>
                    <a:pt x="10637" y="3127"/>
                    <a:pt x="10660" y="3104"/>
                  </a:cubicBezTo>
                  <a:cubicBezTo>
                    <a:pt x="10706" y="3036"/>
                    <a:pt x="10774" y="2945"/>
                    <a:pt x="10797" y="2876"/>
                  </a:cubicBezTo>
                  <a:cubicBezTo>
                    <a:pt x="10797" y="2831"/>
                    <a:pt x="10797" y="2808"/>
                    <a:pt x="10797" y="2762"/>
                  </a:cubicBezTo>
                  <a:cubicBezTo>
                    <a:pt x="10980" y="2579"/>
                    <a:pt x="11117" y="2351"/>
                    <a:pt x="11276" y="2146"/>
                  </a:cubicBezTo>
                  <a:cubicBezTo>
                    <a:pt x="11322" y="2077"/>
                    <a:pt x="11391" y="1986"/>
                    <a:pt x="11436" y="1917"/>
                  </a:cubicBezTo>
                  <a:cubicBezTo>
                    <a:pt x="11482" y="1849"/>
                    <a:pt x="11528" y="1758"/>
                    <a:pt x="11573" y="1689"/>
                  </a:cubicBezTo>
                  <a:cubicBezTo>
                    <a:pt x="11642" y="1552"/>
                    <a:pt x="11733" y="1393"/>
                    <a:pt x="11801" y="1233"/>
                  </a:cubicBezTo>
                  <a:cubicBezTo>
                    <a:pt x="11847" y="1141"/>
                    <a:pt x="11916" y="1050"/>
                    <a:pt x="11961" y="936"/>
                  </a:cubicBezTo>
                  <a:cubicBezTo>
                    <a:pt x="11984" y="890"/>
                    <a:pt x="11984" y="868"/>
                    <a:pt x="12007" y="822"/>
                  </a:cubicBezTo>
                  <a:cubicBezTo>
                    <a:pt x="12030" y="776"/>
                    <a:pt x="12052" y="753"/>
                    <a:pt x="12052" y="708"/>
                  </a:cubicBezTo>
                  <a:cubicBezTo>
                    <a:pt x="12075" y="685"/>
                    <a:pt x="12075" y="639"/>
                    <a:pt x="12075" y="594"/>
                  </a:cubicBezTo>
                  <a:cubicBezTo>
                    <a:pt x="12075" y="525"/>
                    <a:pt x="12030" y="434"/>
                    <a:pt x="11984" y="388"/>
                  </a:cubicBezTo>
                  <a:cubicBezTo>
                    <a:pt x="11984" y="365"/>
                    <a:pt x="11984" y="365"/>
                    <a:pt x="11961" y="365"/>
                  </a:cubicBezTo>
                  <a:cubicBezTo>
                    <a:pt x="11961" y="320"/>
                    <a:pt x="11938" y="297"/>
                    <a:pt x="11916" y="251"/>
                  </a:cubicBezTo>
                  <a:cubicBezTo>
                    <a:pt x="11893" y="183"/>
                    <a:pt x="11824" y="137"/>
                    <a:pt x="11756" y="114"/>
                  </a:cubicBezTo>
                  <a:cubicBezTo>
                    <a:pt x="11717" y="95"/>
                    <a:pt x="11679" y="88"/>
                    <a:pt x="11640" y="88"/>
                  </a:cubicBezTo>
                  <a:cubicBezTo>
                    <a:pt x="11587" y="88"/>
                    <a:pt x="11535" y="101"/>
                    <a:pt x="11482" y="114"/>
                  </a:cubicBezTo>
                  <a:cubicBezTo>
                    <a:pt x="11436" y="137"/>
                    <a:pt x="11391" y="137"/>
                    <a:pt x="11368" y="160"/>
                  </a:cubicBezTo>
                  <a:cubicBezTo>
                    <a:pt x="11345" y="137"/>
                    <a:pt x="11322" y="114"/>
                    <a:pt x="11299" y="91"/>
                  </a:cubicBezTo>
                  <a:cubicBezTo>
                    <a:pt x="11254" y="46"/>
                    <a:pt x="11208" y="23"/>
                    <a:pt x="11162" y="0"/>
                  </a:cubicBez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36"/>
            <p:cNvSpPr/>
            <p:nvPr/>
          </p:nvSpPr>
          <p:spPr>
            <a:xfrm>
              <a:off x="12469860" y="4160583"/>
              <a:ext cx="9582" cy="8914"/>
            </a:xfrm>
            <a:custGeom>
              <a:avLst/>
              <a:gdLst/>
              <a:ahLst/>
              <a:cxnLst/>
              <a:rect l="l" t="t" r="r" b="b"/>
              <a:pathLst>
                <a:path w="344" h="320" extrusionOk="0">
                  <a:moveTo>
                    <a:pt x="183" y="0"/>
                  </a:moveTo>
                  <a:cubicBezTo>
                    <a:pt x="92" y="0"/>
                    <a:pt x="1" y="69"/>
                    <a:pt x="1" y="160"/>
                  </a:cubicBezTo>
                  <a:cubicBezTo>
                    <a:pt x="1" y="251"/>
                    <a:pt x="92" y="320"/>
                    <a:pt x="183" y="320"/>
                  </a:cubicBezTo>
                  <a:cubicBezTo>
                    <a:pt x="252" y="320"/>
                    <a:pt x="343" y="251"/>
                    <a:pt x="343" y="160"/>
                  </a:cubicBezTo>
                  <a:cubicBezTo>
                    <a:pt x="343" y="69"/>
                    <a:pt x="252" y="0"/>
                    <a:pt x="183" y="0"/>
                  </a:cubicBez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36"/>
            <p:cNvSpPr/>
            <p:nvPr/>
          </p:nvSpPr>
          <p:spPr>
            <a:xfrm>
              <a:off x="12771864" y="3938690"/>
              <a:ext cx="1546287" cy="112729"/>
            </a:xfrm>
            <a:custGeom>
              <a:avLst/>
              <a:gdLst/>
              <a:ahLst/>
              <a:cxnLst/>
              <a:rect l="l" t="t" r="r" b="b"/>
              <a:pathLst>
                <a:path w="55512" h="4047" extrusionOk="0">
                  <a:moveTo>
                    <a:pt x="54006" y="2123"/>
                  </a:moveTo>
                  <a:cubicBezTo>
                    <a:pt x="54018" y="2125"/>
                    <a:pt x="54030" y="2127"/>
                    <a:pt x="54043" y="2128"/>
                  </a:cubicBezTo>
                  <a:lnTo>
                    <a:pt x="54043" y="2128"/>
                  </a:lnTo>
                  <a:cubicBezTo>
                    <a:pt x="54032" y="2125"/>
                    <a:pt x="54020" y="2123"/>
                    <a:pt x="54006" y="2123"/>
                  </a:cubicBezTo>
                  <a:close/>
                  <a:moveTo>
                    <a:pt x="54508" y="3356"/>
                  </a:moveTo>
                  <a:cubicBezTo>
                    <a:pt x="54576" y="3356"/>
                    <a:pt x="54645" y="3356"/>
                    <a:pt x="54736" y="3378"/>
                  </a:cubicBezTo>
                  <a:cubicBezTo>
                    <a:pt x="54713" y="3378"/>
                    <a:pt x="54713" y="3378"/>
                    <a:pt x="54713" y="3401"/>
                  </a:cubicBezTo>
                  <a:lnTo>
                    <a:pt x="54690" y="3401"/>
                  </a:lnTo>
                  <a:cubicBezTo>
                    <a:pt x="54622" y="3378"/>
                    <a:pt x="54576" y="3378"/>
                    <a:pt x="54508" y="3356"/>
                  </a:cubicBezTo>
                  <a:close/>
                  <a:moveTo>
                    <a:pt x="21183" y="0"/>
                  </a:moveTo>
                  <a:cubicBezTo>
                    <a:pt x="20932" y="0"/>
                    <a:pt x="20681" y="0"/>
                    <a:pt x="20407" y="23"/>
                  </a:cubicBezTo>
                  <a:cubicBezTo>
                    <a:pt x="20133" y="23"/>
                    <a:pt x="19859" y="46"/>
                    <a:pt x="19585" y="46"/>
                  </a:cubicBezTo>
                  <a:lnTo>
                    <a:pt x="17896" y="46"/>
                  </a:lnTo>
                  <a:cubicBezTo>
                    <a:pt x="17348" y="46"/>
                    <a:pt x="16777" y="46"/>
                    <a:pt x="16230" y="69"/>
                  </a:cubicBezTo>
                  <a:cubicBezTo>
                    <a:pt x="15933" y="92"/>
                    <a:pt x="15636" y="92"/>
                    <a:pt x="15362" y="114"/>
                  </a:cubicBezTo>
                  <a:cubicBezTo>
                    <a:pt x="15066" y="137"/>
                    <a:pt x="14769" y="137"/>
                    <a:pt x="14472" y="160"/>
                  </a:cubicBezTo>
                  <a:cubicBezTo>
                    <a:pt x="14175" y="183"/>
                    <a:pt x="13901" y="183"/>
                    <a:pt x="13628" y="206"/>
                  </a:cubicBezTo>
                  <a:cubicBezTo>
                    <a:pt x="13331" y="228"/>
                    <a:pt x="13057" y="228"/>
                    <a:pt x="12760" y="228"/>
                  </a:cubicBezTo>
                  <a:cubicBezTo>
                    <a:pt x="12486" y="251"/>
                    <a:pt x="12190" y="251"/>
                    <a:pt x="11916" y="274"/>
                  </a:cubicBezTo>
                  <a:cubicBezTo>
                    <a:pt x="11619" y="274"/>
                    <a:pt x="11345" y="274"/>
                    <a:pt x="11048" y="297"/>
                  </a:cubicBezTo>
                  <a:cubicBezTo>
                    <a:pt x="10797" y="297"/>
                    <a:pt x="10569" y="320"/>
                    <a:pt x="10318" y="343"/>
                  </a:cubicBezTo>
                  <a:cubicBezTo>
                    <a:pt x="10044" y="343"/>
                    <a:pt x="9793" y="365"/>
                    <a:pt x="9519" y="388"/>
                  </a:cubicBezTo>
                  <a:cubicBezTo>
                    <a:pt x="8994" y="434"/>
                    <a:pt x="8469" y="457"/>
                    <a:pt x="7944" y="502"/>
                  </a:cubicBezTo>
                  <a:cubicBezTo>
                    <a:pt x="7442" y="525"/>
                    <a:pt x="6963" y="548"/>
                    <a:pt x="6460" y="594"/>
                  </a:cubicBezTo>
                  <a:cubicBezTo>
                    <a:pt x="6209" y="594"/>
                    <a:pt x="5958" y="594"/>
                    <a:pt x="5707" y="616"/>
                  </a:cubicBezTo>
                  <a:cubicBezTo>
                    <a:pt x="5593" y="616"/>
                    <a:pt x="5479" y="639"/>
                    <a:pt x="5365" y="639"/>
                  </a:cubicBezTo>
                  <a:cubicBezTo>
                    <a:pt x="5228" y="639"/>
                    <a:pt x="5091" y="639"/>
                    <a:pt x="4954" y="662"/>
                  </a:cubicBezTo>
                  <a:cubicBezTo>
                    <a:pt x="4680" y="662"/>
                    <a:pt x="4406" y="685"/>
                    <a:pt x="4155" y="708"/>
                  </a:cubicBezTo>
                  <a:cubicBezTo>
                    <a:pt x="3881" y="708"/>
                    <a:pt x="3630" y="731"/>
                    <a:pt x="3356" y="753"/>
                  </a:cubicBezTo>
                  <a:cubicBezTo>
                    <a:pt x="3082" y="776"/>
                    <a:pt x="2808" y="799"/>
                    <a:pt x="2534" y="822"/>
                  </a:cubicBezTo>
                  <a:cubicBezTo>
                    <a:pt x="2420" y="845"/>
                    <a:pt x="2306" y="868"/>
                    <a:pt x="2192" y="868"/>
                  </a:cubicBezTo>
                  <a:cubicBezTo>
                    <a:pt x="2055" y="890"/>
                    <a:pt x="1918" y="890"/>
                    <a:pt x="1781" y="913"/>
                  </a:cubicBezTo>
                  <a:cubicBezTo>
                    <a:pt x="1553" y="936"/>
                    <a:pt x="1302" y="959"/>
                    <a:pt x="1074" y="1005"/>
                  </a:cubicBezTo>
                  <a:cubicBezTo>
                    <a:pt x="845" y="1027"/>
                    <a:pt x="640" y="1073"/>
                    <a:pt x="435" y="1096"/>
                  </a:cubicBezTo>
                  <a:cubicBezTo>
                    <a:pt x="366" y="1119"/>
                    <a:pt x="298" y="1119"/>
                    <a:pt x="229" y="1119"/>
                  </a:cubicBezTo>
                  <a:cubicBezTo>
                    <a:pt x="183" y="1141"/>
                    <a:pt x="115" y="1141"/>
                    <a:pt x="69" y="1187"/>
                  </a:cubicBezTo>
                  <a:cubicBezTo>
                    <a:pt x="47" y="1233"/>
                    <a:pt x="1" y="1301"/>
                    <a:pt x="1" y="1347"/>
                  </a:cubicBezTo>
                  <a:cubicBezTo>
                    <a:pt x="1" y="1415"/>
                    <a:pt x="47" y="1484"/>
                    <a:pt x="69" y="1507"/>
                  </a:cubicBezTo>
                  <a:cubicBezTo>
                    <a:pt x="107" y="1544"/>
                    <a:pt x="159" y="1581"/>
                    <a:pt x="202" y="1581"/>
                  </a:cubicBezTo>
                  <a:cubicBezTo>
                    <a:pt x="212" y="1581"/>
                    <a:pt x="221" y="1579"/>
                    <a:pt x="229" y="1575"/>
                  </a:cubicBezTo>
                  <a:cubicBezTo>
                    <a:pt x="754" y="1507"/>
                    <a:pt x="1279" y="1484"/>
                    <a:pt x="1781" y="1438"/>
                  </a:cubicBezTo>
                  <a:cubicBezTo>
                    <a:pt x="2032" y="1415"/>
                    <a:pt x="2283" y="1415"/>
                    <a:pt x="2534" y="1393"/>
                  </a:cubicBezTo>
                  <a:cubicBezTo>
                    <a:pt x="2808" y="1370"/>
                    <a:pt x="3082" y="1370"/>
                    <a:pt x="3356" y="1347"/>
                  </a:cubicBezTo>
                  <a:cubicBezTo>
                    <a:pt x="3630" y="1324"/>
                    <a:pt x="3881" y="1301"/>
                    <a:pt x="4155" y="1301"/>
                  </a:cubicBezTo>
                  <a:cubicBezTo>
                    <a:pt x="4406" y="1301"/>
                    <a:pt x="4680" y="1278"/>
                    <a:pt x="4954" y="1278"/>
                  </a:cubicBezTo>
                  <a:cubicBezTo>
                    <a:pt x="5068" y="1256"/>
                    <a:pt x="5182" y="1256"/>
                    <a:pt x="5319" y="1256"/>
                  </a:cubicBezTo>
                  <a:cubicBezTo>
                    <a:pt x="5456" y="1256"/>
                    <a:pt x="5570" y="1233"/>
                    <a:pt x="5707" y="1233"/>
                  </a:cubicBezTo>
                  <a:cubicBezTo>
                    <a:pt x="5958" y="1233"/>
                    <a:pt x="6209" y="1233"/>
                    <a:pt x="6460" y="1210"/>
                  </a:cubicBezTo>
                  <a:cubicBezTo>
                    <a:pt x="6963" y="1187"/>
                    <a:pt x="7442" y="1164"/>
                    <a:pt x="7944" y="1141"/>
                  </a:cubicBezTo>
                  <a:cubicBezTo>
                    <a:pt x="8469" y="1096"/>
                    <a:pt x="8994" y="1073"/>
                    <a:pt x="9519" y="1027"/>
                  </a:cubicBezTo>
                  <a:cubicBezTo>
                    <a:pt x="9793" y="1027"/>
                    <a:pt x="10044" y="1005"/>
                    <a:pt x="10318" y="982"/>
                  </a:cubicBezTo>
                  <a:cubicBezTo>
                    <a:pt x="10569" y="982"/>
                    <a:pt x="10797" y="959"/>
                    <a:pt x="11048" y="936"/>
                  </a:cubicBezTo>
                  <a:cubicBezTo>
                    <a:pt x="11345" y="936"/>
                    <a:pt x="11619" y="936"/>
                    <a:pt x="11916" y="913"/>
                  </a:cubicBezTo>
                  <a:cubicBezTo>
                    <a:pt x="12190" y="913"/>
                    <a:pt x="12486" y="890"/>
                    <a:pt x="12760" y="890"/>
                  </a:cubicBezTo>
                  <a:cubicBezTo>
                    <a:pt x="12897" y="890"/>
                    <a:pt x="13011" y="890"/>
                    <a:pt x="13148" y="868"/>
                  </a:cubicBezTo>
                  <a:cubicBezTo>
                    <a:pt x="13308" y="868"/>
                    <a:pt x="13468" y="868"/>
                    <a:pt x="13628" y="845"/>
                  </a:cubicBezTo>
                  <a:lnTo>
                    <a:pt x="14016" y="845"/>
                  </a:lnTo>
                  <a:cubicBezTo>
                    <a:pt x="14175" y="845"/>
                    <a:pt x="14312" y="822"/>
                    <a:pt x="14472" y="822"/>
                  </a:cubicBezTo>
                  <a:cubicBezTo>
                    <a:pt x="14769" y="799"/>
                    <a:pt x="15066" y="776"/>
                    <a:pt x="15362" y="776"/>
                  </a:cubicBezTo>
                  <a:cubicBezTo>
                    <a:pt x="15636" y="753"/>
                    <a:pt x="15933" y="753"/>
                    <a:pt x="16230" y="731"/>
                  </a:cubicBezTo>
                  <a:cubicBezTo>
                    <a:pt x="16777" y="708"/>
                    <a:pt x="17348" y="708"/>
                    <a:pt x="17896" y="708"/>
                  </a:cubicBezTo>
                  <a:lnTo>
                    <a:pt x="18467" y="708"/>
                  </a:lnTo>
                  <a:cubicBezTo>
                    <a:pt x="18832" y="708"/>
                    <a:pt x="19220" y="708"/>
                    <a:pt x="19585" y="685"/>
                  </a:cubicBezTo>
                  <a:cubicBezTo>
                    <a:pt x="19859" y="685"/>
                    <a:pt x="20133" y="662"/>
                    <a:pt x="20407" y="662"/>
                  </a:cubicBezTo>
                  <a:lnTo>
                    <a:pt x="27095" y="662"/>
                  </a:lnTo>
                  <a:cubicBezTo>
                    <a:pt x="27391" y="685"/>
                    <a:pt x="27665" y="685"/>
                    <a:pt x="27962" y="685"/>
                  </a:cubicBezTo>
                  <a:cubicBezTo>
                    <a:pt x="28236" y="685"/>
                    <a:pt x="28510" y="708"/>
                    <a:pt x="28784" y="708"/>
                  </a:cubicBezTo>
                  <a:cubicBezTo>
                    <a:pt x="29057" y="731"/>
                    <a:pt x="29331" y="731"/>
                    <a:pt x="29605" y="731"/>
                  </a:cubicBezTo>
                  <a:cubicBezTo>
                    <a:pt x="29856" y="731"/>
                    <a:pt x="30130" y="753"/>
                    <a:pt x="30381" y="753"/>
                  </a:cubicBezTo>
                  <a:cubicBezTo>
                    <a:pt x="30655" y="776"/>
                    <a:pt x="30952" y="776"/>
                    <a:pt x="31226" y="799"/>
                  </a:cubicBezTo>
                  <a:cubicBezTo>
                    <a:pt x="31523" y="799"/>
                    <a:pt x="31819" y="822"/>
                    <a:pt x="32093" y="822"/>
                  </a:cubicBezTo>
                  <a:lnTo>
                    <a:pt x="32458" y="822"/>
                  </a:lnTo>
                  <a:cubicBezTo>
                    <a:pt x="32595" y="845"/>
                    <a:pt x="32755" y="845"/>
                    <a:pt x="32892" y="845"/>
                  </a:cubicBezTo>
                  <a:cubicBezTo>
                    <a:pt x="33143" y="868"/>
                    <a:pt x="33417" y="868"/>
                    <a:pt x="33691" y="890"/>
                  </a:cubicBezTo>
                  <a:cubicBezTo>
                    <a:pt x="33965" y="913"/>
                    <a:pt x="34262" y="913"/>
                    <a:pt x="34536" y="913"/>
                  </a:cubicBezTo>
                  <a:cubicBezTo>
                    <a:pt x="34809" y="936"/>
                    <a:pt x="35083" y="936"/>
                    <a:pt x="35357" y="959"/>
                  </a:cubicBezTo>
                  <a:cubicBezTo>
                    <a:pt x="35608" y="959"/>
                    <a:pt x="35882" y="982"/>
                    <a:pt x="36156" y="982"/>
                  </a:cubicBezTo>
                  <a:cubicBezTo>
                    <a:pt x="36430" y="1005"/>
                    <a:pt x="36704" y="1005"/>
                    <a:pt x="36955" y="1027"/>
                  </a:cubicBezTo>
                  <a:cubicBezTo>
                    <a:pt x="37229" y="1050"/>
                    <a:pt x="37503" y="1050"/>
                    <a:pt x="37777" y="1050"/>
                  </a:cubicBezTo>
                  <a:cubicBezTo>
                    <a:pt x="38051" y="1073"/>
                    <a:pt x="38325" y="1073"/>
                    <a:pt x="38598" y="1096"/>
                  </a:cubicBezTo>
                  <a:cubicBezTo>
                    <a:pt x="38872" y="1119"/>
                    <a:pt x="39146" y="1119"/>
                    <a:pt x="39443" y="1141"/>
                  </a:cubicBezTo>
                  <a:cubicBezTo>
                    <a:pt x="39991" y="1164"/>
                    <a:pt x="40539" y="1210"/>
                    <a:pt x="41086" y="1233"/>
                  </a:cubicBezTo>
                  <a:cubicBezTo>
                    <a:pt x="41657" y="1278"/>
                    <a:pt x="42228" y="1324"/>
                    <a:pt x="42798" y="1370"/>
                  </a:cubicBezTo>
                  <a:cubicBezTo>
                    <a:pt x="43346" y="1415"/>
                    <a:pt x="43894" y="1461"/>
                    <a:pt x="44442" y="1507"/>
                  </a:cubicBezTo>
                  <a:cubicBezTo>
                    <a:pt x="44990" y="1575"/>
                    <a:pt x="45515" y="1644"/>
                    <a:pt x="46040" y="1712"/>
                  </a:cubicBezTo>
                  <a:cubicBezTo>
                    <a:pt x="46519" y="1758"/>
                    <a:pt x="46975" y="1803"/>
                    <a:pt x="47432" y="1872"/>
                  </a:cubicBezTo>
                  <a:cubicBezTo>
                    <a:pt x="47843" y="1940"/>
                    <a:pt x="48254" y="1963"/>
                    <a:pt x="48664" y="2009"/>
                  </a:cubicBezTo>
                  <a:cubicBezTo>
                    <a:pt x="49052" y="2054"/>
                    <a:pt x="49440" y="2100"/>
                    <a:pt x="49851" y="2146"/>
                  </a:cubicBezTo>
                  <a:cubicBezTo>
                    <a:pt x="49897" y="2169"/>
                    <a:pt x="49965" y="2169"/>
                    <a:pt x="50034" y="2169"/>
                  </a:cubicBezTo>
                  <a:cubicBezTo>
                    <a:pt x="50080" y="2169"/>
                    <a:pt x="50125" y="2191"/>
                    <a:pt x="50148" y="2191"/>
                  </a:cubicBezTo>
                  <a:cubicBezTo>
                    <a:pt x="50422" y="2214"/>
                    <a:pt x="50673" y="2260"/>
                    <a:pt x="50947" y="2283"/>
                  </a:cubicBezTo>
                  <a:cubicBezTo>
                    <a:pt x="51038" y="2306"/>
                    <a:pt x="51130" y="2306"/>
                    <a:pt x="51221" y="2328"/>
                  </a:cubicBezTo>
                  <a:cubicBezTo>
                    <a:pt x="51449" y="2351"/>
                    <a:pt x="51655" y="2397"/>
                    <a:pt x="51883" y="2420"/>
                  </a:cubicBezTo>
                  <a:cubicBezTo>
                    <a:pt x="51814" y="2443"/>
                    <a:pt x="51769" y="2511"/>
                    <a:pt x="51723" y="2557"/>
                  </a:cubicBezTo>
                  <a:cubicBezTo>
                    <a:pt x="51723" y="2579"/>
                    <a:pt x="51723" y="2579"/>
                    <a:pt x="51723" y="2579"/>
                  </a:cubicBezTo>
                  <a:lnTo>
                    <a:pt x="51335" y="2579"/>
                  </a:lnTo>
                  <a:cubicBezTo>
                    <a:pt x="51232" y="2579"/>
                    <a:pt x="51124" y="2574"/>
                    <a:pt x="51015" y="2574"/>
                  </a:cubicBezTo>
                  <a:cubicBezTo>
                    <a:pt x="50907" y="2574"/>
                    <a:pt x="50799" y="2579"/>
                    <a:pt x="50696" y="2602"/>
                  </a:cubicBezTo>
                  <a:cubicBezTo>
                    <a:pt x="50627" y="2625"/>
                    <a:pt x="50582" y="2648"/>
                    <a:pt x="50559" y="2694"/>
                  </a:cubicBezTo>
                  <a:cubicBezTo>
                    <a:pt x="50490" y="2739"/>
                    <a:pt x="50445" y="2831"/>
                    <a:pt x="50445" y="2922"/>
                  </a:cubicBezTo>
                  <a:cubicBezTo>
                    <a:pt x="50445" y="2967"/>
                    <a:pt x="50468" y="3036"/>
                    <a:pt x="50490" y="3082"/>
                  </a:cubicBezTo>
                  <a:cubicBezTo>
                    <a:pt x="50536" y="3150"/>
                    <a:pt x="50605" y="3196"/>
                    <a:pt x="50696" y="3219"/>
                  </a:cubicBezTo>
                  <a:cubicBezTo>
                    <a:pt x="50764" y="3241"/>
                    <a:pt x="50833" y="3264"/>
                    <a:pt x="50901" y="3264"/>
                  </a:cubicBezTo>
                  <a:cubicBezTo>
                    <a:pt x="50947" y="3287"/>
                    <a:pt x="51015" y="3287"/>
                    <a:pt x="51084" y="3310"/>
                  </a:cubicBezTo>
                  <a:cubicBezTo>
                    <a:pt x="51221" y="3333"/>
                    <a:pt x="51358" y="3333"/>
                    <a:pt x="51472" y="3356"/>
                  </a:cubicBezTo>
                  <a:cubicBezTo>
                    <a:pt x="51769" y="3401"/>
                    <a:pt x="52065" y="3470"/>
                    <a:pt x="52339" y="3515"/>
                  </a:cubicBezTo>
                  <a:cubicBezTo>
                    <a:pt x="52613" y="3584"/>
                    <a:pt x="52887" y="3629"/>
                    <a:pt x="53161" y="3698"/>
                  </a:cubicBezTo>
                  <a:cubicBezTo>
                    <a:pt x="53435" y="3744"/>
                    <a:pt x="53709" y="3812"/>
                    <a:pt x="53960" y="3880"/>
                  </a:cubicBezTo>
                  <a:cubicBezTo>
                    <a:pt x="54097" y="3926"/>
                    <a:pt x="54234" y="3949"/>
                    <a:pt x="54371" y="3995"/>
                  </a:cubicBezTo>
                  <a:cubicBezTo>
                    <a:pt x="54482" y="4013"/>
                    <a:pt x="54607" y="4046"/>
                    <a:pt x="54724" y="4046"/>
                  </a:cubicBezTo>
                  <a:cubicBezTo>
                    <a:pt x="54751" y="4046"/>
                    <a:pt x="54778" y="4045"/>
                    <a:pt x="54804" y="4040"/>
                  </a:cubicBezTo>
                  <a:cubicBezTo>
                    <a:pt x="54941" y="4040"/>
                    <a:pt x="55056" y="3995"/>
                    <a:pt x="55170" y="3903"/>
                  </a:cubicBezTo>
                  <a:cubicBezTo>
                    <a:pt x="55238" y="3835"/>
                    <a:pt x="55261" y="3744"/>
                    <a:pt x="55307" y="3675"/>
                  </a:cubicBezTo>
                  <a:cubicBezTo>
                    <a:pt x="55329" y="3607"/>
                    <a:pt x="55375" y="3538"/>
                    <a:pt x="55398" y="3470"/>
                  </a:cubicBezTo>
                  <a:cubicBezTo>
                    <a:pt x="55466" y="3310"/>
                    <a:pt x="55512" y="3150"/>
                    <a:pt x="55489" y="2990"/>
                  </a:cubicBezTo>
                  <a:cubicBezTo>
                    <a:pt x="55489" y="2922"/>
                    <a:pt x="55489" y="2853"/>
                    <a:pt x="55466" y="2785"/>
                  </a:cubicBezTo>
                  <a:cubicBezTo>
                    <a:pt x="55444" y="2671"/>
                    <a:pt x="55398" y="2579"/>
                    <a:pt x="55329" y="2511"/>
                  </a:cubicBezTo>
                  <a:cubicBezTo>
                    <a:pt x="55284" y="2465"/>
                    <a:pt x="55238" y="2420"/>
                    <a:pt x="55192" y="2374"/>
                  </a:cubicBezTo>
                  <a:cubicBezTo>
                    <a:pt x="55124" y="2351"/>
                    <a:pt x="55078" y="2328"/>
                    <a:pt x="55010" y="2328"/>
                  </a:cubicBezTo>
                  <a:cubicBezTo>
                    <a:pt x="54941" y="2283"/>
                    <a:pt x="54850" y="2260"/>
                    <a:pt x="54782" y="2260"/>
                  </a:cubicBezTo>
                  <a:cubicBezTo>
                    <a:pt x="54667" y="2237"/>
                    <a:pt x="54553" y="2214"/>
                    <a:pt x="54439" y="2191"/>
                  </a:cubicBezTo>
                  <a:cubicBezTo>
                    <a:pt x="54313" y="2170"/>
                    <a:pt x="54187" y="2149"/>
                    <a:pt x="54043" y="2128"/>
                  </a:cubicBezTo>
                  <a:lnTo>
                    <a:pt x="54043" y="2128"/>
                  </a:lnTo>
                  <a:cubicBezTo>
                    <a:pt x="54057" y="2133"/>
                    <a:pt x="54069" y="2139"/>
                    <a:pt x="54080" y="2142"/>
                  </a:cubicBezTo>
                  <a:lnTo>
                    <a:pt x="54080" y="2142"/>
                  </a:lnTo>
                  <a:cubicBezTo>
                    <a:pt x="53971" y="2121"/>
                    <a:pt x="53863" y="2099"/>
                    <a:pt x="53754" y="2077"/>
                  </a:cubicBezTo>
                  <a:lnTo>
                    <a:pt x="53754" y="2077"/>
                  </a:lnTo>
                  <a:cubicBezTo>
                    <a:pt x="53757" y="2080"/>
                    <a:pt x="53760" y="2082"/>
                    <a:pt x="53763" y="2084"/>
                  </a:cubicBezTo>
                  <a:lnTo>
                    <a:pt x="53763" y="2084"/>
                  </a:lnTo>
                  <a:cubicBezTo>
                    <a:pt x="53700" y="2075"/>
                    <a:pt x="53636" y="2070"/>
                    <a:pt x="53572" y="2054"/>
                  </a:cubicBezTo>
                  <a:cubicBezTo>
                    <a:pt x="53458" y="2032"/>
                    <a:pt x="53344" y="2009"/>
                    <a:pt x="53207" y="1986"/>
                  </a:cubicBezTo>
                  <a:cubicBezTo>
                    <a:pt x="52978" y="1940"/>
                    <a:pt x="52727" y="1895"/>
                    <a:pt x="52499" y="1849"/>
                  </a:cubicBezTo>
                  <a:cubicBezTo>
                    <a:pt x="52065" y="1781"/>
                    <a:pt x="51632" y="1735"/>
                    <a:pt x="51198" y="1666"/>
                  </a:cubicBezTo>
                  <a:cubicBezTo>
                    <a:pt x="50970" y="1644"/>
                    <a:pt x="50719" y="1621"/>
                    <a:pt x="50468" y="1575"/>
                  </a:cubicBezTo>
                  <a:cubicBezTo>
                    <a:pt x="50376" y="1575"/>
                    <a:pt x="50262" y="1552"/>
                    <a:pt x="50171" y="1529"/>
                  </a:cubicBezTo>
                  <a:lnTo>
                    <a:pt x="50034" y="1529"/>
                  </a:lnTo>
                  <a:cubicBezTo>
                    <a:pt x="50034" y="1529"/>
                    <a:pt x="50011" y="1529"/>
                    <a:pt x="50011" y="1507"/>
                  </a:cubicBezTo>
                  <a:cubicBezTo>
                    <a:pt x="49760" y="1484"/>
                    <a:pt x="49509" y="1461"/>
                    <a:pt x="49258" y="1415"/>
                  </a:cubicBezTo>
                  <a:cubicBezTo>
                    <a:pt x="48710" y="1370"/>
                    <a:pt x="48185" y="1324"/>
                    <a:pt x="47660" y="1256"/>
                  </a:cubicBezTo>
                  <a:cubicBezTo>
                    <a:pt x="47135" y="1164"/>
                    <a:pt x="46587" y="1119"/>
                    <a:pt x="46040" y="1050"/>
                  </a:cubicBezTo>
                  <a:cubicBezTo>
                    <a:pt x="45766" y="1027"/>
                    <a:pt x="45492" y="1005"/>
                    <a:pt x="45241" y="959"/>
                  </a:cubicBezTo>
                  <a:cubicBezTo>
                    <a:pt x="44967" y="936"/>
                    <a:pt x="44716" y="890"/>
                    <a:pt x="44442" y="868"/>
                  </a:cubicBezTo>
                  <a:cubicBezTo>
                    <a:pt x="43894" y="799"/>
                    <a:pt x="43346" y="753"/>
                    <a:pt x="42798" y="708"/>
                  </a:cubicBezTo>
                  <a:cubicBezTo>
                    <a:pt x="42228" y="685"/>
                    <a:pt x="41657" y="616"/>
                    <a:pt x="41086" y="594"/>
                  </a:cubicBezTo>
                  <a:cubicBezTo>
                    <a:pt x="40539" y="548"/>
                    <a:pt x="39991" y="525"/>
                    <a:pt x="39443" y="480"/>
                  </a:cubicBezTo>
                  <a:cubicBezTo>
                    <a:pt x="39146" y="480"/>
                    <a:pt x="38872" y="457"/>
                    <a:pt x="38598" y="457"/>
                  </a:cubicBezTo>
                  <a:cubicBezTo>
                    <a:pt x="38325" y="434"/>
                    <a:pt x="38051" y="411"/>
                    <a:pt x="37777" y="411"/>
                  </a:cubicBezTo>
                  <a:cubicBezTo>
                    <a:pt x="37503" y="388"/>
                    <a:pt x="37229" y="388"/>
                    <a:pt x="36955" y="388"/>
                  </a:cubicBezTo>
                  <a:cubicBezTo>
                    <a:pt x="36704" y="365"/>
                    <a:pt x="36430" y="343"/>
                    <a:pt x="36156" y="343"/>
                  </a:cubicBezTo>
                  <a:cubicBezTo>
                    <a:pt x="35882" y="320"/>
                    <a:pt x="35608" y="297"/>
                    <a:pt x="35357" y="297"/>
                  </a:cubicBezTo>
                  <a:cubicBezTo>
                    <a:pt x="35083" y="297"/>
                    <a:pt x="34809" y="274"/>
                    <a:pt x="34536" y="274"/>
                  </a:cubicBezTo>
                  <a:cubicBezTo>
                    <a:pt x="34262" y="251"/>
                    <a:pt x="33965" y="251"/>
                    <a:pt x="33691" y="228"/>
                  </a:cubicBezTo>
                  <a:cubicBezTo>
                    <a:pt x="33417" y="228"/>
                    <a:pt x="33143" y="206"/>
                    <a:pt x="32892" y="206"/>
                  </a:cubicBezTo>
                  <a:cubicBezTo>
                    <a:pt x="32618" y="183"/>
                    <a:pt x="32367" y="183"/>
                    <a:pt x="32093" y="160"/>
                  </a:cubicBezTo>
                  <a:cubicBezTo>
                    <a:pt x="31819" y="160"/>
                    <a:pt x="31523" y="160"/>
                    <a:pt x="31226" y="137"/>
                  </a:cubicBezTo>
                  <a:cubicBezTo>
                    <a:pt x="30952" y="137"/>
                    <a:pt x="30655" y="114"/>
                    <a:pt x="30381" y="114"/>
                  </a:cubicBezTo>
                  <a:cubicBezTo>
                    <a:pt x="30130" y="92"/>
                    <a:pt x="29856" y="92"/>
                    <a:pt x="29605" y="92"/>
                  </a:cubicBezTo>
                  <a:cubicBezTo>
                    <a:pt x="29331" y="92"/>
                    <a:pt x="29057" y="69"/>
                    <a:pt x="28784" y="69"/>
                  </a:cubicBezTo>
                  <a:cubicBezTo>
                    <a:pt x="28510" y="46"/>
                    <a:pt x="28236" y="46"/>
                    <a:pt x="27962" y="46"/>
                  </a:cubicBezTo>
                  <a:cubicBezTo>
                    <a:pt x="27665" y="46"/>
                    <a:pt x="27391" y="23"/>
                    <a:pt x="27095" y="23"/>
                  </a:cubicBezTo>
                  <a:cubicBezTo>
                    <a:pt x="26958" y="23"/>
                    <a:pt x="26843" y="0"/>
                    <a:pt x="26706" y="0"/>
                  </a:cubicBez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36"/>
            <p:cNvSpPr/>
            <p:nvPr/>
          </p:nvSpPr>
          <p:spPr>
            <a:xfrm>
              <a:off x="12773786" y="3951392"/>
              <a:ext cx="1089158" cy="59833"/>
            </a:xfrm>
            <a:custGeom>
              <a:avLst/>
              <a:gdLst/>
              <a:ahLst/>
              <a:cxnLst/>
              <a:rect l="l" t="t" r="r" b="b"/>
              <a:pathLst>
                <a:path w="39101" h="2148" extrusionOk="0">
                  <a:moveTo>
                    <a:pt x="27459" y="1"/>
                  </a:moveTo>
                  <a:cubicBezTo>
                    <a:pt x="27299" y="1"/>
                    <a:pt x="27117" y="24"/>
                    <a:pt x="26957" y="46"/>
                  </a:cubicBezTo>
                  <a:cubicBezTo>
                    <a:pt x="26866" y="69"/>
                    <a:pt x="26797" y="160"/>
                    <a:pt x="26752" y="252"/>
                  </a:cubicBezTo>
                  <a:cubicBezTo>
                    <a:pt x="26386" y="229"/>
                    <a:pt x="25998" y="229"/>
                    <a:pt x="25633" y="206"/>
                  </a:cubicBezTo>
                  <a:cubicBezTo>
                    <a:pt x="25222" y="183"/>
                    <a:pt x="24834" y="183"/>
                    <a:pt x="24423" y="183"/>
                  </a:cubicBezTo>
                  <a:cubicBezTo>
                    <a:pt x="24127" y="160"/>
                    <a:pt x="23807" y="160"/>
                    <a:pt x="23510" y="138"/>
                  </a:cubicBezTo>
                  <a:cubicBezTo>
                    <a:pt x="23465" y="92"/>
                    <a:pt x="23373" y="69"/>
                    <a:pt x="23305" y="69"/>
                  </a:cubicBezTo>
                  <a:cubicBezTo>
                    <a:pt x="23100" y="46"/>
                    <a:pt x="22871" y="46"/>
                    <a:pt x="22666" y="46"/>
                  </a:cubicBezTo>
                  <a:lnTo>
                    <a:pt x="22027" y="46"/>
                  </a:lnTo>
                  <a:cubicBezTo>
                    <a:pt x="21776" y="69"/>
                    <a:pt x="21502" y="69"/>
                    <a:pt x="21251" y="69"/>
                  </a:cubicBezTo>
                  <a:cubicBezTo>
                    <a:pt x="21022" y="69"/>
                    <a:pt x="20794" y="46"/>
                    <a:pt x="20566" y="46"/>
                  </a:cubicBezTo>
                  <a:lnTo>
                    <a:pt x="17895" y="46"/>
                  </a:lnTo>
                  <a:cubicBezTo>
                    <a:pt x="17485" y="46"/>
                    <a:pt x="17074" y="36"/>
                    <a:pt x="16663" y="36"/>
                  </a:cubicBezTo>
                  <a:cubicBezTo>
                    <a:pt x="16457" y="36"/>
                    <a:pt x="16252" y="39"/>
                    <a:pt x="16047" y="46"/>
                  </a:cubicBezTo>
                  <a:cubicBezTo>
                    <a:pt x="15910" y="46"/>
                    <a:pt x="15795" y="138"/>
                    <a:pt x="15773" y="252"/>
                  </a:cubicBezTo>
                  <a:cubicBezTo>
                    <a:pt x="15750" y="297"/>
                    <a:pt x="15750" y="320"/>
                    <a:pt x="15750" y="366"/>
                  </a:cubicBezTo>
                  <a:cubicBezTo>
                    <a:pt x="15544" y="343"/>
                    <a:pt x="15339" y="343"/>
                    <a:pt x="15134" y="343"/>
                  </a:cubicBezTo>
                  <a:lnTo>
                    <a:pt x="15065" y="343"/>
                  </a:lnTo>
                  <a:cubicBezTo>
                    <a:pt x="15042" y="297"/>
                    <a:pt x="15019" y="252"/>
                    <a:pt x="14997" y="206"/>
                  </a:cubicBezTo>
                  <a:cubicBezTo>
                    <a:pt x="14928" y="160"/>
                    <a:pt x="14860" y="138"/>
                    <a:pt x="14791" y="138"/>
                  </a:cubicBezTo>
                  <a:cubicBezTo>
                    <a:pt x="14730" y="130"/>
                    <a:pt x="14669" y="128"/>
                    <a:pt x="14609" y="128"/>
                  </a:cubicBezTo>
                  <a:cubicBezTo>
                    <a:pt x="14487" y="128"/>
                    <a:pt x="14365" y="138"/>
                    <a:pt x="14243" y="138"/>
                  </a:cubicBezTo>
                  <a:lnTo>
                    <a:pt x="13810" y="160"/>
                  </a:lnTo>
                  <a:cubicBezTo>
                    <a:pt x="13741" y="160"/>
                    <a:pt x="13696" y="183"/>
                    <a:pt x="13627" y="183"/>
                  </a:cubicBezTo>
                  <a:lnTo>
                    <a:pt x="13536" y="183"/>
                  </a:lnTo>
                  <a:cubicBezTo>
                    <a:pt x="13102" y="183"/>
                    <a:pt x="12668" y="206"/>
                    <a:pt x="12258" y="229"/>
                  </a:cubicBezTo>
                  <a:cubicBezTo>
                    <a:pt x="11847" y="229"/>
                    <a:pt x="11459" y="252"/>
                    <a:pt x="11071" y="275"/>
                  </a:cubicBezTo>
                  <a:lnTo>
                    <a:pt x="10203" y="275"/>
                  </a:lnTo>
                  <a:cubicBezTo>
                    <a:pt x="10021" y="275"/>
                    <a:pt x="9838" y="275"/>
                    <a:pt x="9655" y="297"/>
                  </a:cubicBezTo>
                  <a:lnTo>
                    <a:pt x="9519" y="297"/>
                  </a:lnTo>
                  <a:cubicBezTo>
                    <a:pt x="9359" y="297"/>
                    <a:pt x="9176" y="297"/>
                    <a:pt x="9016" y="343"/>
                  </a:cubicBezTo>
                  <a:cubicBezTo>
                    <a:pt x="8994" y="343"/>
                    <a:pt x="8994" y="366"/>
                    <a:pt x="8971" y="366"/>
                  </a:cubicBezTo>
                  <a:cubicBezTo>
                    <a:pt x="8720" y="366"/>
                    <a:pt x="8469" y="389"/>
                    <a:pt x="8195" y="389"/>
                  </a:cubicBezTo>
                  <a:cubicBezTo>
                    <a:pt x="7944" y="412"/>
                    <a:pt x="7692" y="412"/>
                    <a:pt x="7441" y="434"/>
                  </a:cubicBezTo>
                  <a:cubicBezTo>
                    <a:pt x="7282" y="457"/>
                    <a:pt x="7122" y="457"/>
                    <a:pt x="6962" y="480"/>
                  </a:cubicBezTo>
                  <a:lnTo>
                    <a:pt x="6734" y="480"/>
                  </a:lnTo>
                  <a:cubicBezTo>
                    <a:pt x="6643" y="480"/>
                    <a:pt x="6574" y="480"/>
                    <a:pt x="6506" y="526"/>
                  </a:cubicBezTo>
                  <a:cubicBezTo>
                    <a:pt x="6460" y="549"/>
                    <a:pt x="6437" y="549"/>
                    <a:pt x="6391" y="594"/>
                  </a:cubicBezTo>
                  <a:cubicBezTo>
                    <a:pt x="6391" y="617"/>
                    <a:pt x="6369" y="640"/>
                    <a:pt x="6346" y="663"/>
                  </a:cubicBezTo>
                  <a:cubicBezTo>
                    <a:pt x="6323" y="685"/>
                    <a:pt x="6323" y="731"/>
                    <a:pt x="6300" y="777"/>
                  </a:cubicBezTo>
                  <a:cubicBezTo>
                    <a:pt x="6186" y="777"/>
                    <a:pt x="6072" y="754"/>
                    <a:pt x="5958" y="754"/>
                  </a:cubicBezTo>
                  <a:lnTo>
                    <a:pt x="3493" y="754"/>
                  </a:lnTo>
                  <a:cubicBezTo>
                    <a:pt x="3219" y="754"/>
                    <a:pt x="2968" y="777"/>
                    <a:pt x="2694" y="777"/>
                  </a:cubicBezTo>
                  <a:cubicBezTo>
                    <a:pt x="2671" y="731"/>
                    <a:pt x="2625" y="708"/>
                    <a:pt x="2580" y="685"/>
                  </a:cubicBezTo>
                  <a:lnTo>
                    <a:pt x="2488" y="685"/>
                  </a:lnTo>
                  <a:cubicBezTo>
                    <a:pt x="2473" y="678"/>
                    <a:pt x="2455" y="675"/>
                    <a:pt x="2436" y="675"/>
                  </a:cubicBezTo>
                  <a:cubicBezTo>
                    <a:pt x="2397" y="675"/>
                    <a:pt x="2351" y="685"/>
                    <a:pt x="2306" y="685"/>
                  </a:cubicBezTo>
                  <a:cubicBezTo>
                    <a:pt x="2100" y="708"/>
                    <a:pt x="1895" y="731"/>
                    <a:pt x="1667" y="754"/>
                  </a:cubicBezTo>
                  <a:cubicBezTo>
                    <a:pt x="1507" y="777"/>
                    <a:pt x="1324" y="800"/>
                    <a:pt x="1142" y="822"/>
                  </a:cubicBezTo>
                  <a:cubicBezTo>
                    <a:pt x="1005" y="845"/>
                    <a:pt x="868" y="868"/>
                    <a:pt x="731" y="914"/>
                  </a:cubicBezTo>
                  <a:cubicBezTo>
                    <a:pt x="708" y="937"/>
                    <a:pt x="662" y="937"/>
                    <a:pt x="639" y="959"/>
                  </a:cubicBezTo>
                  <a:cubicBezTo>
                    <a:pt x="571" y="959"/>
                    <a:pt x="503" y="982"/>
                    <a:pt x="411" y="982"/>
                  </a:cubicBezTo>
                  <a:cubicBezTo>
                    <a:pt x="297" y="982"/>
                    <a:pt x="114" y="1005"/>
                    <a:pt x="46" y="1142"/>
                  </a:cubicBezTo>
                  <a:cubicBezTo>
                    <a:pt x="0" y="1233"/>
                    <a:pt x="0" y="1325"/>
                    <a:pt x="46" y="1393"/>
                  </a:cubicBezTo>
                  <a:cubicBezTo>
                    <a:pt x="69" y="1439"/>
                    <a:pt x="92" y="1462"/>
                    <a:pt x="137" y="1484"/>
                  </a:cubicBezTo>
                  <a:cubicBezTo>
                    <a:pt x="183" y="1530"/>
                    <a:pt x="229" y="1530"/>
                    <a:pt x="274" y="1530"/>
                  </a:cubicBezTo>
                  <a:cubicBezTo>
                    <a:pt x="251" y="1553"/>
                    <a:pt x="274" y="1576"/>
                    <a:pt x="274" y="1598"/>
                  </a:cubicBezTo>
                  <a:cubicBezTo>
                    <a:pt x="297" y="1667"/>
                    <a:pt x="343" y="1713"/>
                    <a:pt x="411" y="1735"/>
                  </a:cubicBezTo>
                  <a:cubicBezTo>
                    <a:pt x="450" y="1755"/>
                    <a:pt x="488" y="1762"/>
                    <a:pt x="527" y="1762"/>
                  </a:cubicBezTo>
                  <a:cubicBezTo>
                    <a:pt x="580" y="1762"/>
                    <a:pt x="632" y="1749"/>
                    <a:pt x="685" y="1735"/>
                  </a:cubicBezTo>
                  <a:lnTo>
                    <a:pt x="913" y="1735"/>
                  </a:lnTo>
                  <a:cubicBezTo>
                    <a:pt x="868" y="1781"/>
                    <a:pt x="822" y="1827"/>
                    <a:pt x="776" y="1895"/>
                  </a:cubicBezTo>
                  <a:cubicBezTo>
                    <a:pt x="731" y="1941"/>
                    <a:pt x="708" y="2009"/>
                    <a:pt x="754" y="2078"/>
                  </a:cubicBezTo>
                  <a:cubicBezTo>
                    <a:pt x="783" y="2122"/>
                    <a:pt x="822" y="2147"/>
                    <a:pt x="871" y="2147"/>
                  </a:cubicBezTo>
                  <a:cubicBezTo>
                    <a:pt x="897" y="2147"/>
                    <a:pt x="927" y="2140"/>
                    <a:pt x="959" y="2123"/>
                  </a:cubicBezTo>
                  <a:cubicBezTo>
                    <a:pt x="982" y="2101"/>
                    <a:pt x="1027" y="2078"/>
                    <a:pt x="1050" y="2055"/>
                  </a:cubicBezTo>
                  <a:cubicBezTo>
                    <a:pt x="1096" y="2009"/>
                    <a:pt x="1142" y="1987"/>
                    <a:pt x="1187" y="1941"/>
                  </a:cubicBezTo>
                  <a:cubicBezTo>
                    <a:pt x="1210" y="1895"/>
                    <a:pt x="1256" y="1872"/>
                    <a:pt x="1301" y="1827"/>
                  </a:cubicBezTo>
                  <a:cubicBezTo>
                    <a:pt x="1324" y="1804"/>
                    <a:pt x="1347" y="1781"/>
                    <a:pt x="1347" y="1735"/>
                  </a:cubicBezTo>
                  <a:cubicBezTo>
                    <a:pt x="1370" y="1713"/>
                    <a:pt x="1393" y="1690"/>
                    <a:pt x="1393" y="1644"/>
                  </a:cubicBezTo>
                  <a:cubicBezTo>
                    <a:pt x="1370" y="1621"/>
                    <a:pt x="1370" y="1598"/>
                    <a:pt x="1370" y="1576"/>
                  </a:cubicBezTo>
                  <a:cubicBezTo>
                    <a:pt x="1370" y="1553"/>
                    <a:pt x="1370" y="1553"/>
                    <a:pt x="1347" y="1530"/>
                  </a:cubicBezTo>
                  <a:cubicBezTo>
                    <a:pt x="1530" y="1530"/>
                    <a:pt x="1689" y="1507"/>
                    <a:pt x="1849" y="1507"/>
                  </a:cubicBezTo>
                  <a:lnTo>
                    <a:pt x="1986" y="1507"/>
                  </a:lnTo>
                  <a:cubicBezTo>
                    <a:pt x="2009" y="1519"/>
                    <a:pt x="2038" y="1524"/>
                    <a:pt x="2069" y="1524"/>
                  </a:cubicBezTo>
                  <a:cubicBezTo>
                    <a:pt x="2100" y="1524"/>
                    <a:pt x="2135" y="1519"/>
                    <a:pt x="2169" y="1507"/>
                  </a:cubicBezTo>
                  <a:cubicBezTo>
                    <a:pt x="2214" y="1507"/>
                    <a:pt x="2283" y="1507"/>
                    <a:pt x="2329" y="1530"/>
                  </a:cubicBezTo>
                  <a:lnTo>
                    <a:pt x="6414" y="1530"/>
                  </a:lnTo>
                  <a:cubicBezTo>
                    <a:pt x="6620" y="1530"/>
                    <a:pt x="6802" y="1507"/>
                    <a:pt x="7008" y="1484"/>
                  </a:cubicBezTo>
                  <a:cubicBezTo>
                    <a:pt x="7145" y="1484"/>
                    <a:pt x="7304" y="1462"/>
                    <a:pt x="7441" y="1439"/>
                  </a:cubicBezTo>
                  <a:cubicBezTo>
                    <a:pt x="7510" y="1439"/>
                    <a:pt x="7578" y="1416"/>
                    <a:pt x="7647" y="1416"/>
                  </a:cubicBezTo>
                  <a:lnTo>
                    <a:pt x="7738" y="1416"/>
                  </a:lnTo>
                  <a:cubicBezTo>
                    <a:pt x="8126" y="1416"/>
                    <a:pt x="8537" y="1393"/>
                    <a:pt x="8925" y="1393"/>
                  </a:cubicBezTo>
                  <a:lnTo>
                    <a:pt x="12075" y="1393"/>
                  </a:lnTo>
                  <a:cubicBezTo>
                    <a:pt x="12143" y="1393"/>
                    <a:pt x="12212" y="1347"/>
                    <a:pt x="12280" y="1302"/>
                  </a:cubicBezTo>
                  <a:cubicBezTo>
                    <a:pt x="12509" y="1302"/>
                    <a:pt x="12714" y="1279"/>
                    <a:pt x="12942" y="1279"/>
                  </a:cubicBezTo>
                  <a:cubicBezTo>
                    <a:pt x="13125" y="1279"/>
                    <a:pt x="13330" y="1256"/>
                    <a:pt x="13513" y="1256"/>
                  </a:cubicBezTo>
                  <a:cubicBezTo>
                    <a:pt x="13627" y="1256"/>
                    <a:pt x="13764" y="1256"/>
                    <a:pt x="13878" y="1233"/>
                  </a:cubicBezTo>
                  <a:lnTo>
                    <a:pt x="15065" y="1233"/>
                  </a:lnTo>
                  <a:cubicBezTo>
                    <a:pt x="15179" y="1233"/>
                    <a:pt x="15270" y="1256"/>
                    <a:pt x="15385" y="1256"/>
                  </a:cubicBezTo>
                  <a:cubicBezTo>
                    <a:pt x="15750" y="1279"/>
                    <a:pt x="16138" y="1279"/>
                    <a:pt x="16503" y="1302"/>
                  </a:cubicBezTo>
                  <a:cubicBezTo>
                    <a:pt x="16914" y="1325"/>
                    <a:pt x="17325" y="1347"/>
                    <a:pt x="17736" y="1347"/>
                  </a:cubicBezTo>
                  <a:cubicBezTo>
                    <a:pt x="18215" y="1370"/>
                    <a:pt x="18671" y="1370"/>
                    <a:pt x="19151" y="1393"/>
                  </a:cubicBezTo>
                  <a:cubicBezTo>
                    <a:pt x="19744" y="1393"/>
                    <a:pt x="20338" y="1416"/>
                    <a:pt x="20931" y="1416"/>
                  </a:cubicBezTo>
                  <a:lnTo>
                    <a:pt x="22757" y="1416"/>
                  </a:lnTo>
                  <a:cubicBezTo>
                    <a:pt x="22826" y="1393"/>
                    <a:pt x="22894" y="1370"/>
                    <a:pt x="22963" y="1325"/>
                  </a:cubicBezTo>
                  <a:cubicBezTo>
                    <a:pt x="22985" y="1302"/>
                    <a:pt x="23008" y="1256"/>
                    <a:pt x="23008" y="1233"/>
                  </a:cubicBezTo>
                  <a:cubicBezTo>
                    <a:pt x="23100" y="1256"/>
                    <a:pt x="23191" y="1256"/>
                    <a:pt x="23282" y="1256"/>
                  </a:cubicBezTo>
                  <a:cubicBezTo>
                    <a:pt x="23396" y="1256"/>
                    <a:pt x="23510" y="1279"/>
                    <a:pt x="23602" y="1279"/>
                  </a:cubicBezTo>
                  <a:cubicBezTo>
                    <a:pt x="23807" y="1302"/>
                    <a:pt x="23990" y="1325"/>
                    <a:pt x="24195" y="1325"/>
                  </a:cubicBezTo>
                  <a:cubicBezTo>
                    <a:pt x="24652" y="1347"/>
                    <a:pt x="25131" y="1370"/>
                    <a:pt x="25588" y="1393"/>
                  </a:cubicBezTo>
                  <a:cubicBezTo>
                    <a:pt x="26386" y="1416"/>
                    <a:pt x="27185" y="1462"/>
                    <a:pt x="27984" y="1484"/>
                  </a:cubicBezTo>
                  <a:cubicBezTo>
                    <a:pt x="28600" y="1484"/>
                    <a:pt x="29194" y="1507"/>
                    <a:pt x="29810" y="1507"/>
                  </a:cubicBezTo>
                  <a:cubicBezTo>
                    <a:pt x="30061" y="1507"/>
                    <a:pt x="30335" y="1507"/>
                    <a:pt x="30586" y="1484"/>
                  </a:cubicBezTo>
                  <a:cubicBezTo>
                    <a:pt x="30723" y="1484"/>
                    <a:pt x="30837" y="1484"/>
                    <a:pt x="30974" y="1462"/>
                  </a:cubicBezTo>
                  <a:cubicBezTo>
                    <a:pt x="31043" y="1507"/>
                    <a:pt x="31134" y="1507"/>
                    <a:pt x="31225" y="1507"/>
                  </a:cubicBezTo>
                  <a:cubicBezTo>
                    <a:pt x="31339" y="1507"/>
                    <a:pt x="31454" y="1507"/>
                    <a:pt x="31568" y="1530"/>
                  </a:cubicBezTo>
                  <a:cubicBezTo>
                    <a:pt x="31773" y="1553"/>
                    <a:pt x="31956" y="1576"/>
                    <a:pt x="32161" y="1576"/>
                  </a:cubicBezTo>
                  <a:cubicBezTo>
                    <a:pt x="32435" y="1598"/>
                    <a:pt x="32686" y="1621"/>
                    <a:pt x="32960" y="1644"/>
                  </a:cubicBezTo>
                  <a:lnTo>
                    <a:pt x="33508" y="1644"/>
                  </a:lnTo>
                  <a:cubicBezTo>
                    <a:pt x="34352" y="1690"/>
                    <a:pt x="35174" y="1690"/>
                    <a:pt x="35996" y="1690"/>
                  </a:cubicBezTo>
                  <a:cubicBezTo>
                    <a:pt x="36247" y="1690"/>
                    <a:pt x="36498" y="1690"/>
                    <a:pt x="36726" y="1667"/>
                  </a:cubicBezTo>
                  <a:cubicBezTo>
                    <a:pt x="36977" y="1667"/>
                    <a:pt x="37228" y="1667"/>
                    <a:pt x="37502" y="1644"/>
                  </a:cubicBezTo>
                  <a:cubicBezTo>
                    <a:pt x="37708" y="1644"/>
                    <a:pt x="37936" y="1621"/>
                    <a:pt x="38164" y="1621"/>
                  </a:cubicBezTo>
                  <a:lnTo>
                    <a:pt x="38484" y="1621"/>
                  </a:lnTo>
                  <a:cubicBezTo>
                    <a:pt x="38529" y="1598"/>
                    <a:pt x="38575" y="1598"/>
                    <a:pt x="38621" y="1598"/>
                  </a:cubicBezTo>
                  <a:cubicBezTo>
                    <a:pt x="38666" y="1598"/>
                    <a:pt x="38735" y="1598"/>
                    <a:pt x="38781" y="1576"/>
                  </a:cubicBezTo>
                  <a:cubicBezTo>
                    <a:pt x="38849" y="1576"/>
                    <a:pt x="38895" y="1553"/>
                    <a:pt x="38963" y="1530"/>
                  </a:cubicBezTo>
                  <a:cubicBezTo>
                    <a:pt x="39032" y="1484"/>
                    <a:pt x="39100" y="1370"/>
                    <a:pt x="39100" y="1279"/>
                  </a:cubicBezTo>
                  <a:cubicBezTo>
                    <a:pt x="39100" y="1233"/>
                    <a:pt x="39077" y="1188"/>
                    <a:pt x="39054" y="1142"/>
                  </a:cubicBezTo>
                  <a:cubicBezTo>
                    <a:pt x="39032" y="1096"/>
                    <a:pt x="38986" y="1073"/>
                    <a:pt x="38963" y="1051"/>
                  </a:cubicBezTo>
                  <a:cubicBezTo>
                    <a:pt x="38917" y="1005"/>
                    <a:pt x="38895" y="1005"/>
                    <a:pt x="38849" y="982"/>
                  </a:cubicBezTo>
                  <a:cubicBezTo>
                    <a:pt x="38803" y="959"/>
                    <a:pt x="38735" y="937"/>
                    <a:pt x="38689" y="914"/>
                  </a:cubicBezTo>
                  <a:cubicBezTo>
                    <a:pt x="38669" y="907"/>
                    <a:pt x="38647" y="904"/>
                    <a:pt x="38625" y="904"/>
                  </a:cubicBezTo>
                  <a:cubicBezTo>
                    <a:pt x="38571" y="904"/>
                    <a:pt x="38516" y="920"/>
                    <a:pt x="38484" y="937"/>
                  </a:cubicBezTo>
                  <a:cubicBezTo>
                    <a:pt x="38438" y="959"/>
                    <a:pt x="38393" y="1005"/>
                    <a:pt x="38370" y="1051"/>
                  </a:cubicBezTo>
                  <a:cubicBezTo>
                    <a:pt x="38187" y="1073"/>
                    <a:pt x="37982" y="1073"/>
                    <a:pt x="37776" y="1073"/>
                  </a:cubicBezTo>
                  <a:cubicBezTo>
                    <a:pt x="37799" y="1073"/>
                    <a:pt x="37799" y="1051"/>
                    <a:pt x="37799" y="1028"/>
                  </a:cubicBezTo>
                  <a:cubicBezTo>
                    <a:pt x="37799" y="868"/>
                    <a:pt x="37662" y="731"/>
                    <a:pt x="37502" y="731"/>
                  </a:cubicBezTo>
                  <a:lnTo>
                    <a:pt x="36407" y="731"/>
                  </a:lnTo>
                  <a:cubicBezTo>
                    <a:pt x="36361" y="731"/>
                    <a:pt x="36315" y="731"/>
                    <a:pt x="36270" y="708"/>
                  </a:cubicBezTo>
                  <a:lnTo>
                    <a:pt x="36064" y="708"/>
                  </a:lnTo>
                  <a:cubicBezTo>
                    <a:pt x="36133" y="663"/>
                    <a:pt x="36156" y="571"/>
                    <a:pt x="36156" y="480"/>
                  </a:cubicBezTo>
                  <a:cubicBezTo>
                    <a:pt x="36156" y="320"/>
                    <a:pt x="36019" y="183"/>
                    <a:pt x="35859" y="183"/>
                  </a:cubicBezTo>
                  <a:lnTo>
                    <a:pt x="32207" y="183"/>
                  </a:lnTo>
                  <a:cubicBezTo>
                    <a:pt x="31773" y="160"/>
                    <a:pt x="31317" y="160"/>
                    <a:pt x="30860" y="138"/>
                  </a:cubicBezTo>
                  <a:cubicBezTo>
                    <a:pt x="30244" y="115"/>
                    <a:pt x="29650" y="92"/>
                    <a:pt x="29034" y="69"/>
                  </a:cubicBezTo>
                  <a:cubicBezTo>
                    <a:pt x="28783" y="46"/>
                    <a:pt x="28555" y="46"/>
                    <a:pt x="28304" y="24"/>
                  </a:cubicBezTo>
                  <a:cubicBezTo>
                    <a:pt x="28144" y="24"/>
                    <a:pt x="27984" y="24"/>
                    <a:pt x="27824" y="1"/>
                  </a:cubicBez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36"/>
            <p:cNvSpPr/>
            <p:nvPr/>
          </p:nvSpPr>
          <p:spPr>
            <a:xfrm>
              <a:off x="13749741" y="3962840"/>
              <a:ext cx="481307" cy="71532"/>
            </a:xfrm>
            <a:custGeom>
              <a:avLst/>
              <a:gdLst/>
              <a:ahLst/>
              <a:cxnLst/>
              <a:rect l="l" t="t" r="r" b="b"/>
              <a:pathLst>
                <a:path w="17279" h="2568" extrusionOk="0">
                  <a:moveTo>
                    <a:pt x="1575" y="1"/>
                  </a:moveTo>
                  <a:cubicBezTo>
                    <a:pt x="1415" y="1"/>
                    <a:pt x="1256" y="23"/>
                    <a:pt x="1096" y="46"/>
                  </a:cubicBezTo>
                  <a:cubicBezTo>
                    <a:pt x="1050" y="46"/>
                    <a:pt x="1005" y="92"/>
                    <a:pt x="982" y="115"/>
                  </a:cubicBezTo>
                  <a:cubicBezTo>
                    <a:pt x="959" y="138"/>
                    <a:pt x="936" y="160"/>
                    <a:pt x="913" y="183"/>
                  </a:cubicBezTo>
                  <a:cubicBezTo>
                    <a:pt x="708" y="183"/>
                    <a:pt x="502" y="183"/>
                    <a:pt x="274" y="206"/>
                  </a:cubicBezTo>
                  <a:cubicBezTo>
                    <a:pt x="160" y="206"/>
                    <a:pt x="69" y="274"/>
                    <a:pt x="46" y="389"/>
                  </a:cubicBezTo>
                  <a:cubicBezTo>
                    <a:pt x="0" y="503"/>
                    <a:pt x="46" y="640"/>
                    <a:pt x="160" y="685"/>
                  </a:cubicBezTo>
                  <a:cubicBezTo>
                    <a:pt x="206" y="708"/>
                    <a:pt x="251" y="731"/>
                    <a:pt x="297" y="754"/>
                  </a:cubicBezTo>
                  <a:lnTo>
                    <a:pt x="388" y="754"/>
                  </a:lnTo>
                  <a:lnTo>
                    <a:pt x="548" y="777"/>
                  </a:lnTo>
                  <a:cubicBezTo>
                    <a:pt x="616" y="799"/>
                    <a:pt x="708" y="822"/>
                    <a:pt x="799" y="822"/>
                  </a:cubicBezTo>
                  <a:cubicBezTo>
                    <a:pt x="913" y="845"/>
                    <a:pt x="1027" y="868"/>
                    <a:pt x="1119" y="891"/>
                  </a:cubicBezTo>
                  <a:cubicBezTo>
                    <a:pt x="1096" y="914"/>
                    <a:pt x="1096" y="959"/>
                    <a:pt x="1096" y="1005"/>
                  </a:cubicBezTo>
                  <a:cubicBezTo>
                    <a:pt x="1096" y="1005"/>
                    <a:pt x="1096" y="1005"/>
                    <a:pt x="1096" y="1028"/>
                  </a:cubicBezTo>
                  <a:cubicBezTo>
                    <a:pt x="1073" y="1028"/>
                    <a:pt x="1073" y="1051"/>
                    <a:pt x="1073" y="1073"/>
                  </a:cubicBezTo>
                  <a:cubicBezTo>
                    <a:pt x="1027" y="1187"/>
                    <a:pt x="1119" y="1347"/>
                    <a:pt x="1233" y="1370"/>
                  </a:cubicBezTo>
                  <a:cubicBezTo>
                    <a:pt x="1370" y="1393"/>
                    <a:pt x="1484" y="1416"/>
                    <a:pt x="1598" y="1416"/>
                  </a:cubicBezTo>
                  <a:lnTo>
                    <a:pt x="1758" y="1416"/>
                  </a:lnTo>
                  <a:cubicBezTo>
                    <a:pt x="1872" y="1416"/>
                    <a:pt x="1986" y="1416"/>
                    <a:pt x="2100" y="1439"/>
                  </a:cubicBezTo>
                  <a:lnTo>
                    <a:pt x="2579" y="1439"/>
                  </a:lnTo>
                  <a:cubicBezTo>
                    <a:pt x="2967" y="1461"/>
                    <a:pt x="3356" y="1461"/>
                    <a:pt x="3744" y="1484"/>
                  </a:cubicBezTo>
                  <a:cubicBezTo>
                    <a:pt x="4451" y="1507"/>
                    <a:pt x="5159" y="1530"/>
                    <a:pt x="5843" y="1553"/>
                  </a:cubicBezTo>
                  <a:lnTo>
                    <a:pt x="6916" y="1553"/>
                  </a:lnTo>
                  <a:cubicBezTo>
                    <a:pt x="6916" y="1576"/>
                    <a:pt x="6939" y="1598"/>
                    <a:pt x="6962" y="1621"/>
                  </a:cubicBezTo>
                  <a:cubicBezTo>
                    <a:pt x="7008" y="1667"/>
                    <a:pt x="7076" y="1690"/>
                    <a:pt x="7145" y="1690"/>
                  </a:cubicBezTo>
                  <a:cubicBezTo>
                    <a:pt x="7578" y="1735"/>
                    <a:pt x="7989" y="1781"/>
                    <a:pt x="8400" y="1827"/>
                  </a:cubicBezTo>
                  <a:cubicBezTo>
                    <a:pt x="8742" y="1849"/>
                    <a:pt x="9085" y="1872"/>
                    <a:pt x="9404" y="1918"/>
                  </a:cubicBezTo>
                  <a:cubicBezTo>
                    <a:pt x="10157" y="1964"/>
                    <a:pt x="10888" y="2032"/>
                    <a:pt x="11641" y="2078"/>
                  </a:cubicBezTo>
                  <a:cubicBezTo>
                    <a:pt x="11824" y="2078"/>
                    <a:pt x="12029" y="2100"/>
                    <a:pt x="12235" y="2100"/>
                  </a:cubicBezTo>
                  <a:cubicBezTo>
                    <a:pt x="12463" y="2123"/>
                    <a:pt x="12668" y="2169"/>
                    <a:pt x="12896" y="2192"/>
                  </a:cubicBezTo>
                  <a:cubicBezTo>
                    <a:pt x="13307" y="2237"/>
                    <a:pt x="13695" y="2283"/>
                    <a:pt x="14083" y="2329"/>
                  </a:cubicBezTo>
                  <a:cubicBezTo>
                    <a:pt x="14791" y="2397"/>
                    <a:pt x="15476" y="2466"/>
                    <a:pt x="16183" y="2557"/>
                  </a:cubicBezTo>
                  <a:lnTo>
                    <a:pt x="16389" y="2557"/>
                  </a:lnTo>
                  <a:cubicBezTo>
                    <a:pt x="16404" y="2565"/>
                    <a:pt x="16419" y="2567"/>
                    <a:pt x="16434" y="2567"/>
                  </a:cubicBezTo>
                  <a:cubicBezTo>
                    <a:pt x="16465" y="2567"/>
                    <a:pt x="16495" y="2557"/>
                    <a:pt x="16526" y="2557"/>
                  </a:cubicBezTo>
                  <a:cubicBezTo>
                    <a:pt x="16594" y="2534"/>
                    <a:pt x="16663" y="2489"/>
                    <a:pt x="16708" y="2420"/>
                  </a:cubicBezTo>
                  <a:cubicBezTo>
                    <a:pt x="16731" y="2352"/>
                    <a:pt x="16754" y="2306"/>
                    <a:pt x="16754" y="2237"/>
                  </a:cubicBezTo>
                  <a:cubicBezTo>
                    <a:pt x="16731" y="2192"/>
                    <a:pt x="16731" y="2123"/>
                    <a:pt x="16708" y="2078"/>
                  </a:cubicBezTo>
                  <a:cubicBezTo>
                    <a:pt x="16685" y="2055"/>
                    <a:pt x="16663" y="2009"/>
                    <a:pt x="16640" y="1986"/>
                  </a:cubicBezTo>
                  <a:lnTo>
                    <a:pt x="16640" y="1986"/>
                  </a:lnTo>
                  <a:cubicBezTo>
                    <a:pt x="16685" y="2009"/>
                    <a:pt x="16731" y="2009"/>
                    <a:pt x="16777" y="2009"/>
                  </a:cubicBezTo>
                  <a:lnTo>
                    <a:pt x="16982" y="2009"/>
                  </a:lnTo>
                  <a:cubicBezTo>
                    <a:pt x="17142" y="2009"/>
                    <a:pt x="17279" y="1872"/>
                    <a:pt x="17279" y="1712"/>
                  </a:cubicBezTo>
                  <a:cubicBezTo>
                    <a:pt x="17279" y="1530"/>
                    <a:pt x="17142" y="1416"/>
                    <a:pt x="16982" y="1416"/>
                  </a:cubicBezTo>
                  <a:cubicBezTo>
                    <a:pt x="16777" y="1393"/>
                    <a:pt x="16549" y="1393"/>
                    <a:pt x="16343" y="1370"/>
                  </a:cubicBezTo>
                  <a:cubicBezTo>
                    <a:pt x="16297" y="1370"/>
                    <a:pt x="16229" y="1370"/>
                    <a:pt x="16183" y="1347"/>
                  </a:cubicBezTo>
                  <a:cubicBezTo>
                    <a:pt x="15909" y="1347"/>
                    <a:pt x="15636" y="1324"/>
                    <a:pt x="15362" y="1302"/>
                  </a:cubicBezTo>
                  <a:cubicBezTo>
                    <a:pt x="15384" y="1279"/>
                    <a:pt x="15384" y="1256"/>
                    <a:pt x="15384" y="1233"/>
                  </a:cubicBezTo>
                  <a:cubicBezTo>
                    <a:pt x="15384" y="1073"/>
                    <a:pt x="15293" y="959"/>
                    <a:pt x="15156" y="914"/>
                  </a:cubicBezTo>
                  <a:cubicBezTo>
                    <a:pt x="15042" y="891"/>
                    <a:pt x="14905" y="868"/>
                    <a:pt x="14791" y="868"/>
                  </a:cubicBezTo>
                  <a:lnTo>
                    <a:pt x="14563" y="822"/>
                  </a:lnTo>
                  <a:cubicBezTo>
                    <a:pt x="14380" y="799"/>
                    <a:pt x="14198" y="777"/>
                    <a:pt x="13992" y="731"/>
                  </a:cubicBezTo>
                  <a:cubicBezTo>
                    <a:pt x="13627" y="685"/>
                    <a:pt x="13262" y="640"/>
                    <a:pt x="12896" y="594"/>
                  </a:cubicBezTo>
                  <a:cubicBezTo>
                    <a:pt x="12189" y="526"/>
                    <a:pt x="11459" y="480"/>
                    <a:pt x="10751" y="434"/>
                  </a:cubicBezTo>
                  <a:cubicBezTo>
                    <a:pt x="10363" y="411"/>
                    <a:pt x="9998" y="389"/>
                    <a:pt x="9610" y="366"/>
                  </a:cubicBezTo>
                  <a:lnTo>
                    <a:pt x="8674" y="366"/>
                  </a:lnTo>
                  <a:cubicBezTo>
                    <a:pt x="8651" y="343"/>
                    <a:pt x="8605" y="343"/>
                    <a:pt x="8583" y="320"/>
                  </a:cubicBezTo>
                  <a:cubicBezTo>
                    <a:pt x="8446" y="297"/>
                    <a:pt x="8331" y="297"/>
                    <a:pt x="8194" y="274"/>
                  </a:cubicBezTo>
                  <a:cubicBezTo>
                    <a:pt x="8103" y="274"/>
                    <a:pt x="8035" y="274"/>
                    <a:pt x="7943" y="252"/>
                  </a:cubicBezTo>
                  <a:cubicBezTo>
                    <a:pt x="7761" y="252"/>
                    <a:pt x="7601" y="229"/>
                    <a:pt x="7441" y="229"/>
                  </a:cubicBezTo>
                  <a:cubicBezTo>
                    <a:pt x="7076" y="183"/>
                    <a:pt x="6711" y="183"/>
                    <a:pt x="6346" y="160"/>
                  </a:cubicBezTo>
                  <a:cubicBezTo>
                    <a:pt x="5615" y="115"/>
                    <a:pt x="4908" y="92"/>
                    <a:pt x="4177" y="46"/>
                  </a:cubicBezTo>
                  <a:cubicBezTo>
                    <a:pt x="3926" y="46"/>
                    <a:pt x="3698" y="46"/>
                    <a:pt x="3470" y="23"/>
                  </a:cubicBezTo>
                  <a:cubicBezTo>
                    <a:pt x="3264" y="23"/>
                    <a:pt x="3059" y="23"/>
                    <a:pt x="2853" y="1"/>
                  </a:cubicBez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36"/>
            <p:cNvSpPr/>
            <p:nvPr/>
          </p:nvSpPr>
          <p:spPr>
            <a:xfrm>
              <a:off x="13061166" y="3901169"/>
              <a:ext cx="778882" cy="34373"/>
            </a:xfrm>
            <a:custGeom>
              <a:avLst/>
              <a:gdLst/>
              <a:ahLst/>
              <a:cxnLst/>
              <a:rect l="l" t="t" r="r" b="b"/>
              <a:pathLst>
                <a:path w="27962" h="1234" extrusionOk="0">
                  <a:moveTo>
                    <a:pt x="5707" y="1"/>
                  </a:moveTo>
                  <a:cubicBezTo>
                    <a:pt x="5387" y="1"/>
                    <a:pt x="5090" y="1"/>
                    <a:pt x="4794" y="23"/>
                  </a:cubicBezTo>
                  <a:cubicBezTo>
                    <a:pt x="4474" y="23"/>
                    <a:pt x="4132" y="46"/>
                    <a:pt x="3812" y="46"/>
                  </a:cubicBezTo>
                  <a:cubicBezTo>
                    <a:pt x="3424" y="69"/>
                    <a:pt x="3059" y="92"/>
                    <a:pt x="2694" y="92"/>
                  </a:cubicBezTo>
                  <a:cubicBezTo>
                    <a:pt x="2260" y="115"/>
                    <a:pt x="1826" y="160"/>
                    <a:pt x="1416" y="229"/>
                  </a:cubicBezTo>
                  <a:cubicBezTo>
                    <a:pt x="1210" y="252"/>
                    <a:pt x="1005" y="274"/>
                    <a:pt x="799" y="297"/>
                  </a:cubicBezTo>
                  <a:cubicBezTo>
                    <a:pt x="571" y="320"/>
                    <a:pt x="343" y="343"/>
                    <a:pt x="92" y="366"/>
                  </a:cubicBezTo>
                  <a:cubicBezTo>
                    <a:pt x="46" y="389"/>
                    <a:pt x="0" y="411"/>
                    <a:pt x="23" y="480"/>
                  </a:cubicBezTo>
                  <a:cubicBezTo>
                    <a:pt x="23" y="517"/>
                    <a:pt x="54" y="554"/>
                    <a:pt x="90" y="554"/>
                  </a:cubicBezTo>
                  <a:cubicBezTo>
                    <a:pt x="98" y="554"/>
                    <a:pt x="106" y="553"/>
                    <a:pt x="115" y="548"/>
                  </a:cubicBezTo>
                  <a:cubicBezTo>
                    <a:pt x="297" y="525"/>
                    <a:pt x="503" y="525"/>
                    <a:pt x="685" y="503"/>
                  </a:cubicBezTo>
                  <a:cubicBezTo>
                    <a:pt x="845" y="480"/>
                    <a:pt x="1005" y="480"/>
                    <a:pt x="1164" y="457"/>
                  </a:cubicBezTo>
                  <a:cubicBezTo>
                    <a:pt x="1507" y="411"/>
                    <a:pt x="1872" y="389"/>
                    <a:pt x="2214" y="366"/>
                  </a:cubicBezTo>
                  <a:cubicBezTo>
                    <a:pt x="2580" y="343"/>
                    <a:pt x="2945" y="343"/>
                    <a:pt x="3287" y="343"/>
                  </a:cubicBezTo>
                  <a:lnTo>
                    <a:pt x="4360" y="343"/>
                  </a:lnTo>
                  <a:cubicBezTo>
                    <a:pt x="4725" y="343"/>
                    <a:pt x="5068" y="343"/>
                    <a:pt x="5433" y="366"/>
                  </a:cubicBezTo>
                  <a:cubicBezTo>
                    <a:pt x="5798" y="366"/>
                    <a:pt x="6140" y="389"/>
                    <a:pt x="6506" y="411"/>
                  </a:cubicBezTo>
                  <a:cubicBezTo>
                    <a:pt x="7190" y="434"/>
                    <a:pt x="7898" y="480"/>
                    <a:pt x="8606" y="525"/>
                  </a:cubicBezTo>
                  <a:cubicBezTo>
                    <a:pt x="9290" y="571"/>
                    <a:pt x="9975" y="617"/>
                    <a:pt x="10683" y="617"/>
                  </a:cubicBezTo>
                  <a:cubicBezTo>
                    <a:pt x="10842" y="640"/>
                    <a:pt x="11002" y="640"/>
                    <a:pt x="11162" y="640"/>
                  </a:cubicBezTo>
                  <a:lnTo>
                    <a:pt x="11710" y="640"/>
                  </a:lnTo>
                  <a:lnTo>
                    <a:pt x="12212" y="662"/>
                  </a:lnTo>
                  <a:lnTo>
                    <a:pt x="12714" y="662"/>
                  </a:lnTo>
                  <a:cubicBezTo>
                    <a:pt x="13399" y="685"/>
                    <a:pt x="14084" y="731"/>
                    <a:pt x="14768" y="754"/>
                  </a:cubicBezTo>
                  <a:cubicBezTo>
                    <a:pt x="15453" y="754"/>
                    <a:pt x="16138" y="799"/>
                    <a:pt x="16823" y="799"/>
                  </a:cubicBezTo>
                  <a:cubicBezTo>
                    <a:pt x="17165" y="799"/>
                    <a:pt x="17530" y="799"/>
                    <a:pt x="17873" y="822"/>
                  </a:cubicBezTo>
                  <a:cubicBezTo>
                    <a:pt x="18215" y="822"/>
                    <a:pt x="18557" y="845"/>
                    <a:pt x="18900" y="868"/>
                  </a:cubicBezTo>
                  <a:cubicBezTo>
                    <a:pt x="19060" y="868"/>
                    <a:pt x="19219" y="868"/>
                    <a:pt x="19379" y="891"/>
                  </a:cubicBezTo>
                  <a:lnTo>
                    <a:pt x="19950" y="891"/>
                  </a:lnTo>
                  <a:cubicBezTo>
                    <a:pt x="20269" y="914"/>
                    <a:pt x="20612" y="936"/>
                    <a:pt x="20931" y="936"/>
                  </a:cubicBezTo>
                  <a:cubicBezTo>
                    <a:pt x="21296" y="936"/>
                    <a:pt x="21639" y="959"/>
                    <a:pt x="21981" y="959"/>
                  </a:cubicBezTo>
                  <a:cubicBezTo>
                    <a:pt x="22324" y="959"/>
                    <a:pt x="22666" y="959"/>
                    <a:pt x="23008" y="982"/>
                  </a:cubicBezTo>
                  <a:cubicBezTo>
                    <a:pt x="23351" y="982"/>
                    <a:pt x="23670" y="1005"/>
                    <a:pt x="24013" y="1005"/>
                  </a:cubicBezTo>
                  <a:cubicBezTo>
                    <a:pt x="24355" y="1028"/>
                    <a:pt x="24697" y="1050"/>
                    <a:pt x="25040" y="1050"/>
                  </a:cubicBezTo>
                  <a:cubicBezTo>
                    <a:pt x="25542" y="1096"/>
                    <a:pt x="26021" y="1119"/>
                    <a:pt x="26523" y="1142"/>
                  </a:cubicBezTo>
                  <a:cubicBezTo>
                    <a:pt x="26706" y="1165"/>
                    <a:pt x="26889" y="1187"/>
                    <a:pt x="27048" y="1187"/>
                  </a:cubicBezTo>
                  <a:cubicBezTo>
                    <a:pt x="27254" y="1210"/>
                    <a:pt x="27436" y="1233"/>
                    <a:pt x="27642" y="1233"/>
                  </a:cubicBezTo>
                  <a:cubicBezTo>
                    <a:pt x="27824" y="1233"/>
                    <a:pt x="27961" y="1073"/>
                    <a:pt x="27939" y="914"/>
                  </a:cubicBezTo>
                  <a:cubicBezTo>
                    <a:pt x="27939" y="822"/>
                    <a:pt x="27893" y="754"/>
                    <a:pt x="27847" y="685"/>
                  </a:cubicBezTo>
                  <a:cubicBezTo>
                    <a:pt x="27824" y="662"/>
                    <a:pt x="27802" y="662"/>
                    <a:pt x="27779" y="640"/>
                  </a:cubicBezTo>
                  <a:cubicBezTo>
                    <a:pt x="27710" y="617"/>
                    <a:pt x="27665" y="617"/>
                    <a:pt x="27619" y="617"/>
                  </a:cubicBezTo>
                  <a:lnTo>
                    <a:pt x="27573" y="617"/>
                  </a:lnTo>
                  <a:cubicBezTo>
                    <a:pt x="27414" y="594"/>
                    <a:pt x="27277" y="571"/>
                    <a:pt x="27117" y="548"/>
                  </a:cubicBezTo>
                  <a:cubicBezTo>
                    <a:pt x="26934" y="548"/>
                    <a:pt x="26752" y="525"/>
                    <a:pt x="26546" y="503"/>
                  </a:cubicBezTo>
                  <a:cubicBezTo>
                    <a:pt x="26204" y="480"/>
                    <a:pt x="25861" y="457"/>
                    <a:pt x="25519" y="434"/>
                  </a:cubicBezTo>
                  <a:cubicBezTo>
                    <a:pt x="25154" y="411"/>
                    <a:pt x="24811" y="411"/>
                    <a:pt x="24446" y="389"/>
                  </a:cubicBezTo>
                  <a:cubicBezTo>
                    <a:pt x="24104" y="366"/>
                    <a:pt x="23762" y="366"/>
                    <a:pt x="23419" y="343"/>
                  </a:cubicBezTo>
                  <a:cubicBezTo>
                    <a:pt x="23100" y="320"/>
                    <a:pt x="22757" y="320"/>
                    <a:pt x="22438" y="320"/>
                  </a:cubicBezTo>
                  <a:cubicBezTo>
                    <a:pt x="22095" y="320"/>
                    <a:pt x="21730" y="297"/>
                    <a:pt x="21388" y="297"/>
                  </a:cubicBezTo>
                  <a:cubicBezTo>
                    <a:pt x="21045" y="297"/>
                    <a:pt x="20726" y="297"/>
                    <a:pt x="20383" y="274"/>
                  </a:cubicBezTo>
                  <a:cubicBezTo>
                    <a:pt x="20041" y="274"/>
                    <a:pt x="19676" y="252"/>
                    <a:pt x="19333" y="252"/>
                  </a:cubicBezTo>
                  <a:cubicBezTo>
                    <a:pt x="18991" y="229"/>
                    <a:pt x="18649" y="206"/>
                    <a:pt x="18306" y="206"/>
                  </a:cubicBezTo>
                  <a:cubicBezTo>
                    <a:pt x="17964" y="183"/>
                    <a:pt x="17622" y="183"/>
                    <a:pt x="17256" y="183"/>
                  </a:cubicBezTo>
                  <a:cubicBezTo>
                    <a:pt x="16914" y="160"/>
                    <a:pt x="16572" y="160"/>
                    <a:pt x="16229" y="160"/>
                  </a:cubicBezTo>
                  <a:lnTo>
                    <a:pt x="15750" y="160"/>
                  </a:lnTo>
                  <a:cubicBezTo>
                    <a:pt x="15567" y="160"/>
                    <a:pt x="15407" y="137"/>
                    <a:pt x="15225" y="137"/>
                  </a:cubicBezTo>
                  <a:cubicBezTo>
                    <a:pt x="14882" y="137"/>
                    <a:pt x="14540" y="115"/>
                    <a:pt x="14175" y="115"/>
                  </a:cubicBezTo>
                  <a:cubicBezTo>
                    <a:pt x="13855" y="92"/>
                    <a:pt x="13536" y="92"/>
                    <a:pt x="13193" y="92"/>
                  </a:cubicBezTo>
                  <a:lnTo>
                    <a:pt x="12166" y="92"/>
                  </a:lnTo>
                  <a:cubicBezTo>
                    <a:pt x="11824" y="69"/>
                    <a:pt x="11459" y="69"/>
                    <a:pt x="11093" y="69"/>
                  </a:cubicBezTo>
                  <a:lnTo>
                    <a:pt x="9587" y="69"/>
                  </a:lnTo>
                  <a:cubicBezTo>
                    <a:pt x="9404" y="69"/>
                    <a:pt x="9222" y="69"/>
                    <a:pt x="9039" y="46"/>
                  </a:cubicBezTo>
                  <a:cubicBezTo>
                    <a:pt x="8332" y="46"/>
                    <a:pt x="7624" y="23"/>
                    <a:pt x="6916" y="23"/>
                  </a:cubicBezTo>
                  <a:cubicBezTo>
                    <a:pt x="6551" y="23"/>
                    <a:pt x="6209" y="1"/>
                    <a:pt x="5866" y="1"/>
                  </a:cubicBez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36"/>
            <p:cNvSpPr/>
            <p:nvPr/>
          </p:nvSpPr>
          <p:spPr>
            <a:xfrm>
              <a:off x="12865345" y="3872562"/>
              <a:ext cx="271503" cy="31170"/>
            </a:xfrm>
            <a:custGeom>
              <a:avLst/>
              <a:gdLst/>
              <a:ahLst/>
              <a:cxnLst/>
              <a:rect l="l" t="t" r="r" b="b"/>
              <a:pathLst>
                <a:path w="9747" h="1119" extrusionOk="0">
                  <a:moveTo>
                    <a:pt x="8948" y="0"/>
                  </a:moveTo>
                  <a:cubicBezTo>
                    <a:pt x="8765" y="0"/>
                    <a:pt x="8605" y="23"/>
                    <a:pt x="8423" y="46"/>
                  </a:cubicBezTo>
                  <a:cubicBezTo>
                    <a:pt x="8080" y="69"/>
                    <a:pt x="7761" y="92"/>
                    <a:pt x="7418" y="115"/>
                  </a:cubicBezTo>
                  <a:cubicBezTo>
                    <a:pt x="6711" y="160"/>
                    <a:pt x="6026" y="229"/>
                    <a:pt x="5318" y="297"/>
                  </a:cubicBezTo>
                  <a:cubicBezTo>
                    <a:pt x="4976" y="320"/>
                    <a:pt x="4657" y="366"/>
                    <a:pt x="4314" y="411"/>
                  </a:cubicBezTo>
                  <a:cubicBezTo>
                    <a:pt x="4154" y="434"/>
                    <a:pt x="3995" y="457"/>
                    <a:pt x="3812" y="457"/>
                  </a:cubicBezTo>
                  <a:cubicBezTo>
                    <a:pt x="3652" y="480"/>
                    <a:pt x="3470" y="503"/>
                    <a:pt x="3310" y="503"/>
                  </a:cubicBezTo>
                  <a:cubicBezTo>
                    <a:pt x="2945" y="548"/>
                    <a:pt x="2602" y="571"/>
                    <a:pt x="2237" y="617"/>
                  </a:cubicBezTo>
                  <a:cubicBezTo>
                    <a:pt x="2077" y="639"/>
                    <a:pt x="1918" y="662"/>
                    <a:pt x="1758" y="685"/>
                  </a:cubicBezTo>
                  <a:cubicBezTo>
                    <a:pt x="1575" y="708"/>
                    <a:pt x="1393" y="731"/>
                    <a:pt x="1210" y="754"/>
                  </a:cubicBezTo>
                  <a:cubicBezTo>
                    <a:pt x="1027" y="754"/>
                    <a:pt x="868" y="776"/>
                    <a:pt x="685" y="799"/>
                  </a:cubicBezTo>
                  <a:cubicBezTo>
                    <a:pt x="480" y="845"/>
                    <a:pt x="274" y="891"/>
                    <a:pt x="69" y="936"/>
                  </a:cubicBezTo>
                  <a:cubicBezTo>
                    <a:pt x="23" y="936"/>
                    <a:pt x="0" y="1005"/>
                    <a:pt x="0" y="1050"/>
                  </a:cubicBezTo>
                  <a:cubicBezTo>
                    <a:pt x="23" y="1096"/>
                    <a:pt x="69" y="1119"/>
                    <a:pt x="137" y="1119"/>
                  </a:cubicBezTo>
                  <a:cubicBezTo>
                    <a:pt x="228" y="1096"/>
                    <a:pt x="320" y="1073"/>
                    <a:pt x="411" y="1050"/>
                  </a:cubicBezTo>
                  <a:cubicBezTo>
                    <a:pt x="594" y="1028"/>
                    <a:pt x="753" y="982"/>
                    <a:pt x="936" y="959"/>
                  </a:cubicBezTo>
                  <a:cubicBezTo>
                    <a:pt x="1096" y="959"/>
                    <a:pt x="1278" y="936"/>
                    <a:pt x="1438" y="913"/>
                  </a:cubicBezTo>
                  <a:cubicBezTo>
                    <a:pt x="1781" y="891"/>
                    <a:pt x="2146" y="845"/>
                    <a:pt x="2488" y="822"/>
                  </a:cubicBezTo>
                  <a:cubicBezTo>
                    <a:pt x="2831" y="799"/>
                    <a:pt x="3173" y="776"/>
                    <a:pt x="3515" y="754"/>
                  </a:cubicBezTo>
                  <a:cubicBezTo>
                    <a:pt x="3675" y="754"/>
                    <a:pt x="3858" y="754"/>
                    <a:pt x="4040" y="731"/>
                  </a:cubicBezTo>
                  <a:cubicBezTo>
                    <a:pt x="4200" y="731"/>
                    <a:pt x="4360" y="708"/>
                    <a:pt x="4542" y="708"/>
                  </a:cubicBezTo>
                  <a:cubicBezTo>
                    <a:pt x="5227" y="639"/>
                    <a:pt x="5912" y="617"/>
                    <a:pt x="6597" y="594"/>
                  </a:cubicBezTo>
                  <a:cubicBezTo>
                    <a:pt x="7281" y="571"/>
                    <a:pt x="7966" y="548"/>
                    <a:pt x="8674" y="525"/>
                  </a:cubicBezTo>
                  <a:cubicBezTo>
                    <a:pt x="8811" y="503"/>
                    <a:pt x="8948" y="503"/>
                    <a:pt x="9062" y="503"/>
                  </a:cubicBezTo>
                  <a:cubicBezTo>
                    <a:pt x="9222" y="503"/>
                    <a:pt x="9381" y="503"/>
                    <a:pt x="9518" y="480"/>
                  </a:cubicBezTo>
                  <a:cubicBezTo>
                    <a:pt x="9655" y="480"/>
                    <a:pt x="9747" y="366"/>
                    <a:pt x="9747" y="229"/>
                  </a:cubicBezTo>
                  <a:cubicBezTo>
                    <a:pt x="9747" y="183"/>
                    <a:pt x="9724" y="115"/>
                    <a:pt x="9678" y="69"/>
                  </a:cubicBezTo>
                  <a:cubicBezTo>
                    <a:pt x="9610" y="23"/>
                    <a:pt x="9564" y="0"/>
                    <a:pt x="9496" y="0"/>
                  </a:cubicBez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36"/>
            <p:cNvSpPr/>
            <p:nvPr/>
          </p:nvSpPr>
          <p:spPr>
            <a:xfrm>
              <a:off x="10802794" y="3951392"/>
              <a:ext cx="1503696" cy="93286"/>
            </a:xfrm>
            <a:custGeom>
              <a:avLst/>
              <a:gdLst/>
              <a:ahLst/>
              <a:cxnLst/>
              <a:rect l="l" t="t" r="r" b="b"/>
              <a:pathLst>
                <a:path w="53983" h="3349" extrusionOk="0">
                  <a:moveTo>
                    <a:pt x="33508" y="1"/>
                  </a:moveTo>
                  <a:cubicBezTo>
                    <a:pt x="32961" y="24"/>
                    <a:pt x="32413" y="46"/>
                    <a:pt x="31888" y="46"/>
                  </a:cubicBezTo>
                  <a:cubicBezTo>
                    <a:pt x="31363" y="46"/>
                    <a:pt x="30838" y="69"/>
                    <a:pt x="30336" y="92"/>
                  </a:cubicBezTo>
                  <a:cubicBezTo>
                    <a:pt x="30062" y="92"/>
                    <a:pt x="29788" y="115"/>
                    <a:pt x="29537" y="115"/>
                  </a:cubicBezTo>
                  <a:cubicBezTo>
                    <a:pt x="29263" y="115"/>
                    <a:pt x="28989" y="138"/>
                    <a:pt x="28692" y="138"/>
                  </a:cubicBezTo>
                  <a:cubicBezTo>
                    <a:pt x="28418" y="160"/>
                    <a:pt x="28145" y="160"/>
                    <a:pt x="27871" y="160"/>
                  </a:cubicBezTo>
                  <a:cubicBezTo>
                    <a:pt x="27620" y="160"/>
                    <a:pt x="27368" y="183"/>
                    <a:pt x="27140" y="206"/>
                  </a:cubicBezTo>
                  <a:lnTo>
                    <a:pt x="25451" y="206"/>
                  </a:lnTo>
                  <a:cubicBezTo>
                    <a:pt x="25177" y="229"/>
                    <a:pt x="24926" y="229"/>
                    <a:pt x="24652" y="252"/>
                  </a:cubicBezTo>
                  <a:cubicBezTo>
                    <a:pt x="24401" y="275"/>
                    <a:pt x="24127" y="275"/>
                    <a:pt x="23876" y="297"/>
                  </a:cubicBezTo>
                  <a:cubicBezTo>
                    <a:pt x="23602" y="297"/>
                    <a:pt x="23351" y="320"/>
                    <a:pt x="23077" y="320"/>
                  </a:cubicBezTo>
                  <a:cubicBezTo>
                    <a:pt x="22803" y="343"/>
                    <a:pt x="22529" y="366"/>
                    <a:pt x="22278" y="366"/>
                  </a:cubicBezTo>
                  <a:cubicBezTo>
                    <a:pt x="22004" y="389"/>
                    <a:pt x="21708" y="412"/>
                    <a:pt x="21434" y="412"/>
                  </a:cubicBezTo>
                  <a:cubicBezTo>
                    <a:pt x="21183" y="434"/>
                    <a:pt x="20909" y="457"/>
                    <a:pt x="20658" y="457"/>
                  </a:cubicBezTo>
                  <a:cubicBezTo>
                    <a:pt x="20110" y="503"/>
                    <a:pt x="19562" y="526"/>
                    <a:pt x="19014" y="571"/>
                  </a:cubicBezTo>
                  <a:cubicBezTo>
                    <a:pt x="18489" y="617"/>
                    <a:pt x="17942" y="640"/>
                    <a:pt x="17417" y="685"/>
                  </a:cubicBezTo>
                  <a:cubicBezTo>
                    <a:pt x="16892" y="731"/>
                    <a:pt x="16344" y="777"/>
                    <a:pt x="15819" y="822"/>
                  </a:cubicBezTo>
                  <a:cubicBezTo>
                    <a:pt x="15545" y="845"/>
                    <a:pt x="15294" y="868"/>
                    <a:pt x="15020" y="891"/>
                  </a:cubicBezTo>
                  <a:cubicBezTo>
                    <a:pt x="14746" y="891"/>
                    <a:pt x="14472" y="914"/>
                    <a:pt x="14198" y="937"/>
                  </a:cubicBezTo>
                  <a:cubicBezTo>
                    <a:pt x="13673" y="982"/>
                    <a:pt x="13148" y="1005"/>
                    <a:pt x="12623" y="1051"/>
                  </a:cubicBezTo>
                  <a:cubicBezTo>
                    <a:pt x="12075" y="1096"/>
                    <a:pt x="11551" y="1119"/>
                    <a:pt x="11003" y="1165"/>
                  </a:cubicBezTo>
                  <a:cubicBezTo>
                    <a:pt x="10752" y="1188"/>
                    <a:pt x="10478" y="1210"/>
                    <a:pt x="10227" y="1233"/>
                  </a:cubicBezTo>
                  <a:lnTo>
                    <a:pt x="9428" y="1302"/>
                  </a:lnTo>
                  <a:cubicBezTo>
                    <a:pt x="8903" y="1347"/>
                    <a:pt x="8378" y="1416"/>
                    <a:pt x="7853" y="1462"/>
                  </a:cubicBezTo>
                  <a:cubicBezTo>
                    <a:pt x="7579" y="1484"/>
                    <a:pt x="7305" y="1507"/>
                    <a:pt x="7008" y="1530"/>
                  </a:cubicBezTo>
                  <a:cubicBezTo>
                    <a:pt x="6757" y="1553"/>
                    <a:pt x="6483" y="1576"/>
                    <a:pt x="6232" y="1598"/>
                  </a:cubicBezTo>
                  <a:cubicBezTo>
                    <a:pt x="5684" y="1644"/>
                    <a:pt x="5159" y="1713"/>
                    <a:pt x="4634" y="1804"/>
                  </a:cubicBezTo>
                  <a:cubicBezTo>
                    <a:pt x="4132" y="1872"/>
                    <a:pt x="3630" y="1964"/>
                    <a:pt x="3151" y="2055"/>
                  </a:cubicBezTo>
                  <a:cubicBezTo>
                    <a:pt x="3014" y="2078"/>
                    <a:pt x="2900" y="2101"/>
                    <a:pt x="2763" y="2123"/>
                  </a:cubicBezTo>
                  <a:cubicBezTo>
                    <a:pt x="2626" y="2146"/>
                    <a:pt x="2512" y="2192"/>
                    <a:pt x="2375" y="2215"/>
                  </a:cubicBezTo>
                  <a:cubicBezTo>
                    <a:pt x="2146" y="2283"/>
                    <a:pt x="1918" y="2352"/>
                    <a:pt x="1690" y="2420"/>
                  </a:cubicBezTo>
                  <a:cubicBezTo>
                    <a:pt x="1485" y="2489"/>
                    <a:pt x="1256" y="2534"/>
                    <a:pt x="1028" y="2603"/>
                  </a:cubicBezTo>
                  <a:cubicBezTo>
                    <a:pt x="914" y="2626"/>
                    <a:pt x="800" y="2648"/>
                    <a:pt x="686" y="2671"/>
                  </a:cubicBezTo>
                  <a:cubicBezTo>
                    <a:pt x="526" y="2694"/>
                    <a:pt x="389" y="2717"/>
                    <a:pt x="252" y="2763"/>
                  </a:cubicBezTo>
                  <a:cubicBezTo>
                    <a:pt x="161" y="2763"/>
                    <a:pt x="92" y="2831"/>
                    <a:pt x="69" y="2900"/>
                  </a:cubicBezTo>
                  <a:cubicBezTo>
                    <a:pt x="24" y="2968"/>
                    <a:pt x="1" y="3059"/>
                    <a:pt x="24" y="3128"/>
                  </a:cubicBezTo>
                  <a:cubicBezTo>
                    <a:pt x="47" y="3196"/>
                    <a:pt x="92" y="3265"/>
                    <a:pt x="161" y="3310"/>
                  </a:cubicBezTo>
                  <a:cubicBezTo>
                    <a:pt x="214" y="3337"/>
                    <a:pt x="260" y="3348"/>
                    <a:pt x="307" y="3348"/>
                  </a:cubicBezTo>
                  <a:cubicBezTo>
                    <a:pt x="340" y="3348"/>
                    <a:pt x="374" y="3343"/>
                    <a:pt x="412" y="3333"/>
                  </a:cubicBezTo>
                  <a:cubicBezTo>
                    <a:pt x="617" y="3310"/>
                    <a:pt x="823" y="3265"/>
                    <a:pt x="1051" y="3219"/>
                  </a:cubicBezTo>
                  <a:cubicBezTo>
                    <a:pt x="1233" y="3173"/>
                    <a:pt x="1416" y="3128"/>
                    <a:pt x="1621" y="3082"/>
                  </a:cubicBezTo>
                  <a:cubicBezTo>
                    <a:pt x="1987" y="2991"/>
                    <a:pt x="2352" y="2877"/>
                    <a:pt x="2717" y="2785"/>
                  </a:cubicBezTo>
                  <a:cubicBezTo>
                    <a:pt x="3105" y="2694"/>
                    <a:pt x="3493" y="2626"/>
                    <a:pt x="3904" y="2557"/>
                  </a:cubicBezTo>
                  <a:cubicBezTo>
                    <a:pt x="4292" y="2511"/>
                    <a:pt x="4703" y="2420"/>
                    <a:pt x="5091" y="2375"/>
                  </a:cubicBezTo>
                  <a:cubicBezTo>
                    <a:pt x="6118" y="2238"/>
                    <a:pt x="7168" y="2169"/>
                    <a:pt x="8195" y="2078"/>
                  </a:cubicBezTo>
                  <a:cubicBezTo>
                    <a:pt x="8469" y="2055"/>
                    <a:pt x="8743" y="2032"/>
                    <a:pt x="8994" y="1987"/>
                  </a:cubicBezTo>
                  <a:cubicBezTo>
                    <a:pt x="9268" y="1964"/>
                    <a:pt x="9542" y="1941"/>
                    <a:pt x="9793" y="1918"/>
                  </a:cubicBezTo>
                  <a:cubicBezTo>
                    <a:pt x="10341" y="1850"/>
                    <a:pt x="10866" y="1827"/>
                    <a:pt x="11414" y="1781"/>
                  </a:cubicBezTo>
                  <a:cubicBezTo>
                    <a:pt x="11939" y="1758"/>
                    <a:pt x="12486" y="1713"/>
                    <a:pt x="13011" y="1667"/>
                  </a:cubicBezTo>
                  <a:cubicBezTo>
                    <a:pt x="13536" y="1644"/>
                    <a:pt x="14061" y="1598"/>
                    <a:pt x="14586" y="1553"/>
                  </a:cubicBezTo>
                  <a:cubicBezTo>
                    <a:pt x="15111" y="1530"/>
                    <a:pt x="15659" y="1484"/>
                    <a:pt x="16184" y="1439"/>
                  </a:cubicBezTo>
                  <a:cubicBezTo>
                    <a:pt x="16458" y="1416"/>
                    <a:pt x="16709" y="1393"/>
                    <a:pt x="16983" y="1370"/>
                  </a:cubicBezTo>
                  <a:cubicBezTo>
                    <a:pt x="17257" y="1347"/>
                    <a:pt x="17508" y="1325"/>
                    <a:pt x="17782" y="1302"/>
                  </a:cubicBezTo>
                  <a:cubicBezTo>
                    <a:pt x="18056" y="1279"/>
                    <a:pt x="18330" y="1256"/>
                    <a:pt x="18604" y="1233"/>
                  </a:cubicBezTo>
                  <a:cubicBezTo>
                    <a:pt x="18877" y="1233"/>
                    <a:pt x="19151" y="1210"/>
                    <a:pt x="19425" y="1188"/>
                  </a:cubicBezTo>
                  <a:cubicBezTo>
                    <a:pt x="19950" y="1165"/>
                    <a:pt x="20498" y="1119"/>
                    <a:pt x="21023" y="1096"/>
                  </a:cubicBezTo>
                  <a:cubicBezTo>
                    <a:pt x="21297" y="1073"/>
                    <a:pt x="21571" y="1073"/>
                    <a:pt x="21845" y="1051"/>
                  </a:cubicBezTo>
                  <a:cubicBezTo>
                    <a:pt x="22096" y="1028"/>
                    <a:pt x="22370" y="1028"/>
                    <a:pt x="22644" y="1005"/>
                  </a:cubicBezTo>
                  <a:cubicBezTo>
                    <a:pt x="22918" y="982"/>
                    <a:pt x="23191" y="982"/>
                    <a:pt x="23465" y="959"/>
                  </a:cubicBezTo>
                  <a:cubicBezTo>
                    <a:pt x="23716" y="959"/>
                    <a:pt x="23967" y="937"/>
                    <a:pt x="24241" y="914"/>
                  </a:cubicBezTo>
                  <a:cubicBezTo>
                    <a:pt x="24492" y="914"/>
                    <a:pt x="24766" y="891"/>
                    <a:pt x="25017" y="891"/>
                  </a:cubicBezTo>
                  <a:cubicBezTo>
                    <a:pt x="25291" y="868"/>
                    <a:pt x="25565" y="868"/>
                    <a:pt x="25839" y="868"/>
                  </a:cubicBezTo>
                  <a:cubicBezTo>
                    <a:pt x="26113" y="845"/>
                    <a:pt x="26364" y="845"/>
                    <a:pt x="26638" y="845"/>
                  </a:cubicBezTo>
                  <a:cubicBezTo>
                    <a:pt x="26935" y="845"/>
                    <a:pt x="27209" y="845"/>
                    <a:pt x="27505" y="822"/>
                  </a:cubicBezTo>
                  <a:cubicBezTo>
                    <a:pt x="27756" y="822"/>
                    <a:pt x="28008" y="822"/>
                    <a:pt x="28259" y="800"/>
                  </a:cubicBezTo>
                  <a:cubicBezTo>
                    <a:pt x="28555" y="800"/>
                    <a:pt x="28829" y="777"/>
                    <a:pt x="29103" y="777"/>
                  </a:cubicBezTo>
                  <a:cubicBezTo>
                    <a:pt x="29377" y="754"/>
                    <a:pt x="29651" y="754"/>
                    <a:pt x="29925" y="754"/>
                  </a:cubicBezTo>
                  <a:cubicBezTo>
                    <a:pt x="30199" y="754"/>
                    <a:pt x="30450" y="731"/>
                    <a:pt x="30724" y="731"/>
                  </a:cubicBezTo>
                  <a:cubicBezTo>
                    <a:pt x="31249" y="708"/>
                    <a:pt x="31751" y="708"/>
                    <a:pt x="32276" y="708"/>
                  </a:cubicBezTo>
                  <a:cubicBezTo>
                    <a:pt x="32550" y="685"/>
                    <a:pt x="32801" y="663"/>
                    <a:pt x="33075" y="663"/>
                  </a:cubicBezTo>
                  <a:lnTo>
                    <a:pt x="33919" y="663"/>
                  </a:lnTo>
                  <a:cubicBezTo>
                    <a:pt x="34946" y="640"/>
                    <a:pt x="35996" y="640"/>
                    <a:pt x="37046" y="640"/>
                  </a:cubicBezTo>
                  <a:cubicBezTo>
                    <a:pt x="37206" y="640"/>
                    <a:pt x="37343" y="663"/>
                    <a:pt x="37503" y="663"/>
                  </a:cubicBezTo>
                  <a:cubicBezTo>
                    <a:pt x="37480" y="708"/>
                    <a:pt x="37480" y="754"/>
                    <a:pt x="37457" y="777"/>
                  </a:cubicBezTo>
                  <a:cubicBezTo>
                    <a:pt x="37412" y="800"/>
                    <a:pt x="37389" y="800"/>
                    <a:pt x="37343" y="800"/>
                  </a:cubicBezTo>
                  <a:cubicBezTo>
                    <a:pt x="37252" y="800"/>
                    <a:pt x="37206" y="822"/>
                    <a:pt x="37138" y="891"/>
                  </a:cubicBezTo>
                  <a:cubicBezTo>
                    <a:pt x="37092" y="937"/>
                    <a:pt x="37069" y="1005"/>
                    <a:pt x="37069" y="1073"/>
                  </a:cubicBezTo>
                  <a:cubicBezTo>
                    <a:pt x="37069" y="1142"/>
                    <a:pt x="37092" y="1233"/>
                    <a:pt x="37138" y="1279"/>
                  </a:cubicBezTo>
                  <a:cubicBezTo>
                    <a:pt x="37175" y="1316"/>
                    <a:pt x="37243" y="1353"/>
                    <a:pt x="37304" y="1353"/>
                  </a:cubicBezTo>
                  <a:cubicBezTo>
                    <a:pt x="37317" y="1353"/>
                    <a:pt x="37331" y="1352"/>
                    <a:pt x="37343" y="1347"/>
                  </a:cubicBezTo>
                  <a:cubicBezTo>
                    <a:pt x="37800" y="1302"/>
                    <a:pt x="38256" y="1256"/>
                    <a:pt x="38713" y="1210"/>
                  </a:cubicBezTo>
                  <a:cubicBezTo>
                    <a:pt x="38918" y="1210"/>
                    <a:pt x="39123" y="1188"/>
                    <a:pt x="39329" y="1188"/>
                  </a:cubicBezTo>
                  <a:cubicBezTo>
                    <a:pt x="39397" y="1165"/>
                    <a:pt x="39489" y="1165"/>
                    <a:pt x="39580" y="1165"/>
                  </a:cubicBezTo>
                  <a:lnTo>
                    <a:pt x="40995" y="1165"/>
                  </a:lnTo>
                  <a:cubicBezTo>
                    <a:pt x="40995" y="1165"/>
                    <a:pt x="41018" y="1188"/>
                    <a:pt x="41018" y="1210"/>
                  </a:cubicBezTo>
                  <a:cubicBezTo>
                    <a:pt x="41086" y="1279"/>
                    <a:pt x="41155" y="1325"/>
                    <a:pt x="41246" y="1325"/>
                  </a:cubicBezTo>
                  <a:cubicBezTo>
                    <a:pt x="41338" y="1332"/>
                    <a:pt x="41426" y="1335"/>
                    <a:pt x="41514" y="1335"/>
                  </a:cubicBezTo>
                  <a:cubicBezTo>
                    <a:pt x="41690" y="1335"/>
                    <a:pt x="41863" y="1325"/>
                    <a:pt x="42045" y="1325"/>
                  </a:cubicBezTo>
                  <a:lnTo>
                    <a:pt x="44602" y="1325"/>
                  </a:lnTo>
                  <a:cubicBezTo>
                    <a:pt x="45035" y="1325"/>
                    <a:pt x="45446" y="1325"/>
                    <a:pt x="45880" y="1302"/>
                  </a:cubicBezTo>
                  <a:cubicBezTo>
                    <a:pt x="45903" y="1347"/>
                    <a:pt x="45971" y="1393"/>
                    <a:pt x="46017" y="1393"/>
                  </a:cubicBezTo>
                  <a:cubicBezTo>
                    <a:pt x="46154" y="1439"/>
                    <a:pt x="46313" y="1439"/>
                    <a:pt x="46450" y="1462"/>
                  </a:cubicBezTo>
                  <a:cubicBezTo>
                    <a:pt x="46587" y="1462"/>
                    <a:pt x="46724" y="1484"/>
                    <a:pt x="46861" y="1484"/>
                  </a:cubicBezTo>
                  <a:cubicBezTo>
                    <a:pt x="47135" y="1484"/>
                    <a:pt x="47409" y="1507"/>
                    <a:pt x="47683" y="1507"/>
                  </a:cubicBezTo>
                  <a:cubicBezTo>
                    <a:pt x="48231" y="1484"/>
                    <a:pt x="48779" y="1484"/>
                    <a:pt x="49349" y="1484"/>
                  </a:cubicBezTo>
                  <a:cubicBezTo>
                    <a:pt x="49920" y="1484"/>
                    <a:pt x="50513" y="1484"/>
                    <a:pt x="51084" y="1507"/>
                  </a:cubicBezTo>
                  <a:cubicBezTo>
                    <a:pt x="51358" y="1507"/>
                    <a:pt x="51632" y="1530"/>
                    <a:pt x="51906" y="1530"/>
                  </a:cubicBezTo>
                  <a:cubicBezTo>
                    <a:pt x="52180" y="1553"/>
                    <a:pt x="52453" y="1576"/>
                    <a:pt x="52727" y="1576"/>
                  </a:cubicBezTo>
                  <a:cubicBezTo>
                    <a:pt x="52887" y="1598"/>
                    <a:pt x="53047" y="1598"/>
                    <a:pt x="53230" y="1598"/>
                  </a:cubicBezTo>
                  <a:cubicBezTo>
                    <a:pt x="53298" y="1598"/>
                    <a:pt x="53389" y="1598"/>
                    <a:pt x="53458" y="1621"/>
                  </a:cubicBezTo>
                  <a:cubicBezTo>
                    <a:pt x="53503" y="1621"/>
                    <a:pt x="53555" y="1627"/>
                    <a:pt x="53603" y="1627"/>
                  </a:cubicBezTo>
                  <a:cubicBezTo>
                    <a:pt x="53652" y="1627"/>
                    <a:pt x="53697" y="1621"/>
                    <a:pt x="53732" y="1598"/>
                  </a:cubicBezTo>
                  <a:cubicBezTo>
                    <a:pt x="53823" y="1576"/>
                    <a:pt x="53891" y="1530"/>
                    <a:pt x="53937" y="1462"/>
                  </a:cubicBezTo>
                  <a:cubicBezTo>
                    <a:pt x="53983" y="1393"/>
                    <a:pt x="53983" y="1302"/>
                    <a:pt x="53960" y="1210"/>
                  </a:cubicBezTo>
                  <a:cubicBezTo>
                    <a:pt x="53937" y="1096"/>
                    <a:pt x="53823" y="1005"/>
                    <a:pt x="53709" y="959"/>
                  </a:cubicBezTo>
                  <a:cubicBezTo>
                    <a:pt x="53663" y="914"/>
                    <a:pt x="53595" y="891"/>
                    <a:pt x="53526" y="845"/>
                  </a:cubicBezTo>
                  <a:cubicBezTo>
                    <a:pt x="53366" y="777"/>
                    <a:pt x="53207" y="731"/>
                    <a:pt x="53024" y="685"/>
                  </a:cubicBezTo>
                  <a:cubicBezTo>
                    <a:pt x="52705" y="617"/>
                    <a:pt x="52362" y="549"/>
                    <a:pt x="52020" y="526"/>
                  </a:cubicBezTo>
                  <a:cubicBezTo>
                    <a:pt x="51792" y="480"/>
                    <a:pt x="51540" y="434"/>
                    <a:pt x="51289" y="412"/>
                  </a:cubicBezTo>
                  <a:cubicBezTo>
                    <a:pt x="51038" y="412"/>
                    <a:pt x="50810" y="389"/>
                    <a:pt x="50559" y="366"/>
                  </a:cubicBezTo>
                  <a:cubicBezTo>
                    <a:pt x="50445" y="366"/>
                    <a:pt x="50331" y="343"/>
                    <a:pt x="50217" y="343"/>
                  </a:cubicBezTo>
                  <a:cubicBezTo>
                    <a:pt x="50080" y="320"/>
                    <a:pt x="49943" y="320"/>
                    <a:pt x="49829" y="297"/>
                  </a:cubicBezTo>
                  <a:cubicBezTo>
                    <a:pt x="49577" y="297"/>
                    <a:pt x="49326" y="275"/>
                    <a:pt x="49075" y="275"/>
                  </a:cubicBezTo>
                  <a:cubicBezTo>
                    <a:pt x="48824" y="252"/>
                    <a:pt x="48573" y="229"/>
                    <a:pt x="48322" y="229"/>
                  </a:cubicBezTo>
                  <a:cubicBezTo>
                    <a:pt x="48048" y="206"/>
                    <a:pt x="47797" y="206"/>
                    <a:pt x="47523" y="206"/>
                  </a:cubicBezTo>
                  <a:cubicBezTo>
                    <a:pt x="47021" y="206"/>
                    <a:pt x="46496" y="183"/>
                    <a:pt x="45994" y="160"/>
                  </a:cubicBezTo>
                  <a:cubicBezTo>
                    <a:pt x="45720" y="138"/>
                    <a:pt x="45469" y="138"/>
                    <a:pt x="45218" y="138"/>
                  </a:cubicBezTo>
                  <a:cubicBezTo>
                    <a:pt x="44967" y="115"/>
                    <a:pt x="44739" y="92"/>
                    <a:pt x="44487" y="92"/>
                  </a:cubicBezTo>
                  <a:lnTo>
                    <a:pt x="40561" y="92"/>
                  </a:lnTo>
                  <a:cubicBezTo>
                    <a:pt x="40288" y="69"/>
                    <a:pt x="40014" y="69"/>
                    <a:pt x="39740" y="46"/>
                  </a:cubicBezTo>
                  <a:lnTo>
                    <a:pt x="38210" y="46"/>
                  </a:lnTo>
                  <a:cubicBezTo>
                    <a:pt x="37959" y="24"/>
                    <a:pt x="37708" y="24"/>
                    <a:pt x="37457" y="1"/>
                  </a:cubicBez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36"/>
            <p:cNvSpPr/>
            <p:nvPr/>
          </p:nvSpPr>
          <p:spPr>
            <a:xfrm>
              <a:off x="10833323" y="3963481"/>
              <a:ext cx="1077069" cy="73147"/>
            </a:xfrm>
            <a:custGeom>
              <a:avLst/>
              <a:gdLst/>
              <a:ahLst/>
              <a:cxnLst/>
              <a:rect l="l" t="t" r="r" b="b"/>
              <a:pathLst>
                <a:path w="38667" h="2626" extrusionOk="0">
                  <a:moveTo>
                    <a:pt x="33234" y="0"/>
                  </a:moveTo>
                  <a:cubicBezTo>
                    <a:pt x="32915" y="0"/>
                    <a:pt x="32618" y="23"/>
                    <a:pt x="32298" y="23"/>
                  </a:cubicBezTo>
                  <a:cubicBezTo>
                    <a:pt x="32002" y="46"/>
                    <a:pt x="31682" y="46"/>
                    <a:pt x="31385" y="46"/>
                  </a:cubicBezTo>
                  <a:cubicBezTo>
                    <a:pt x="31271" y="69"/>
                    <a:pt x="31134" y="69"/>
                    <a:pt x="31020" y="69"/>
                  </a:cubicBezTo>
                  <a:cubicBezTo>
                    <a:pt x="30792" y="69"/>
                    <a:pt x="30586" y="69"/>
                    <a:pt x="30381" y="115"/>
                  </a:cubicBezTo>
                  <a:cubicBezTo>
                    <a:pt x="30335" y="137"/>
                    <a:pt x="30290" y="160"/>
                    <a:pt x="30267" y="183"/>
                  </a:cubicBezTo>
                  <a:cubicBezTo>
                    <a:pt x="29970" y="206"/>
                    <a:pt x="29696" y="206"/>
                    <a:pt x="29400" y="206"/>
                  </a:cubicBezTo>
                  <a:lnTo>
                    <a:pt x="29354" y="206"/>
                  </a:lnTo>
                  <a:cubicBezTo>
                    <a:pt x="29171" y="183"/>
                    <a:pt x="28966" y="183"/>
                    <a:pt x="28760" y="183"/>
                  </a:cubicBezTo>
                  <a:cubicBezTo>
                    <a:pt x="28623" y="183"/>
                    <a:pt x="28497" y="173"/>
                    <a:pt x="28366" y="173"/>
                  </a:cubicBezTo>
                  <a:cubicBezTo>
                    <a:pt x="28301" y="173"/>
                    <a:pt x="28235" y="175"/>
                    <a:pt x="28167" y="183"/>
                  </a:cubicBezTo>
                  <a:cubicBezTo>
                    <a:pt x="27779" y="183"/>
                    <a:pt x="27391" y="206"/>
                    <a:pt x="26980" y="206"/>
                  </a:cubicBezTo>
                  <a:cubicBezTo>
                    <a:pt x="26638" y="206"/>
                    <a:pt x="26272" y="206"/>
                    <a:pt x="25907" y="229"/>
                  </a:cubicBezTo>
                  <a:lnTo>
                    <a:pt x="23967" y="229"/>
                  </a:lnTo>
                  <a:cubicBezTo>
                    <a:pt x="23648" y="251"/>
                    <a:pt x="23328" y="274"/>
                    <a:pt x="22986" y="297"/>
                  </a:cubicBezTo>
                  <a:cubicBezTo>
                    <a:pt x="22689" y="297"/>
                    <a:pt x="22369" y="320"/>
                    <a:pt x="22050" y="343"/>
                  </a:cubicBezTo>
                  <a:cubicBezTo>
                    <a:pt x="21958" y="343"/>
                    <a:pt x="21867" y="343"/>
                    <a:pt x="21776" y="366"/>
                  </a:cubicBezTo>
                  <a:cubicBezTo>
                    <a:pt x="21730" y="343"/>
                    <a:pt x="21662" y="343"/>
                    <a:pt x="21616" y="343"/>
                  </a:cubicBezTo>
                  <a:lnTo>
                    <a:pt x="20657" y="343"/>
                  </a:lnTo>
                  <a:cubicBezTo>
                    <a:pt x="20247" y="366"/>
                    <a:pt x="19836" y="366"/>
                    <a:pt x="19425" y="388"/>
                  </a:cubicBezTo>
                  <a:cubicBezTo>
                    <a:pt x="19037" y="388"/>
                    <a:pt x="18626" y="411"/>
                    <a:pt x="18238" y="434"/>
                  </a:cubicBezTo>
                  <a:cubicBezTo>
                    <a:pt x="18033" y="457"/>
                    <a:pt x="17850" y="457"/>
                    <a:pt x="17644" y="480"/>
                  </a:cubicBezTo>
                  <a:cubicBezTo>
                    <a:pt x="17553" y="480"/>
                    <a:pt x="17462" y="480"/>
                    <a:pt x="17371" y="503"/>
                  </a:cubicBezTo>
                  <a:lnTo>
                    <a:pt x="17211" y="503"/>
                  </a:lnTo>
                  <a:cubicBezTo>
                    <a:pt x="17165" y="525"/>
                    <a:pt x="17142" y="525"/>
                    <a:pt x="17119" y="525"/>
                  </a:cubicBezTo>
                  <a:lnTo>
                    <a:pt x="16343" y="525"/>
                  </a:lnTo>
                  <a:cubicBezTo>
                    <a:pt x="16001" y="548"/>
                    <a:pt x="15659" y="548"/>
                    <a:pt x="15316" y="571"/>
                  </a:cubicBezTo>
                  <a:cubicBezTo>
                    <a:pt x="15134" y="594"/>
                    <a:pt x="14974" y="594"/>
                    <a:pt x="14791" y="594"/>
                  </a:cubicBezTo>
                  <a:cubicBezTo>
                    <a:pt x="14632" y="617"/>
                    <a:pt x="14472" y="617"/>
                    <a:pt x="14312" y="617"/>
                  </a:cubicBezTo>
                  <a:cubicBezTo>
                    <a:pt x="14129" y="639"/>
                    <a:pt x="13970" y="639"/>
                    <a:pt x="13810" y="662"/>
                  </a:cubicBezTo>
                  <a:lnTo>
                    <a:pt x="13582" y="662"/>
                  </a:lnTo>
                  <a:cubicBezTo>
                    <a:pt x="13467" y="685"/>
                    <a:pt x="13330" y="685"/>
                    <a:pt x="13239" y="731"/>
                  </a:cubicBezTo>
                  <a:cubicBezTo>
                    <a:pt x="13194" y="731"/>
                    <a:pt x="13148" y="754"/>
                    <a:pt x="13125" y="799"/>
                  </a:cubicBezTo>
                  <a:lnTo>
                    <a:pt x="12760" y="799"/>
                  </a:lnTo>
                  <a:cubicBezTo>
                    <a:pt x="12417" y="822"/>
                    <a:pt x="12075" y="845"/>
                    <a:pt x="11733" y="868"/>
                  </a:cubicBezTo>
                  <a:cubicBezTo>
                    <a:pt x="11413" y="891"/>
                    <a:pt x="11094" y="913"/>
                    <a:pt x="10774" y="959"/>
                  </a:cubicBezTo>
                  <a:cubicBezTo>
                    <a:pt x="10432" y="982"/>
                    <a:pt x="10112" y="1005"/>
                    <a:pt x="9770" y="1050"/>
                  </a:cubicBezTo>
                  <a:cubicBezTo>
                    <a:pt x="9770" y="1073"/>
                    <a:pt x="9747" y="1073"/>
                    <a:pt x="9747" y="1073"/>
                  </a:cubicBezTo>
                  <a:lnTo>
                    <a:pt x="9770" y="1073"/>
                  </a:lnTo>
                  <a:cubicBezTo>
                    <a:pt x="9724" y="1073"/>
                    <a:pt x="9678" y="1073"/>
                    <a:pt x="9633" y="1096"/>
                  </a:cubicBezTo>
                  <a:cubicBezTo>
                    <a:pt x="9587" y="1119"/>
                    <a:pt x="9564" y="1164"/>
                    <a:pt x="9541" y="1210"/>
                  </a:cubicBezTo>
                  <a:cubicBezTo>
                    <a:pt x="9541" y="1233"/>
                    <a:pt x="9541" y="1256"/>
                    <a:pt x="9541" y="1279"/>
                  </a:cubicBezTo>
                  <a:cubicBezTo>
                    <a:pt x="9382" y="1301"/>
                    <a:pt x="9222" y="1301"/>
                    <a:pt x="9039" y="1324"/>
                  </a:cubicBezTo>
                  <a:cubicBezTo>
                    <a:pt x="8606" y="1370"/>
                    <a:pt x="8172" y="1416"/>
                    <a:pt x="7715" y="1438"/>
                  </a:cubicBezTo>
                  <a:lnTo>
                    <a:pt x="7419" y="1438"/>
                  </a:lnTo>
                  <a:cubicBezTo>
                    <a:pt x="7327" y="1438"/>
                    <a:pt x="7236" y="1438"/>
                    <a:pt x="7145" y="1461"/>
                  </a:cubicBezTo>
                  <a:cubicBezTo>
                    <a:pt x="6825" y="1461"/>
                    <a:pt x="6506" y="1507"/>
                    <a:pt x="6163" y="1530"/>
                  </a:cubicBezTo>
                  <a:cubicBezTo>
                    <a:pt x="5616" y="1575"/>
                    <a:pt x="5068" y="1644"/>
                    <a:pt x="4520" y="1712"/>
                  </a:cubicBezTo>
                  <a:cubicBezTo>
                    <a:pt x="4474" y="1735"/>
                    <a:pt x="4429" y="1735"/>
                    <a:pt x="4383" y="1735"/>
                  </a:cubicBezTo>
                  <a:cubicBezTo>
                    <a:pt x="4360" y="1712"/>
                    <a:pt x="4337" y="1689"/>
                    <a:pt x="4292" y="1689"/>
                  </a:cubicBezTo>
                  <a:cubicBezTo>
                    <a:pt x="4063" y="1712"/>
                    <a:pt x="3858" y="1712"/>
                    <a:pt x="3630" y="1735"/>
                  </a:cubicBezTo>
                  <a:cubicBezTo>
                    <a:pt x="3401" y="1758"/>
                    <a:pt x="3173" y="1781"/>
                    <a:pt x="2968" y="1826"/>
                  </a:cubicBezTo>
                  <a:cubicBezTo>
                    <a:pt x="2740" y="1849"/>
                    <a:pt x="2534" y="1895"/>
                    <a:pt x="2306" y="1918"/>
                  </a:cubicBezTo>
                  <a:cubicBezTo>
                    <a:pt x="2100" y="1963"/>
                    <a:pt x="1872" y="1986"/>
                    <a:pt x="1644" y="2032"/>
                  </a:cubicBezTo>
                  <a:cubicBezTo>
                    <a:pt x="1598" y="2055"/>
                    <a:pt x="1553" y="2100"/>
                    <a:pt x="1553" y="2146"/>
                  </a:cubicBezTo>
                  <a:cubicBezTo>
                    <a:pt x="1553" y="2146"/>
                    <a:pt x="1553" y="2169"/>
                    <a:pt x="1553" y="2169"/>
                  </a:cubicBezTo>
                  <a:cubicBezTo>
                    <a:pt x="1461" y="2192"/>
                    <a:pt x="1347" y="2214"/>
                    <a:pt x="1233" y="2214"/>
                  </a:cubicBezTo>
                  <a:cubicBezTo>
                    <a:pt x="845" y="2283"/>
                    <a:pt x="480" y="2351"/>
                    <a:pt x="92" y="2397"/>
                  </a:cubicBezTo>
                  <a:cubicBezTo>
                    <a:pt x="46" y="2420"/>
                    <a:pt x="1" y="2488"/>
                    <a:pt x="23" y="2534"/>
                  </a:cubicBezTo>
                  <a:cubicBezTo>
                    <a:pt x="46" y="2602"/>
                    <a:pt x="92" y="2625"/>
                    <a:pt x="160" y="2625"/>
                  </a:cubicBezTo>
                  <a:cubicBezTo>
                    <a:pt x="503" y="2557"/>
                    <a:pt x="845" y="2511"/>
                    <a:pt x="1187" y="2443"/>
                  </a:cubicBezTo>
                  <a:cubicBezTo>
                    <a:pt x="1484" y="2397"/>
                    <a:pt x="1758" y="2351"/>
                    <a:pt x="2055" y="2306"/>
                  </a:cubicBezTo>
                  <a:cubicBezTo>
                    <a:pt x="2329" y="2260"/>
                    <a:pt x="2603" y="2192"/>
                    <a:pt x="2899" y="2146"/>
                  </a:cubicBezTo>
                  <a:cubicBezTo>
                    <a:pt x="3105" y="2100"/>
                    <a:pt x="3310" y="2077"/>
                    <a:pt x="3516" y="2032"/>
                  </a:cubicBezTo>
                  <a:lnTo>
                    <a:pt x="3538" y="2032"/>
                  </a:lnTo>
                  <a:cubicBezTo>
                    <a:pt x="3630" y="2032"/>
                    <a:pt x="3721" y="2009"/>
                    <a:pt x="3812" y="2009"/>
                  </a:cubicBezTo>
                  <a:cubicBezTo>
                    <a:pt x="3881" y="2009"/>
                    <a:pt x="3949" y="1986"/>
                    <a:pt x="4018" y="1986"/>
                  </a:cubicBezTo>
                  <a:cubicBezTo>
                    <a:pt x="4041" y="2032"/>
                    <a:pt x="4086" y="2077"/>
                    <a:pt x="4132" y="2077"/>
                  </a:cubicBezTo>
                  <a:lnTo>
                    <a:pt x="4223" y="2077"/>
                  </a:lnTo>
                  <a:cubicBezTo>
                    <a:pt x="4269" y="2055"/>
                    <a:pt x="4337" y="2055"/>
                    <a:pt x="4406" y="2055"/>
                  </a:cubicBezTo>
                  <a:cubicBezTo>
                    <a:pt x="4474" y="2055"/>
                    <a:pt x="4543" y="2032"/>
                    <a:pt x="4611" y="2032"/>
                  </a:cubicBezTo>
                  <a:cubicBezTo>
                    <a:pt x="4771" y="2009"/>
                    <a:pt x="4931" y="1986"/>
                    <a:pt x="5091" y="1986"/>
                  </a:cubicBezTo>
                  <a:cubicBezTo>
                    <a:pt x="5342" y="1963"/>
                    <a:pt x="5593" y="1918"/>
                    <a:pt x="5821" y="1895"/>
                  </a:cubicBezTo>
                  <a:cubicBezTo>
                    <a:pt x="6483" y="1895"/>
                    <a:pt x="7145" y="1895"/>
                    <a:pt x="7807" y="1872"/>
                  </a:cubicBezTo>
                  <a:lnTo>
                    <a:pt x="7967" y="1872"/>
                  </a:lnTo>
                  <a:cubicBezTo>
                    <a:pt x="8058" y="1849"/>
                    <a:pt x="8149" y="1849"/>
                    <a:pt x="8218" y="1826"/>
                  </a:cubicBezTo>
                  <a:cubicBezTo>
                    <a:pt x="8263" y="1826"/>
                    <a:pt x="8332" y="1781"/>
                    <a:pt x="8332" y="1712"/>
                  </a:cubicBezTo>
                  <a:cubicBezTo>
                    <a:pt x="8332" y="1712"/>
                    <a:pt x="8332" y="1689"/>
                    <a:pt x="8332" y="1689"/>
                  </a:cubicBezTo>
                  <a:lnTo>
                    <a:pt x="8400" y="1689"/>
                  </a:lnTo>
                  <a:cubicBezTo>
                    <a:pt x="8811" y="1667"/>
                    <a:pt x="9222" y="1621"/>
                    <a:pt x="9633" y="1598"/>
                  </a:cubicBezTo>
                  <a:cubicBezTo>
                    <a:pt x="10318" y="1530"/>
                    <a:pt x="11025" y="1484"/>
                    <a:pt x="11733" y="1416"/>
                  </a:cubicBezTo>
                  <a:cubicBezTo>
                    <a:pt x="11870" y="1416"/>
                    <a:pt x="12029" y="1393"/>
                    <a:pt x="12166" y="1393"/>
                  </a:cubicBezTo>
                  <a:cubicBezTo>
                    <a:pt x="12212" y="1393"/>
                    <a:pt x="12258" y="1370"/>
                    <a:pt x="12281" y="1370"/>
                  </a:cubicBezTo>
                  <a:cubicBezTo>
                    <a:pt x="12737" y="1347"/>
                    <a:pt x="13171" y="1324"/>
                    <a:pt x="13627" y="1301"/>
                  </a:cubicBezTo>
                  <a:cubicBezTo>
                    <a:pt x="14015" y="1279"/>
                    <a:pt x="14426" y="1233"/>
                    <a:pt x="14814" y="1210"/>
                  </a:cubicBezTo>
                  <a:cubicBezTo>
                    <a:pt x="15020" y="1210"/>
                    <a:pt x="15225" y="1187"/>
                    <a:pt x="15430" y="1164"/>
                  </a:cubicBezTo>
                  <a:cubicBezTo>
                    <a:pt x="15659" y="1164"/>
                    <a:pt x="15910" y="1142"/>
                    <a:pt x="16138" y="1119"/>
                  </a:cubicBezTo>
                  <a:cubicBezTo>
                    <a:pt x="16229" y="1096"/>
                    <a:pt x="16321" y="1096"/>
                    <a:pt x="16412" y="1096"/>
                  </a:cubicBezTo>
                  <a:cubicBezTo>
                    <a:pt x="16709" y="1073"/>
                    <a:pt x="17005" y="1073"/>
                    <a:pt x="17302" y="1073"/>
                  </a:cubicBezTo>
                  <a:cubicBezTo>
                    <a:pt x="17508" y="1073"/>
                    <a:pt x="17690" y="1073"/>
                    <a:pt x="17896" y="1050"/>
                  </a:cubicBezTo>
                  <a:lnTo>
                    <a:pt x="18512" y="1050"/>
                  </a:lnTo>
                  <a:cubicBezTo>
                    <a:pt x="19060" y="1028"/>
                    <a:pt x="19607" y="982"/>
                    <a:pt x="20155" y="959"/>
                  </a:cubicBezTo>
                  <a:cubicBezTo>
                    <a:pt x="20429" y="936"/>
                    <a:pt x="20703" y="936"/>
                    <a:pt x="20977" y="913"/>
                  </a:cubicBezTo>
                  <a:cubicBezTo>
                    <a:pt x="21251" y="913"/>
                    <a:pt x="21502" y="891"/>
                    <a:pt x="21776" y="868"/>
                  </a:cubicBezTo>
                  <a:cubicBezTo>
                    <a:pt x="22415" y="868"/>
                    <a:pt x="23054" y="891"/>
                    <a:pt x="23693" y="891"/>
                  </a:cubicBezTo>
                  <a:lnTo>
                    <a:pt x="26204" y="891"/>
                  </a:lnTo>
                  <a:cubicBezTo>
                    <a:pt x="26478" y="891"/>
                    <a:pt x="26729" y="868"/>
                    <a:pt x="26980" y="868"/>
                  </a:cubicBezTo>
                  <a:cubicBezTo>
                    <a:pt x="27254" y="868"/>
                    <a:pt x="27505" y="868"/>
                    <a:pt x="27756" y="845"/>
                  </a:cubicBezTo>
                  <a:cubicBezTo>
                    <a:pt x="28053" y="845"/>
                    <a:pt x="28327" y="822"/>
                    <a:pt x="28601" y="822"/>
                  </a:cubicBezTo>
                  <a:cubicBezTo>
                    <a:pt x="28760" y="799"/>
                    <a:pt x="28920" y="799"/>
                    <a:pt x="29080" y="799"/>
                  </a:cubicBezTo>
                  <a:cubicBezTo>
                    <a:pt x="29126" y="799"/>
                    <a:pt x="29194" y="799"/>
                    <a:pt x="29240" y="776"/>
                  </a:cubicBezTo>
                  <a:cubicBezTo>
                    <a:pt x="29285" y="776"/>
                    <a:pt x="29331" y="787"/>
                    <a:pt x="29370" y="787"/>
                  </a:cubicBezTo>
                  <a:cubicBezTo>
                    <a:pt x="29389" y="787"/>
                    <a:pt x="29407" y="784"/>
                    <a:pt x="29422" y="776"/>
                  </a:cubicBezTo>
                  <a:cubicBezTo>
                    <a:pt x="29468" y="754"/>
                    <a:pt x="29514" y="731"/>
                    <a:pt x="29536" y="708"/>
                  </a:cubicBezTo>
                  <a:lnTo>
                    <a:pt x="30016" y="708"/>
                  </a:lnTo>
                  <a:cubicBezTo>
                    <a:pt x="30701" y="685"/>
                    <a:pt x="31362" y="685"/>
                    <a:pt x="32024" y="662"/>
                  </a:cubicBezTo>
                  <a:cubicBezTo>
                    <a:pt x="32298" y="639"/>
                    <a:pt x="32572" y="639"/>
                    <a:pt x="32823" y="639"/>
                  </a:cubicBezTo>
                  <a:cubicBezTo>
                    <a:pt x="32869" y="662"/>
                    <a:pt x="32915" y="685"/>
                    <a:pt x="32983" y="685"/>
                  </a:cubicBezTo>
                  <a:lnTo>
                    <a:pt x="36772" y="685"/>
                  </a:lnTo>
                  <a:cubicBezTo>
                    <a:pt x="37183" y="685"/>
                    <a:pt x="37594" y="708"/>
                    <a:pt x="38005" y="708"/>
                  </a:cubicBezTo>
                  <a:cubicBezTo>
                    <a:pt x="38142" y="685"/>
                    <a:pt x="38279" y="685"/>
                    <a:pt x="38416" y="662"/>
                  </a:cubicBezTo>
                  <a:cubicBezTo>
                    <a:pt x="38484" y="662"/>
                    <a:pt x="38552" y="639"/>
                    <a:pt x="38598" y="594"/>
                  </a:cubicBezTo>
                  <a:cubicBezTo>
                    <a:pt x="38644" y="548"/>
                    <a:pt x="38667" y="480"/>
                    <a:pt x="38667" y="411"/>
                  </a:cubicBezTo>
                  <a:cubicBezTo>
                    <a:pt x="38667" y="366"/>
                    <a:pt x="38644" y="297"/>
                    <a:pt x="38598" y="251"/>
                  </a:cubicBezTo>
                  <a:cubicBezTo>
                    <a:pt x="38552" y="206"/>
                    <a:pt x="38484" y="160"/>
                    <a:pt x="38416" y="160"/>
                  </a:cubicBezTo>
                  <a:cubicBezTo>
                    <a:pt x="38210" y="183"/>
                    <a:pt x="38005" y="183"/>
                    <a:pt x="37799" y="183"/>
                  </a:cubicBezTo>
                  <a:lnTo>
                    <a:pt x="37411" y="183"/>
                  </a:lnTo>
                  <a:cubicBezTo>
                    <a:pt x="37411" y="183"/>
                    <a:pt x="37388" y="183"/>
                    <a:pt x="37388" y="160"/>
                  </a:cubicBezTo>
                  <a:cubicBezTo>
                    <a:pt x="37366" y="115"/>
                    <a:pt x="37297" y="46"/>
                    <a:pt x="37229" y="46"/>
                  </a:cubicBezTo>
                  <a:cubicBezTo>
                    <a:pt x="37183" y="23"/>
                    <a:pt x="37160" y="23"/>
                    <a:pt x="37114" y="23"/>
                  </a:cubicBezTo>
                  <a:lnTo>
                    <a:pt x="35996" y="23"/>
                  </a:lnTo>
                  <a:cubicBezTo>
                    <a:pt x="35654" y="46"/>
                    <a:pt x="35311" y="46"/>
                    <a:pt x="34946" y="69"/>
                  </a:cubicBezTo>
                  <a:cubicBezTo>
                    <a:pt x="34741" y="69"/>
                    <a:pt x="34535" y="92"/>
                    <a:pt x="34330" y="92"/>
                  </a:cubicBezTo>
                  <a:cubicBezTo>
                    <a:pt x="34284" y="46"/>
                    <a:pt x="34216" y="23"/>
                    <a:pt x="34147" y="23"/>
                  </a:cubicBezTo>
                  <a:cubicBezTo>
                    <a:pt x="34094" y="16"/>
                    <a:pt x="34043" y="13"/>
                    <a:pt x="33993" y="13"/>
                  </a:cubicBezTo>
                  <a:cubicBezTo>
                    <a:pt x="33894" y="13"/>
                    <a:pt x="33797" y="23"/>
                    <a:pt x="33691" y="23"/>
                  </a:cubicBezTo>
                  <a:cubicBezTo>
                    <a:pt x="33554" y="0"/>
                    <a:pt x="33394" y="0"/>
                    <a:pt x="33234" y="0"/>
                  </a:cubicBezTo>
                  <a:close/>
                </a:path>
              </a:pathLst>
            </a:custGeom>
            <a:solidFill>
              <a:srgbClr val="9045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36"/>
            <p:cNvSpPr/>
            <p:nvPr/>
          </p:nvSpPr>
          <p:spPr>
            <a:xfrm>
              <a:off x="10793908" y="3863648"/>
              <a:ext cx="1604782" cy="97437"/>
            </a:xfrm>
            <a:custGeom>
              <a:avLst/>
              <a:gdLst/>
              <a:ahLst/>
              <a:cxnLst/>
              <a:rect l="l" t="t" r="r" b="b"/>
              <a:pathLst>
                <a:path w="57612" h="3498" extrusionOk="0">
                  <a:moveTo>
                    <a:pt x="37069" y="1"/>
                  </a:moveTo>
                  <a:cubicBezTo>
                    <a:pt x="36544" y="1"/>
                    <a:pt x="36019" y="1"/>
                    <a:pt x="35494" y="24"/>
                  </a:cubicBezTo>
                  <a:lnTo>
                    <a:pt x="34718" y="24"/>
                  </a:lnTo>
                  <a:cubicBezTo>
                    <a:pt x="34489" y="46"/>
                    <a:pt x="34238" y="46"/>
                    <a:pt x="33987" y="46"/>
                  </a:cubicBezTo>
                  <a:cubicBezTo>
                    <a:pt x="33485" y="69"/>
                    <a:pt x="32960" y="92"/>
                    <a:pt x="32435" y="92"/>
                  </a:cubicBezTo>
                  <a:cubicBezTo>
                    <a:pt x="31887" y="115"/>
                    <a:pt x="31362" y="138"/>
                    <a:pt x="30815" y="138"/>
                  </a:cubicBezTo>
                  <a:lnTo>
                    <a:pt x="29148" y="138"/>
                  </a:lnTo>
                  <a:cubicBezTo>
                    <a:pt x="28966" y="138"/>
                    <a:pt x="28783" y="128"/>
                    <a:pt x="28600" y="128"/>
                  </a:cubicBezTo>
                  <a:cubicBezTo>
                    <a:pt x="28509" y="128"/>
                    <a:pt x="28418" y="130"/>
                    <a:pt x="28327" y="138"/>
                  </a:cubicBezTo>
                  <a:cubicBezTo>
                    <a:pt x="28075" y="161"/>
                    <a:pt x="27847" y="161"/>
                    <a:pt x="27596" y="161"/>
                  </a:cubicBezTo>
                  <a:cubicBezTo>
                    <a:pt x="27071" y="161"/>
                    <a:pt x="26546" y="161"/>
                    <a:pt x="26021" y="183"/>
                  </a:cubicBezTo>
                  <a:cubicBezTo>
                    <a:pt x="25473" y="229"/>
                    <a:pt x="24903" y="229"/>
                    <a:pt x="24355" y="229"/>
                  </a:cubicBezTo>
                  <a:cubicBezTo>
                    <a:pt x="23807" y="252"/>
                    <a:pt x="23282" y="298"/>
                    <a:pt x="22734" y="320"/>
                  </a:cubicBezTo>
                  <a:cubicBezTo>
                    <a:pt x="21684" y="366"/>
                    <a:pt x="20634" y="389"/>
                    <a:pt x="19607" y="435"/>
                  </a:cubicBezTo>
                  <a:cubicBezTo>
                    <a:pt x="19356" y="457"/>
                    <a:pt x="19105" y="457"/>
                    <a:pt x="18854" y="480"/>
                  </a:cubicBezTo>
                  <a:cubicBezTo>
                    <a:pt x="18626" y="503"/>
                    <a:pt x="18398" y="503"/>
                    <a:pt x="18169" y="526"/>
                  </a:cubicBezTo>
                  <a:cubicBezTo>
                    <a:pt x="17667" y="571"/>
                    <a:pt x="17142" y="617"/>
                    <a:pt x="16640" y="663"/>
                  </a:cubicBezTo>
                  <a:cubicBezTo>
                    <a:pt x="16366" y="686"/>
                    <a:pt x="16092" y="708"/>
                    <a:pt x="15818" y="731"/>
                  </a:cubicBezTo>
                  <a:cubicBezTo>
                    <a:pt x="15544" y="754"/>
                    <a:pt x="15270" y="777"/>
                    <a:pt x="14997" y="800"/>
                  </a:cubicBezTo>
                  <a:cubicBezTo>
                    <a:pt x="14723" y="823"/>
                    <a:pt x="14426" y="823"/>
                    <a:pt x="14152" y="845"/>
                  </a:cubicBezTo>
                  <a:cubicBezTo>
                    <a:pt x="13878" y="868"/>
                    <a:pt x="13604" y="891"/>
                    <a:pt x="13330" y="914"/>
                  </a:cubicBezTo>
                  <a:cubicBezTo>
                    <a:pt x="13056" y="937"/>
                    <a:pt x="12783" y="959"/>
                    <a:pt x="12531" y="959"/>
                  </a:cubicBezTo>
                  <a:cubicBezTo>
                    <a:pt x="12235" y="982"/>
                    <a:pt x="11938" y="1028"/>
                    <a:pt x="11641" y="1051"/>
                  </a:cubicBezTo>
                  <a:cubicBezTo>
                    <a:pt x="11093" y="1096"/>
                    <a:pt x="10568" y="1165"/>
                    <a:pt x="10021" y="1211"/>
                  </a:cubicBezTo>
                  <a:cubicBezTo>
                    <a:pt x="9496" y="1279"/>
                    <a:pt x="8994" y="1348"/>
                    <a:pt x="8491" y="1416"/>
                  </a:cubicBezTo>
                  <a:cubicBezTo>
                    <a:pt x="7989" y="1484"/>
                    <a:pt x="7510" y="1576"/>
                    <a:pt x="7031" y="1644"/>
                  </a:cubicBezTo>
                  <a:cubicBezTo>
                    <a:pt x="6574" y="1690"/>
                    <a:pt x="6095" y="1758"/>
                    <a:pt x="5638" y="1827"/>
                  </a:cubicBezTo>
                  <a:cubicBezTo>
                    <a:pt x="5159" y="1895"/>
                    <a:pt x="4680" y="1987"/>
                    <a:pt x="4200" y="2055"/>
                  </a:cubicBezTo>
                  <a:lnTo>
                    <a:pt x="4292" y="2055"/>
                  </a:lnTo>
                  <a:cubicBezTo>
                    <a:pt x="3584" y="2192"/>
                    <a:pt x="2876" y="2375"/>
                    <a:pt x="2192" y="2557"/>
                  </a:cubicBezTo>
                  <a:cubicBezTo>
                    <a:pt x="1849" y="2649"/>
                    <a:pt x="1507" y="2717"/>
                    <a:pt x="1164" y="2808"/>
                  </a:cubicBezTo>
                  <a:cubicBezTo>
                    <a:pt x="1005" y="2831"/>
                    <a:pt x="845" y="2877"/>
                    <a:pt x="685" y="2922"/>
                  </a:cubicBezTo>
                  <a:cubicBezTo>
                    <a:pt x="525" y="2968"/>
                    <a:pt x="343" y="3014"/>
                    <a:pt x="160" y="3059"/>
                  </a:cubicBezTo>
                  <a:cubicBezTo>
                    <a:pt x="46" y="3105"/>
                    <a:pt x="0" y="3242"/>
                    <a:pt x="23" y="3333"/>
                  </a:cubicBezTo>
                  <a:cubicBezTo>
                    <a:pt x="63" y="3433"/>
                    <a:pt x="155" y="3497"/>
                    <a:pt x="253" y="3497"/>
                  </a:cubicBezTo>
                  <a:cubicBezTo>
                    <a:pt x="268" y="3497"/>
                    <a:pt x="282" y="3496"/>
                    <a:pt x="297" y="3493"/>
                  </a:cubicBezTo>
                  <a:cubicBezTo>
                    <a:pt x="434" y="3447"/>
                    <a:pt x="571" y="3402"/>
                    <a:pt x="731" y="3356"/>
                  </a:cubicBezTo>
                  <a:cubicBezTo>
                    <a:pt x="868" y="3310"/>
                    <a:pt x="1027" y="3288"/>
                    <a:pt x="1164" y="3265"/>
                  </a:cubicBezTo>
                  <a:cubicBezTo>
                    <a:pt x="1461" y="3219"/>
                    <a:pt x="1758" y="3151"/>
                    <a:pt x="2055" y="3082"/>
                  </a:cubicBezTo>
                  <a:cubicBezTo>
                    <a:pt x="2374" y="3014"/>
                    <a:pt x="2694" y="2968"/>
                    <a:pt x="3013" y="2900"/>
                  </a:cubicBezTo>
                  <a:cubicBezTo>
                    <a:pt x="3310" y="2831"/>
                    <a:pt x="3607" y="2763"/>
                    <a:pt x="3903" y="2717"/>
                  </a:cubicBezTo>
                  <a:cubicBezTo>
                    <a:pt x="4383" y="2626"/>
                    <a:pt x="4885" y="2557"/>
                    <a:pt x="5364" y="2489"/>
                  </a:cubicBezTo>
                  <a:cubicBezTo>
                    <a:pt x="5844" y="2397"/>
                    <a:pt x="6346" y="2352"/>
                    <a:pt x="6848" y="2306"/>
                  </a:cubicBezTo>
                  <a:cubicBezTo>
                    <a:pt x="7373" y="2238"/>
                    <a:pt x="7898" y="2146"/>
                    <a:pt x="8446" y="2078"/>
                  </a:cubicBezTo>
                  <a:cubicBezTo>
                    <a:pt x="8720" y="2032"/>
                    <a:pt x="8994" y="1987"/>
                    <a:pt x="9267" y="1964"/>
                  </a:cubicBezTo>
                  <a:cubicBezTo>
                    <a:pt x="9541" y="1918"/>
                    <a:pt x="9815" y="1895"/>
                    <a:pt x="10089" y="1850"/>
                  </a:cubicBezTo>
                  <a:cubicBezTo>
                    <a:pt x="10637" y="1804"/>
                    <a:pt x="11185" y="1736"/>
                    <a:pt x="11733" y="1690"/>
                  </a:cubicBezTo>
                  <a:cubicBezTo>
                    <a:pt x="12006" y="1667"/>
                    <a:pt x="12303" y="1644"/>
                    <a:pt x="12600" y="1621"/>
                  </a:cubicBezTo>
                  <a:cubicBezTo>
                    <a:pt x="12851" y="1599"/>
                    <a:pt x="13125" y="1576"/>
                    <a:pt x="13376" y="1553"/>
                  </a:cubicBezTo>
                  <a:cubicBezTo>
                    <a:pt x="13650" y="1530"/>
                    <a:pt x="13947" y="1507"/>
                    <a:pt x="14221" y="1484"/>
                  </a:cubicBezTo>
                  <a:cubicBezTo>
                    <a:pt x="14494" y="1484"/>
                    <a:pt x="14768" y="1462"/>
                    <a:pt x="15065" y="1439"/>
                  </a:cubicBezTo>
                  <a:cubicBezTo>
                    <a:pt x="15339" y="1439"/>
                    <a:pt x="15613" y="1416"/>
                    <a:pt x="15864" y="1370"/>
                  </a:cubicBezTo>
                  <a:cubicBezTo>
                    <a:pt x="16161" y="1348"/>
                    <a:pt x="16435" y="1325"/>
                    <a:pt x="16708" y="1302"/>
                  </a:cubicBezTo>
                  <a:cubicBezTo>
                    <a:pt x="17211" y="1256"/>
                    <a:pt x="17736" y="1211"/>
                    <a:pt x="18238" y="1188"/>
                  </a:cubicBezTo>
                  <a:cubicBezTo>
                    <a:pt x="18466" y="1165"/>
                    <a:pt x="18694" y="1142"/>
                    <a:pt x="18945" y="1119"/>
                  </a:cubicBezTo>
                  <a:cubicBezTo>
                    <a:pt x="19174" y="1096"/>
                    <a:pt x="19425" y="1096"/>
                    <a:pt x="19676" y="1096"/>
                  </a:cubicBezTo>
                  <a:cubicBezTo>
                    <a:pt x="20726" y="1028"/>
                    <a:pt x="21776" y="1028"/>
                    <a:pt x="22826" y="959"/>
                  </a:cubicBezTo>
                  <a:cubicBezTo>
                    <a:pt x="23351" y="937"/>
                    <a:pt x="23876" y="914"/>
                    <a:pt x="24423" y="891"/>
                  </a:cubicBezTo>
                  <a:cubicBezTo>
                    <a:pt x="24971" y="868"/>
                    <a:pt x="25542" y="868"/>
                    <a:pt x="26112" y="845"/>
                  </a:cubicBezTo>
                  <a:cubicBezTo>
                    <a:pt x="26615" y="823"/>
                    <a:pt x="27140" y="823"/>
                    <a:pt x="27665" y="823"/>
                  </a:cubicBezTo>
                  <a:cubicBezTo>
                    <a:pt x="27916" y="823"/>
                    <a:pt x="28144" y="800"/>
                    <a:pt x="28372" y="800"/>
                  </a:cubicBezTo>
                  <a:cubicBezTo>
                    <a:pt x="28509" y="788"/>
                    <a:pt x="28646" y="783"/>
                    <a:pt x="28786" y="783"/>
                  </a:cubicBezTo>
                  <a:cubicBezTo>
                    <a:pt x="28926" y="783"/>
                    <a:pt x="29068" y="788"/>
                    <a:pt x="29217" y="800"/>
                  </a:cubicBezTo>
                  <a:lnTo>
                    <a:pt x="30860" y="800"/>
                  </a:lnTo>
                  <a:cubicBezTo>
                    <a:pt x="31431" y="800"/>
                    <a:pt x="31979" y="777"/>
                    <a:pt x="32526" y="754"/>
                  </a:cubicBezTo>
                  <a:cubicBezTo>
                    <a:pt x="33029" y="731"/>
                    <a:pt x="33531" y="708"/>
                    <a:pt x="34056" y="708"/>
                  </a:cubicBezTo>
                  <a:cubicBezTo>
                    <a:pt x="34307" y="686"/>
                    <a:pt x="34558" y="686"/>
                    <a:pt x="34809" y="686"/>
                  </a:cubicBezTo>
                  <a:cubicBezTo>
                    <a:pt x="35060" y="663"/>
                    <a:pt x="35311" y="663"/>
                    <a:pt x="35585" y="663"/>
                  </a:cubicBezTo>
                  <a:cubicBezTo>
                    <a:pt x="35760" y="655"/>
                    <a:pt x="35932" y="653"/>
                    <a:pt x="36104" y="653"/>
                  </a:cubicBezTo>
                  <a:cubicBezTo>
                    <a:pt x="36447" y="653"/>
                    <a:pt x="36787" y="663"/>
                    <a:pt x="37137" y="663"/>
                  </a:cubicBezTo>
                  <a:lnTo>
                    <a:pt x="38781" y="663"/>
                  </a:lnTo>
                  <a:cubicBezTo>
                    <a:pt x="39328" y="686"/>
                    <a:pt x="39876" y="686"/>
                    <a:pt x="40424" y="686"/>
                  </a:cubicBezTo>
                  <a:cubicBezTo>
                    <a:pt x="40949" y="708"/>
                    <a:pt x="41474" y="708"/>
                    <a:pt x="42022" y="708"/>
                  </a:cubicBezTo>
                  <a:cubicBezTo>
                    <a:pt x="42547" y="708"/>
                    <a:pt x="43072" y="731"/>
                    <a:pt x="43597" y="731"/>
                  </a:cubicBezTo>
                  <a:cubicBezTo>
                    <a:pt x="44144" y="731"/>
                    <a:pt x="44715" y="754"/>
                    <a:pt x="45263" y="754"/>
                  </a:cubicBezTo>
                  <a:cubicBezTo>
                    <a:pt x="45491" y="777"/>
                    <a:pt x="45719" y="777"/>
                    <a:pt x="45948" y="777"/>
                  </a:cubicBezTo>
                  <a:cubicBezTo>
                    <a:pt x="45993" y="823"/>
                    <a:pt x="46062" y="823"/>
                    <a:pt x="46107" y="823"/>
                  </a:cubicBezTo>
                  <a:cubicBezTo>
                    <a:pt x="46313" y="823"/>
                    <a:pt x="46518" y="823"/>
                    <a:pt x="46724" y="800"/>
                  </a:cubicBezTo>
                  <a:lnTo>
                    <a:pt x="46747" y="800"/>
                  </a:lnTo>
                  <a:cubicBezTo>
                    <a:pt x="47249" y="823"/>
                    <a:pt x="47751" y="845"/>
                    <a:pt x="48276" y="868"/>
                  </a:cubicBezTo>
                  <a:cubicBezTo>
                    <a:pt x="48778" y="891"/>
                    <a:pt x="49280" y="914"/>
                    <a:pt x="49782" y="937"/>
                  </a:cubicBezTo>
                  <a:cubicBezTo>
                    <a:pt x="50056" y="937"/>
                    <a:pt x="50307" y="959"/>
                    <a:pt x="50558" y="982"/>
                  </a:cubicBezTo>
                  <a:cubicBezTo>
                    <a:pt x="50809" y="982"/>
                    <a:pt x="51038" y="1005"/>
                    <a:pt x="51289" y="1028"/>
                  </a:cubicBezTo>
                  <a:cubicBezTo>
                    <a:pt x="51791" y="1051"/>
                    <a:pt x="52316" y="1096"/>
                    <a:pt x="52841" y="1142"/>
                  </a:cubicBezTo>
                  <a:cubicBezTo>
                    <a:pt x="53092" y="1142"/>
                    <a:pt x="53343" y="1165"/>
                    <a:pt x="53617" y="1188"/>
                  </a:cubicBezTo>
                  <a:cubicBezTo>
                    <a:pt x="53731" y="1188"/>
                    <a:pt x="53845" y="1188"/>
                    <a:pt x="53982" y="1211"/>
                  </a:cubicBezTo>
                  <a:cubicBezTo>
                    <a:pt x="54119" y="1211"/>
                    <a:pt x="54256" y="1211"/>
                    <a:pt x="54393" y="1233"/>
                  </a:cubicBezTo>
                  <a:cubicBezTo>
                    <a:pt x="54507" y="1233"/>
                    <a:pt x="54598" y="1233"/>
                    <a:pt x="54690" y="1256"/>
                  </a:cubicBezTo>
                  <a:lnTo>
                    <a:pt x="54621" y="1233"/>
                  </a:lnTo>
                  <a:lnTo>
                    <a:pt x="54621" y="1233"/>
                  </a:lnTo>
                  <a:cubicBezTo>
                    <a:pt x="54758" y="1256"/>
                    <a:pt x="54895" y="1256"/>
                    <a:pt x="55032" y="1279"/>
                  </a:cubicBezTo>
                  <a:lnTo>
                    <a:pt x="54987" y="1279"/>
                  </a:lnTo>
                  <a:cubicBezTo>
                    <a:pt x="55146" y="1279"/>
                    <a:pt x="55283" y="1302"/>
                    <a:pt x="55420" y="1302"/>
                  </a:cubicBezTo>
                  <a:cubicBezTo>
                    <a:pt x="55534" y="1325"/>
                    <a:pt x="55648" y="1325"/>
                    <a:pt x="55785" y="1325"/>
                  </a:cubicBezTo>
                  <a:cubicBezTo>
                    <a:pt x="55877" y="1348"/>
                    <a:pt x="55991" y="1348"/>
                    <a:pt x="56105" y="1370"/>
                  </a:cubicBezTo>
                  <a:lnTo>
                    <a:pt x="56379" y="1370"/>
                  </a:lnTo>
                  <a:cubicBezTo>
                    <a:pt x="56470" y="1393"/>
                    <a:pt x="56584" y="1393"/>
                    <a:pt x="56698" y="1416"/>
                  </a:cubicBezTo>
                  <a:lnTo>
                    <a:pt x="56995" y="1416"/>
                  </a:lnTo>
                  <a:cubicBezTo>
                    <a:pt x="57041" y="1439"/>
                    <a:pt x="57086" y="1439"/>
                    <a:pt x="57132" y="1439"/>
                  </a:cubicBezTo>
                  <a:cubicBezTo>
                    <a:pt x="57178" y="1416"/>
                    <a:pt x="57223" y="1416"/>
                    <a:pt x="57246" y="1416"/>
                  </a:cubicBezTo>
                  <a:cubicBezTo>
                    <a:pt x="57383" y="1370"/>
                    <a:pt x="57497" y="1279"/>
                    <a:pt x="57543" y="1165"/>
                  </a:cubicBezTo>
                  <a:cubicBezTo>
                    <a:pt x="57589" y="1096"/>
                    <a:pt x="57611" y="1005"/>
                    <a:pt x="57611" y="959"/>
                  </a:cubicBezTo>
                  <a:cubicBezTo>
                    <a:pt x="57589" y="823"/>
                    <a:pt x="57520" y="731"/>
                    <a:pt x="57383" y="686"/>
                  </a:cubicBezTo>
                  <a:cubicBezTo>
                    <a:pt x="57292" y="640"/>
                    <a:pt x="57201" y="617"/>
                    <a:pt x="57086" y="594"/>
                  </a:cubicBezTo>
                  <a:cubicBezTo>
                    <a:pt x="56995" y="571"/>
                    <a:pt x="56904" y="549"/>
                    <a:pt x="56813" y="549"/>
                  </a:cubicBezTo>
                  <a:cubicBezTo>
                    <a:pt x="56607" y="508"/>
                    <a:pt x="56393" y="499"/>
                    <a:pt x="56177" y="499"/>
                  </a:cubicBezTo>
                  <a:cubicBezTo>
                    <a:pt x="56032" y="499"/>
                    <a:pt x="55886" y="503"/>
                    <a:pt x="55740" y="503"/>
                  </a:cubicBezTo>
                  <a:lnTo>
                    <a:pt x="55009" y="503"/>
                  </a:lnTo>
                  <a:cubicBezTo>
                    <a:pt x="54941" y="503"/>
                    <a:pt x="54850" y="503"/>
                    <a:pt x="54758" y="549"/>
                  </a:cubicBezTo>
                  <a:lnTo>
                    <a:pt x="54576" y="549"/>
                  </a:lnTo>
                  <a:cubicBezTo>
                    <a:pt x="54279" y="526"/>
                    <a:pt x="54005" y="526"/>
                    <a:pt x="53708" y="503"/>
                  </a:cubicBezTo>
                  <a:cubicBezTo>
                    <a:pt x="53412" y="480"/>
                    <a:pt x="53115" y="480"/>
                    <a:pt x="52795" y="457"/>
                  </a:cubicBezTo>
                  <a:lnTo>
                    <a:pt x="52407" y="457"/>
                  </a:lnTo>
                  <a:cubicBezTo>
                    <a:pt x="52042" y="435"/>
                    <a:pt x="51677" y="412"/>
                    <a:pt x="51289" y="366"/>
                  </a:cubicBezTo>
                  <a:cubicBezTo>
                    <a:pt x="50262" y="298"/>
                    <a:pt x="49235" y="252"/>
                    <a:pt x="48185" y="229"/>
                  </a:cubicBezTo>
                  <a:cubicBezTo>
                    <a:pt x="47682" y="206"/>
                    <a:pt x="47180" y="183"/>
                    <a:pt x="46701" y="161"/>
                  </a:cubicBezTo>
                  <a:cubicBezTo>
                    <a:pt x="46450" y="138"/>
                    <a:pt x="46222" y="138"/>
                    <a:pt x="45971" y="138"/>
                  </a:cubicBezTo>
                  <a:cubicBezTo>
                    <a:pt x="45719" y="138"/>
                    <a:pt x="45468" y="115"/>
                    <a:pt x="45194" y="115"/>
                  </a:cubicBezTo>
                  <a:cubicBezTo>
                    <a:pt x="44647" y="92"/>
                    <a:pt x="44076" y="92"/>
                    <a:pt x="43528" y="69"/>
                  </a:cubicBezTo>
                  <a:lnTo>
                    <a:pt x="41953" y="69"/>
                  </a:lnTo>
                  <a:cubicBezTo>
                    <a:pt x="41428" y="69"/>
                    <a:pt x="40880" y="46"/>
                    <a:pt x="40355" y="46"/>
                  </a:cubicBezTo>
                  <a:cubicBezTo>
                    <a:pt x="39808" y="24"/>
                    <a:pt x="39260" y="24"/>
                    <a:pt x="38712" y="24"/>
                  </a:cubicBezTo>
                  <a:cubicBezTo>
                    <a:pt x="38484" y="1"/>
                    <a:pt x="38233" y="1"/>
                    <a:pt x="38004" y="1"/>
                  </a:cubicBezTo>
                  <a:close/>
                </a:path>
              </a:pathLst>
            </a:custGeom>
            <a:solidFill>
              <a:srgbClr val="B15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36"/>
            <p:cNvSpPr/>
            <p:nvPr/>
          </p:nvSpPr>
          <p:spPr>
            <a:xfrm>
              <a:off x="10797083" y="3857938"/>
              <a:ext cx="1545005" cy="90947"/>
            </a:xfrm>
            <a:custGeom>
              <a:avLst/>
              <a:gdLst/>
              <a:ahLst/>
              <a:cxnLst/>
              <a:rect l="l" t="t" r="r" b="b"/>
              <a:pathLst>
                <a:path w="55466" h="3265" extrusionOk="0">
                  <a:moveTo>
                    <a:pt x="32983" y="0"/>
                  </a:moveTo>
                  <a:cubicBezTo>
                    <a:pt x="32755" y="0"/>
                    <a:pt x="32549" y="23"/>
                    <a:pt x="32344" y="23"/>
                  </a:cubicBezTo>
                  <a:lnTo>
                    <a:pt x="31933" y="23"/>
                  </a:lnTo>
                  <a:cubicBezTo>
                    <a:pt x="31819" y="46"/>
                    <a:pt x="31705" y="46"/>
                    <a:pt x="31591" y="46"/>
                  </a:cubicBezTo>
                  <a:cubicBezTo>
                    <a:pt x="31271" y="69"/>
                    <a:pt x="30952" y="92"/>
                    <a:pt x="30632" y="115"/>
                  </a:cubicBezTo>
                  <a:cubicBezTo>
                    <a:pt x="30381" y="137"/>
                    <a:pt x="30130" y="137"/>
                    <a:pt x="29856" y="160"/>
                  </a:cubicBezTo>
                  <a:cubicBezTo>
                    <a:pt x="29536" y="183"/>
                    <a:pt x="29194" y="183"/>
                    <a:pt x="28874" y="229"/>
                  </a:cubicBezTo>
                  <a:cubicBezTo>
                    <a:pt x="28806" y="251"/>
                    <a:pt x="28760" y="274"/>
                    <a:pt x="28738" y="343"/>
                  </a:cubicBezTo>
                  <a:lnTo>
                    <a:pt x="28076" y="343"/>
                  </a:lnTo>
                  <a:cubicBezTo>
                    <a:pt x="28053" y="343"/>
                    <a:pt x="28030" y="320"/>
                    <a:pt x="28007" y="320"/>
                  </a:cubicBezTo>
                  <a:cubicBezTo>
                    <a:pt x="27992" y="312"/>
                    <a:pt x="27974" y="310"/>
                    <a:pt x="27956" y="310"/>
                  </a:cubicBezTo>
                  <a:cubicBezTo>
                    <a:pt x="27918" y="310"/>
                    <a:pt x="27878" y="320"/>
                    <a:pt x="27847" y="320"/>
                  </a:cubicBezTo>
                  <a:lnTo>
                    <a:pt x="27688" y="320"/>
                  </a:lnTo>
                  <a:cubicBezTo>
                    <a:pt x="27627" y="320"/>
                    <a:pt x="27556" y="310"/>
                    <a:pt x="27488" y="310"/>
                  </a:cubicBezTo>
                  <a:cubicBezTo>
                    <a:pt x="27454" y="310"/>
                    <a:pt x="27421" y="312"/>
                    <a:pt x="27391" y="320"/>
                  </a:cubicBezTo>
                  <a:lnTo>
                    <a:pt x="24583" y="320"/>
                  </a:lnTo>
                  <a:cubicBezTo>
                    <a:pt x="24424" y="309"/>
                    <a:pt x="24264" y="303"/>
                    <a:pt x="24107" y="303"/>
                  </a:cubicBezTo>
                  <a:cubicBezTo>
                    <a:pt x="23950" y="303"/>
                    <a:pt x="23796" y="309"/>
                    <a:pt x="23647" y="320"/>
                  </a:cubicBezTo>
                  <a:lnTo>
                    <a:pt x="23237" y="320"/>
                  </a:lnTo>
                  <a:cubicBezTo>
                    <a:pt x="23054" y="320"/>
                    <a:pt x="22871" y="343"/>
                    <a:pt x="22666" y="343"/>
                  </a:cubicBezTo>
                  <a:cubicBezTo>
                    <a:pt x="22415" y="366"/>
                    <a:pt x="22164" y="366"/>
                    <a:pt x="21913" y="388"/>
                  </a:cubicBezTo>
                  <a:cubicBezTo>
                    <a:pt x="21730" y="388"/>
                    <a:pt x="21570" y="411"/>
                    <a:pt x="21388" y="411"/>
                  </a:cubicBezTo>
                  <a:cubicBezTo>
                    <a:pt x="21114" y="434"/>
                    <a:pt x="20840" y="434"/>
                    <a:pt x="20566" y="434"/>
                  </a:cubicBezTo>
                  <a:cubicBezTo>
                    <a:pt x="19973" y="457"/>
                    <a:pt x="19379" y="480"/>
                    <a:pt x="18786" y="503"/>
                  </a:cubicBezTo>
                  <a:cubicBezTo>
                    <a:pt x="18489" y="503"/>
                    <a:pt x="18215" y="525"/>
                    <a:pt x="17941" y="548"/>
                  </a:cubicBezTo>
                  <a:cubicBezTo>
                    <a:pt x="17667" y="548"/>
                    <a:pt x="17371" y="571"/>
                    <a:pt x="17097" y="594"/>
                  </a:cubicBezTo>
                  <a:lnTo>
                    <a:pt x="16777" y="594"/>
                  </a:lnTo>
                  <a:cubicBezTo>
                    <a:pt x="16480" y="617"/>
                    <a:pt x="16184" y="617"/>
                    <a:pt x="15887" y="640"/>
                  </a:cubicBezTo>
                  <a:cubicBezTo>
                    <a:pt x="15613" y="640"/>
                    <a:pt x="15362" y="662"/>
                    <a:pt x="15088" y="685"/>
                  </a:cubicBezTo>
                  <a:lnTo>
                    <a:pt x="14905" y="685"/>
                  </a:lnTo>
                  <a:cubicBezTo>
                    <a:pt x="14449" y="708"/>
                    <a:pt x="13970" y="708"/>
                    <a:pt x="13490" y="731"/>
                  </a:cubicBezTo>
                  <a:cubicBezTo>
                    <a:pt x="13216" y="731"/>
                    <a:pt x="12942" y="754"/>
                    <a:pt x="12669" y="754"/>
                  </a:cubicBezTo>
                  <a:cubicBezTo>
                    <a:pt x="12349" y="776"/>
                    <a:pt x="12052" y="776"/>
                    <a:pt x="11756" y="799"/>
                  </a:cubicBezTo>
                  <a:cubicBezTo>
                    <a:pt x="11482" y="822"/>
                    <a:pt x="11208" y="845"/>
                    <a:pt x="10911" y="868"/>
                  </a:cubicBezTo>
                  <a:cubicBezTo>
                    <a:pt x="10774" y="891"/>
                    <a:pt x="10614" y="891"/>
                    <a:pt x="10454" y="913"/>
                  </a:cubicBezTo>
                  <a:cubicBezTo>
                    <a:pt x="10386" y="913"/>
                    <a:pt x="10295" y="936"/>
                    <a:pt x="10226" y="936"/>
                  </a:cubicBezTo>
                  <a:cubicBezTo>
                    <a:pt x="10112" y="936"/>
                    <a:pt x="10021" y="959"/>
                    <a:pt x="9907" y="982"/>
                  </a:cubicBezTo>
                  <a:cubicBezTo>
                    <a:pt x="9861" y="982"/>
                    <a:pt x="9815" y="982"/>
                    <a:pt x="9770" y="1005"/>
                  </a:cubicBezTo>
                  <a:cubicBezTo>
                    <a:pt x="9496" y="1028"/>
                    <a:pt x="9245" y="1050"/>
                    <a:pt x="8971" y="1073"/>
                  </a:cubicBezTo>
                  <a:cubicBezTo>
                    <a:pt x="8674" y="1096"/>
                    <a:pt x="8377" y="1119"/>
                    <a:pt x="8081" y="1164"/>
                  </a:cubicBezTo>
                  <a:cubicBezTo>
                    <a:pt x="7967" y="1164"/>
                    <a:pt x="7852" y="1187"/>
                    <a:pt x="7738" y="1210"/>
                  </a:cubicBezTo>
                  <a:lnTo>
                    <a:pt x="7715" y="1210"/>
                  </a:lnTo>
                  <a:cubicBezTo>
                    <a:pt x="7236" y="1256"/>
                    <a:pt x="6734" y="1301"/>
                    <a:pt x="6232" y="1370"/>
                  </a:cubicBezTo>
                  <a:cubicBezTo>
                    <a:pt x="5935" y="1393"/>
                    <a:pt x="5661" y="1438"/>
                    <a:pt x="5364" y="1461"/>
                  </a:cubicBezTo>
                  <a:cubicBezTo>
                    <a:pt x="5205" y="1484"/>
                    <a:pt x="5068" y="1507"/>
                    <a:pt x="4931" y="1530"/>
                  </a:cubicBezTo>
                  <a:cubicBezTo>
                    <a:pt x="4839" y="1553"/>
                    <a:pt x="4771" y="1553"/>
                    <a:pt x="4680" y="1575"/>
                  </a:cubicBezTo>
                  <a:lnTo>
                    <a:pt x="4566" y="1575"/>
                  </a:lnTo>
                  <a:cubicBezTo>
                    <a:pt x="4520" y="1575"/>
                    <a:pt x="4474" y="1575"/>
                    <a:pt x="4429" y="1598"/>
                  </a:cubicBezTo>
                  <a:cubicBezTo>
                    <a:pt x="4383" y="1621"/>
                    <a:pt x="4360" y="1621"/>
                    <a:pt x="4314" y="1644"/>
                  </a:cubicBezTo>
                  <a:cubicBezTo>
                    <a:pt x="4292" y="1644"/>
                    <a:pt x="4292" y="1667"/>
                    <a:pt x="4269" y="1667"/>
                  </a:cubicBezTo>
                  <a:cubicBezTo>
                    <a:pt x="3881" y="1712"/>
                    <a:pt x="3493" y="1781"/>
                    <a:pt x="3082" y="1826"/>
                  </a:cubicBezTo>
                  <a:cubicBezTo>
                    <a:pt x="2511" y="1918"/>
                    <a:pt x="1918" y="2009"/>
                    <a:pt x="1347" y="2100"/>
                  </a:cubicBezTo>
                  <a:cubicBezTo>
                    <a:pt x="1233" y="2123"/>
                    <a:pt x="1119" y="2146"/>
                    <a:pt x="1005" y="2169"/>
                  </a:cubicBezTo>
                  <a:cubicBezTo>
                    <a:pt x="891" y="2192"/>
                    <a:pt x="754" y="2214"/>
                    <a:pt x="708" y="2329"/>
                  </a:cubicBezTo>
                  <a:cubicBezTo>
                    <a:pt x="685" y="2374"/>
                    <a:pt x="685" y="2397"/>
                    <a:pt x="685" y="2443"/>
                  </a:cubicBezTo>
                  <a:cubicBezTo>
                    <a:pt x="685" y="2488"/>
                    <a:pt x="708" y="2511"/>
                    <a:pt x="708" y="2557"/>
                  </a:cubicBezTo>
                  <a:lnTo>
                    <a:pt x="731" y="2557"/>
                  </a:lnTo>
                  <a:cubicBezTo>
                    <a:pt x="731" y="2580"/>
                    <a:pt x="708" y="2580"/>
                    <a:pt x="708" y="2602"/>
                  </a:cubicBezTo>
                  <a:cubicBezTo>
                    <a:pt x="662" y="2625"/>
                    <a:pt x="640" y="2648"/>
                    <a:pt x="640" y="2671"/>
                  </a:cubicBezTo>
                  <a:lnTo>
                    <a:pt x="617" y="2671"/>
                  </a:lnTo>
                  <a:cubicBezTo>
                    <a:pt x="548" y="2694"/>
                    <a:pt x="480" y="2717"/>
                    <a:pt x="411" y="2739"/>
                  </a:cubicBezTo>
                  <a:lnTo>
                    <a:pt x="366" y="2739"/>
                  </a:lnTo>
                  <a:cubicBezTo>
                    <a:pt x="343" y="2739"/>
                    <a:pt x="297" y="2739"/>
                    <a:pt x="274" y="2762"/>
                  </a:cubicBezTo>
                  <a:cubicBezTo>
                    <a:pt x="206" y="2785"/>
                    <a:pt x="183" y="2808"/>
                    <a:pt x="137" y="2854"/>
                  </a:cubicBezTo>
                  <a:cubicBezTo>
                    <a:pt x="92" y="2899"/>
                    <a:pt x="23" y="2945"/>
                    <a:pt x="23" y="3013"/>
                  </a:cubicBezTo>
                  <a:cubicBezTo>
                    <a:pt x="0" y="3082"/>
                    <a:pt x="0" y="3127"/>
                    <a:pt x="46" y="3173"/>
                  </a:cubicBezTo>
                  <a:cubicBezTo>
                    <a:pt x="92" y="3219"/>
                    <a:pt x="160" y="3264"/>
                    <a:pt x="229" y="3264"/>
                  </a:cubicBezTo>
                  <a:cubicBezTo>
                    <a:pt x="366" y="3242"/>
                    <a:pt x="525" y="3196"/>
                    <a:pt x="685" y="3173"/>
                  </a:cubicBezTo>
                  <a:cubicBezTo>
                    <a:pt x="777" y="3150"/>
                    <a:pt x="891" y="3105"/>
                    <a:pt x="1005" y="3082"/>
                  </a:cubicBezTo>
                  <a:cubicBezTo>
                    <a:pt x="1050" y="3082"/>
                    <a:pt x="1073" y="3059"/>
                    <a:pt x="1119" y="3059"/>
                  </a:cubicBezTo>
                  <a:cubicBezTo>
                    <a:pt x="1233" y="3059"/>
                    <a:pt x="1324" y="3036"/>
                    <a:pt x="1416" y="3036"/>
                  </a:cubicBezTo>
                  <a:cubicBezTo>
                    <a:pt x="1667" y="2991"/>
                    <a:pt x="1918" y="2945"/>
                    <a:pt x="2169" y="2899"/>
                  </a:cubicBezTo>
                  <a:cubicBezTo>
                    <a:pt x="2397" y="2854"/>
                    <a:pt x="2648" y="2808"/>
                    <a:pt x="2899" y="2739"/>
                  </a:cubicBezTo>
                  <a:cubicBezTo>
                    <a:pt x="3013" y="2717"/>
                    <a:pt x="3128" y="2694"/>
                    <a:pt x="3242" y="2648"/>
                  </a:cubicBezTo>
                  <a:cubicBezTo>
                    <a:pt x="3287" y="2648"/>
                    <a:pt x="3333" y="2625"/>
                    <a:pt x="3379" y="2625"/>
                  </a:cubicBezTo>
                  <a:cubicBezTo>
                    <a:pt x="3470" y="2602"/>
                    <a:pt x="3538" y="2580"/>
                    <a:pt x="3607" y="2557"/>
                  </a:cubicBezTo>
                  <a:cubicBezTo>
                    <a:pt x="3698" y="2534"/>
                    <a:pt x="3744" y="2488"/>
                    <a:pt x="3767" y="2420"/>
                  </a:cubicBezTo>
                  <a:cubicBezTo>
                    <a:pt x="3812" y="2420"/>
                    <a:pt x="3858" y="2420"/>
                    <a:pt x="3904" y="2397"/>
                  </a:cubicBezTo>
                  <a:lnTo>
                    <a:pt x="4155" y="2397"/>
                  </a:lnTo>
                  <a:cubicBezTo>
                    <a:pt x="4178" y="2397"/>
                    <a:pt x="4200" y="2374"/>
                    <a:pt x="4223" y="2374"/>
                  </a:cubicBezTo>
                  <a:cubicBezTo>
                    <a:pt x="4269" y="2374"/>
                    <a:pt x="4292" y="2351"/>
                    <a:pt x="4314" y="2306"/>
                  </a:cubicBezTo>
                  <a:cubicBezTo>
                    <a:pt x="4360" y="2260"/>
                    <a:pt x="4406" y="2192"/>
                    <a:pt x="4383" y="2146"/>
                  </a:cubicBezTo>
                  <a:cubicBezTo>
                    <a:pt x="4520" y="2123"/>
                    <a:pt x="4657" y="2123"/>
                    <a:pt x="4794" y="2100"/>
                  </a:cubicBezTo>
                  <a:lnTo>
                    <a:pt x="4999" y="2077"/>
                  </a:lnTo>
                  <a:lnTo>
                    <a:pt x="5798" y="2077"/>
                  </a:lnTo>
                  <a:cubicBezTo>
                    <a:pt x="5981" y="2055"/>
                    <a:pt x="6163" y="2055"/>
                    <a:pt x="6346" y="2055"/>
                  </a:cubicBezTo>
                  <a:cubicBezTo>
                    <a:pt x="6551" y="2032"/>
                    <a:pt x="6757" y="2032"/>
                    <a:pt x="6962" y="2009"/>
                  </a:cubicBezTo>
                  <a:cubicBezTo>
                    <a:pt x="7145" y="1986"/>
                    <a:pt x="7327" y="1963"/>
                    <a:pt x="7510" y="1941"/>
                  </a:cubicBezTo>
                  <a:cubicBezTo>
                    <a:pt x="7601" y="1941"/>
                    <a:pt x="7670" y="1918"/>
                    <a:pt x="7761" y="1918"/>
                  </a:cubicBezTo>
                  <a:cubicBezTo>
                    <a:pt x="7944" y="1895"/>
                    <a:pt x="8103" y="1872"/>
                    <a:pt x="8263" y="1826"/>
                  </a:cubicBezTo>
                  <a:cubicBezTo>
                    <a:pt x="8286" y="1804"/>
                    <a:pt x="8332" y="1804"/>
                    <a:pt x="8355" y="1781"/>
                  </a:cubicBezTo>
                  <a:cubicBezTo>
                    <a:pt x="8743" y="1712"/>
                    <a:pt x="9131" y="1667"/>
                    <a:pt x="9541" y="1621"/>
                  </a:cubicBezTo>
                  <a:cubicBezTo>
                    <a:pt x="9564" y="1621"/>
                    <a:pt x="9610" y="1598"/>
                    <a:pt x="9656" y="1575"/>
                  </a:cubicBezTo>
                  <a:cubicBezTo>
                    <a:pt x="9861" y="1575"/>
                    <a:pt x="10089" y="1553"/>
                    <a:pt x="10318" y="1553"/>
                  </a:cubicBezTo>
                  <a:cubicBezTo>
                    <a:pt x="10477" y="1530"/>
                    <a:pt x="10660" y="1530"/>
                    <a:pt x="10842" y="1507"/>
                  </a:cubicBezTo>
                  <a:cubicBezTo>
                    <a:pt x="10911" y="1507"/>
                    <a:pt x="10979" y="1507"/>
                    <a:pt x="11071" y="1484"/>
                  </a:cubicBezTo>
                  <a:cubicBezTo>
                    <a:pt x="11139" y="1484"/>
                    <a:pt x="11231" y="1484"/>
                    <a:pt x="11322" y="1461"/>
                  </a:cubicBezTo>
                  <a:cubicBezTo>
                    <a:pt x="11390" y="1461"/>
                    <a:pt x="11436" y="1438"/>
                    <a:pt x="11482" y="1416"/>
                  </a:cubicBezTo>
                  <a:lnTo>
                    <a:pt x="11824" y="1416"/>
                  </a:lnTo>
                  <a:cubicBezTo>
                    <a:pt x="12212" y="1416"/>
                    <a:pt x="12600" y="1393"/>
                    <a:pt x="12988" y="1393"/>
                  </a:cubicBezTo>
                  <a:cubicBezTo>
                    <a:pt x="13171" y="1393"/>
                    <a:pt x="13353" y="1370"/>
                    <a:pt x="13536" y="1370"/>
                  </a:cubicBezTo>
                  <a:cubicBezTo>
                    <a:pt x="13741" y="1347"/>
                    <a:pt x="13947" y="1347"/>
                    <a:pt x="14152" y="1324"/>
                  </a:cubicBezTo>
                  <a:cubicBezTo>
                    <a:pt x="14198" y="1324"/>
                    <a:pt x="14221" y="1301"/>
                    <a:pt x="14266" y="1279"/>
                  </a:cubicBezTo>
                  <a:cubicBezTo>
                    <a:pt x="14289" y="1279"/>
                    <a:pt x="14289" y="1279"/>
                    <a:pt x="14289" y="1256"/>
                  </a:cubicBezTo>
                  <a:lnTo>
                    <a:pt x="15088" y="1256"/>
                  </a:lnTo>
                  <a:cubicBezTo>
                    <a:pt x="15704" y="1233"/>
                    <a:pt x="16321" y="1210"/>
                    <a:pt x="16937" y="1187"/>
                  </a:cubicBezTo>
                  <a:cubicBezTo>
                    <a:pt x="17028" y="1164"/>
                    <a:pt x="17097" y="1119"/>
                    <a:pt x="17142" y="1050"/>
                  </a:cubicBezTo>
                  <a:cubicBezTo>
                    <a:pt x="17256" y="1050"/>
                    <a:pt x="17371" y="1050"/>
                    <a:pt x="17485" y="1073"/>
                  </a:cubicBezTo>
                  <a:lnTo>
                    <a:pt x="18306" y="1073"/>
                  </a:lnTo>
                  <a:cubicBezTo>
                    <a:pt x="18557" y="1050"/>
                    <a:pt x="18831" y="1050"/>
                    <a:pt x="19082" y="1050"/>
                  </a:cubicBezTo>
                  <a:lnTo>
                    <a:pt x="20041" y="1050"/>
                  </a:lnTo>
                  <a:cubicBezTo>
                    <a:pt x="20132" y="1050"/>
                    <a:pt x="20201" y="1005"/>
                    <a:pt x="20247" y="913"/>
                  </a:cubicBezTo>
                  <a:cubicBezTo>
                    <a:pt x="20269" y="891"/>
                    <a:pt x="20269" y="868"/>
                    <a:pt x="20269" y="822"/>
                  </a:cubicBezTo>
                  <a:lnTo>
                    <a:pt x="20612" y="822"/>
                  </a:lnTo>
                  <a:cubicBezTo>
                    <a:pt x="20635" y="822"/>
                    <a:pt x="20680" y="822"/>
                    <a:pt x="20726" y="845"/>
                  </a:cubicBezTo>
                  <a:lnTo>
                    <a:pt x="21296" y="845"/>
                  </a:lnTo>
                  <a:cubicBezTo>
                    <a:pt x="21445" y="856"/>
                    <a:pt x="21599" y="862"/>
                    <a:pt x="21753" y="862"/>
                  </a:cubicBezTo>
                  <a:cubicBezTo>
                    <a:pt x="21907" y="862"/>
                    <a:pt x="22061" y="856"/>
                    <a:pt x="22209" y="845"/>
                  </a:cubicBezTo>
                  <a:cubicBezTo>
                    <a:pt x="22483" y="845"/>
                    <a:pt x="22734" y="845"/>
                    <a:pt x="23008" y="822"/>
                  </a:cubicBezTo>
                  <a:cubicBezTo>
                    <a:pt x="23168" y="822"/>
                    <a:pt x="23328" y="799"/>
                    <a:pt x="23488" y="799"/>
                  </a:cubicBezTo>
                  <a:lnTo>
                    <a:pt x="23625" y="799"/>
                  </a:lnTo>
                  <a:cubicBezTo>
                    <a:pt x="23693" y="799"/>
                    <a:pt x="23762" y="776"/>
                    <a:pt x="23830" y="776"/>
                  </a:cubicBezTo>
                  <a:lnTo>
                    <a:pt x="24013" y="776"/>
                  </a:lnTo>
                  <a:cubicBezTo>
                    <a:pt x="24104" y="776"/>
                    <a:pt x="24172" y="731"/>
                    <a:pt x="24218" y="640"/>
                  </a:cubicBezTo>
                  <a:cubicBezTo>
                    <a:pt x="24606" y="662"/>
                    <a:pt x="25017" y="662"/>
                    <a:pt x="25405" y="662"/>
                  </a:cubicBezTo>
                  <a:cubicBezTo>
                    <a:pt x="25451" y="731"/>
                    <a:pt x="25496" y="754"/>
                    <a:pt x="25565" y="754"/>
                  </a:cubicBezTo>
                  <a:cubicBezTo>
                    <a:pt x="25930" y="754"/>
                    <a:pt x="26318" y="731"/>
                    <a:pt x="26683" y="731"/>
                  </a:cubicBezTo>
                  <a:lnTo>
                    <a:pt x="27185" y="731"/>
                  </a:lnTo>
                  <a:cubicBezTo>
                    <a:pt x="27345" y="731"/>
                    <a:pt x="27528" y="731"/>
                    <a:pt x="27688" y="754"/>
                  </a:cubicBezTo>
                  <a:cubicBezTo>
                    <a:pt x="27779" y="754"/>
                    <a:pt x="27870" y="754"/>
                    <a:pt x="27961" y="731"/>
                  </a:cubicBezTo>
                  <a:cubicBezTo>
                    <a:pt x="28007" y="731"/>
                    <a:pt x="28030" y="731"/>
                    <a:pt x="28076" y="708"/>
                  </a:cubicBezTo>
                  <a:cubicBezTo>
                    <a:pt x="28076" y="708"/>
                    <a:pt x="28098" y="685"/>
                    <a:pt x="28098" y="685"/>
                  </a:cubicBezTo>
                  <a:lnTo>
                    <a:pt x="29034" y="685"/>
                  </a:lnTo>
                  <a:cubicBezTo>
                    <a:pt x="29171" y="708"/>
                    <a:pt x="29308" y="708"/>
                    <a:pt x="29445" y="708"/>
                  </a:cubicBezTo>
                  <a:cubicBezTo>
                    <a:pt x="29628" y="731"/>
                    <a:pt x="29810" y="731"/>
                    <a:pt x="29993" y="731"/>
                  </a:cubicBezTo>
                  <a:lnTo>
                    <a:pt x="31499" y="731"/>
                  </a:lnTo>
                  <a:cubicBezTo>
                    <a:pt x="31591" y="731"/>
                    <a:pt x="31692" y="741"/>
                    <a:pt x="31797" y="741"/>
                  </a:cubicBezTo>
                  <a:cubicBezTo>
                    <a:pt x="31849" y="741"/>
                    <a:pt x="31903" y="738"/>
                    <a:pt x="31956" y="731"/>
                  </a:cubicBezTo>
                  <a:cubicBezTo>
                    <a:pt x="32024" y="708"/>
                    <a:pt x="32070" y="685"/>
                    <a:pt x="32116" y="617"/>
                  </a:cubicBezTo>
                  <a:lnTo>
                    <a:pt x="32344" y="617"/>
                  </a:lnTo>
                  <a:cubicBezTo>
                    <a:pt x="32527" y="617"/>
                    <a:pt x="32686" y="594"/>
                    <a:pt x="32869" y="594"/>
                  </a:cubicBezTo>
                  <a:lnTo>
                    <a:pt x="33508" y="594"/>
                  </a:lnTo>
                  <a:cubicBezTo>
                    <a:pt x="33531" y="594"/>
                    <a:pt x="33531" y="594"/>
                    <a:pt x="33554" y="571"/>
                  </a:cubicBezTo>
                  <a:cubicBezTo>
                    <a:pt x="33713" y="594"/>
                    <a:pt x="33896" y="594"/>
                    <a:pt x="34056" y="594"/>
                  </a:cubicBezTo>
                  <a:cubicBezTo>
                    <a:pt x="34353" y="594"/>
                    <a:pt x="34649" y="571"/>
                    <a:pt x="34923" y="571"/>
                  </a:cubicBezTo>
                  <a:lnTo>
                    <a:pt x="35311" y="571"/>
                  </a:lnTo>
                  <a:cubicBezTo>
                    <a:pt x="35403" y="548"/>
                    <a:pt x="35494" y="548"/>
                    <a:pt x="35585" y="548"/>
                  </a:cubicBezTo>
                  <a:lnTo>
                    <a:pt x="35631" y="548"/>
                  </a:lnTo>
                  <a:cubicBezTo>
                    <a:pt x="35654" y="548"/>
                    <a:pt x="35699" y="548"/>
                    <a:pt x="35722" y="525"/>
                  </a:cubicBezTo>
                  <a:cubicBezTo>
                    <a:pt x="35745" y="525"/>
                    <a:pt x="35768" y="503"/>
                    <a:pt x="35791" y="503"/>
                  </a:cubicBezTo>
                  <a:lnTo>
                    <a:pt x="36475" y="503"/>
                  </a:lnTo>
                  <a:cubicBezTo>
                    <a:pt x="36772" y="503"/>
                    <a:pt x="37092" y="503"/>
                    <a:pt x="37411" y="525"/>
                  </a:cubicBezTo>
                  <a:lnTo>
                    <a:pt x="37890" y="525"/>
                  </a:lnTo>
                  <a:cubicBezTo>
                    <a:pt x="37982" y="525"/>
                    <a:pt x="38050" y="525"/>
                    <a:pt x="38119" y="548"/>
                  </a:cubicBezTo>
                  <a:lnTo>
                    <a:pt x="38279" y="548"/>
                  </a:lnTo>
                  <a:cubicBezTo>
                    <a:pt x="38339" y="548"/>
                    <a:pt x="38390" y="558"/>
                    <a:pt x="38444" y="558"/>
                  </a:cubicBezTo>
                  <a:cubicBezTo>
                    <a:pt x="38471" y="558"/>
                    <a:pt x="38499" y="556"/>
                    <a:pt x="38530" y="548"/>
                  </a:cubicBezTo>
                  <a:cubicBezTo>
                    <a:pt x="38575" y="548"/>
                    <a:pt x="38598" y="548"/>
                    <a:pt x="38621" y="525"/>
                  </a:cubicBezTo>
                  <a:lnTo>
                    <a:pt x="40675" y="525"/>
                  </a:lnTo>
                  <a:cubicBezTo>
                    <a:pt x="40789" y="525"/>
                    <a:pt x="40881" y="548"/>
                    <a:pt x="40972" y="548"/>
                  </a:cubicBezTo>
                  <a:cubicBezTo>
                    <a:pt x="41246" y="571"/>
                    <a:pt x="41543" y="571"/>
                    <a:pt x="41839" y="571"/>
                  </a:cubicBezTo>
                  <a:lnTo>
                    <a:pt x="43026" y="571"/>
                  </a:lnTo>
                  <a:cubicBezTo>
                    <a:pt x="43049" y="594"/>
                    <a:pt x="43072" y="594"/>
                    <a:pt x="43095" y="594"/>
                  </a:cubicBezTo>
                  <a:lnTo>
                    <a:pt x="43757" y="594"/>
                  </a:lnTo>
                  <a:cubicBezTo>
                    <a:pt x="43962" y="617"/>
                    <a:pt x="44167" y="617"/>
                    <a:pt x="44396" y="617"/>
                  </a:cubicBezTo>
                  <a:lnTo>
                    <a:pt x="45925" y="617"/>
                  </a:lnTo>
                  <a:lnTo>
                    <a:pt x="45993" y="640"/>
                  </a:lnTo>
                  <a:cubicBezTo>
                    <a:pt x="46016" y="640"/>
                    <a:pt x="46016" y="640"/>
                    <a:pt x="46039" y="662"/>
                  </a:cubicBezTo>
                  <a:cubicBezTo>
                    <a:pt x="46313" y="685"/>
                    <a:pt x="46564" y="708"/>
                    <a:pt x="46815" y="731"/>
                  </a:cubicBezTo>
                  <a:cubicBezTo>
                    <a:pt x="47112" y="776"/>
                    <a:pt x="47409" y="776"/>
                    <a:pt x="47683" y="799"/>
                  </a:cubicBezTo>
                  <a:cubicBezTo>
                    <a:pt x="47934" y="822"/>
                    <a:pt x="48185" y="822"/>
                    <a:pt x="48436" y="822"/>
                  </a:cubicBezTo>
                  <a:cubicBezTo>
                    <a:pt x="48596" y="845"/>
                    <a:pt x="48733" y="845"/>
                    <a:pt x="48892" y="845"/>
                  </a:cubicBezTo>
                  <a:cubicBezTo>
                    <a:pt x="48961" y="845"/>
                    <a:pt x="49052" y="868"/>
                    <a:pt x="49121" y="868"/>
                  </a:cubicBezTo>
                  <a:lnTo>
                    <a:pt x="49417" y="868"/>
                  </a:lnTo>
                  <a:cubicBezTo>
                    <a:pt x="49463" y="868"/>
                    <a:pt x="49509" y="845"/>
                    <a:pt x="49531" y="822"/>
                  </a:cubicBezTo>
                  <a:lnTo>
                    <a:pt x="49919" y="822"/>
                  </a:lnTo>
                  <a:cubicBezTo>
                    <a:pt x="50011" y="845"/>
                    <a:pt x="50125" y="845"/>
                    <a:pt x="50239" y="845"/>
                  </a:cubicBezTo>
                  <a:lnTo>
                    <a:pt x="50307" y="845"/>
                  </a:lnTo>
                  <a:cubicBezTo>
                    <a:pt x="50490" y="845"/>
                    <a:pt x="50673" y="868"/>
                    <a:pt x="50878" y="868"/>
                  </a:cubicBezTo>
                  <a:cubicBezTo>
                    <a:pt x="50924" y="868"/>
                    <a:pt x="50969" y="845"/>
                    <a:pt x="50992" y="799"/>
                  </a:cubicBezTo>
                  <a:cubicBezTo>
                    <a:pt x="51038" y="799"/>
                    <a:pt x="51061" y="822"/>
                    <a:pt x="51106" y="822"/>
                  </a:cubicBezTo>
                  <a:lnTo>
                    <a:pt x="51631" y="822"/>
                  </a:lnTo>
                  <a:cubicBezTo>
                    <a:pt x="51654" y="822"/>
                    <a:pt x="51700" y="799"/>
                    <a:pt x="51723" y="799"/>
                  </a:cubicBezTo>
                  <a:lnTo>
                    <a:pt x="51951" y="799"/>
                  </a:lnTo>
                  <a:cubicBezTo>
                    <a:pt x="52179" y="822"/>
                    <a:pt x="52430" y="845"/>
                    <a:pt x="52681" y="891"/>
                  </a:cubicBezTo>
                  <a:cubicBezTo>
                    <a:pt x="52773" y="891"/>
                    <a:pt x="52887" y="913"/>
                    <a:pt x="52978" y="913"/>
                  </a:cubicBezTo>
                  <a:cubicBezTo>
                    <a:pt x="52978" y="982"/>
                    <a:pt x="53046" y="1028"/>
                    <a:pt x="53092" y="1028"/>
                  </a:cubicBezTo>
                  <a:cubicBezTo>
                    <a:pt x="53412" y="1050"/>
                    <a:pt x="53731" y="1096"/>
                    <a:pt x="54051" y="1096"/>
                  </a:cubicBezTo>
                  <a:lnTo>
                    <a:pt x="54553" y="1096"/>
                  </a:lnTo>
                  <a:cubicBezTo>
                    <a:pt x="54644" y="1096"/>
                    <a:pt x="54713" y="1119"/>
                    <a:pt x="54804" y="1119"/>
                  </a:cubicBezTo>
                  <a:lnTo>
                    <a:pt x="55101" y="1119"/>
                  </a:lnTo>
                  <a:cubicBezTo>
                    <a:pt x="55146" y="1119"/>
                    <a:pt x="55169" y="1119"/>
                    <a:pt x="55192" y="1096"/>
                  </a:cubicBezTo>
                  <a:cubicBezTo>
                    <a:pt x="55238" y="1096"/>
                    <a:pt x="55283" y="1119"/>
                    <a:pt x="55329" y="1119"/>
                  </a:cubicBezTo>
                  <a:cubicBezTo>
                    <a:pt x="55375" y="1119"/>
                    <a:pt x="55443" y="1096"/>
                    <a:pt x="55443" y="1050"/>
                  </a:cubicBezTo>
                  <a:cubicBezTo>
                    <a:pt x="55466" y="1005"/>
                    <a:pt x="55420" y="936"/>
                    <a:pt x="55375" y="936"/>
                  </a:cubicBezTo>
                  <a:cubicBezTo>
                    <a:pt x="55352" y="913"/>
                    <a:pt x="55306" y="913"/>
                    <a:pt x="55283" y="913"/>
                  </a:cubicBezTo>
                  <a:cubicBezTo>
                    <a:pt x="55261" y="868"/>
                    <a:pt x="55261" y="845"/>
                    <a:pt x="55215" y="822"/>
                  </a:cubicBezTo>
                  <a:cubicBezTo>
                    <a:pt x="55192" y="799"/>
                    <a:pt x="55146" y="776"/>
                    <a:pt x="55101" y="776"/>
                  </a:cubicBezTo>
                  <a:cubicBezTo>
                    <a:pt x="55078" y="754"/>
                    <a:pt x="55055" y="754"/>
                    <a:pt x="55032" y="754"/>
                  </a:cubicBezTo>
                  <a:cubicBezTo>
                    <a:pt x="54781" y="731"/>
                    <a:pt x="54553" y="731"/>
                    <a:pt x="54302" y="708"/>
                  </a:cubicBezTo>
                  <a:cubicBezTo>
                    <a:pt x="53845" y="662"/>
                    <a:pt x="53366" y="617"/>
                    <a:pt x="52910" y="571"/>
                  </a:cubicBezTo>
                  <a:cubicBezTo>
                    <a:pt x="52658" y="548"/>
                    <a:pt x="52407" y="525"/>
                    <a:pt x="52156" y="503"/>
                  </a:cubicBezTo>
                  <a:cubicBezTo>
                    <a:pt x="52019" y="503"/>
                    <a:pt x="51882" y="480"/>
                    <a:pt x="51768" y="480"/>
                  </a:cubicBezTo>
                  <a:cubicBezTo>
                    <a:pt x="51745" y="457"/>
                    <a:pt x="51700" y="434"/>
                    <a:pt x="51677" y="434"/>
                  </a:cubicBezTo>
                  <a:cubicBezTo>
                    <a:pt x="51586" y="411"/>
                    <a:pt x="51517" y="411"/>
                    <a:pt x="51426" y="388"/>
                  </a:cubicBezTo>
                  <a:lnTo>
                    <a:pt x="51266" y="388"/>
                  </a:lnTo>
                  <a:cubicBezTo>
                    <a:pt x="51129" y="366"/>
                    <a:pt x="51015" y="343"/>
                    <a:pt x="50878" y="343"/>
                  </a:cubicBezTo>
                  <a:cubicBezTo>
                    <a:pt x="50604" y="320"/>
                    <a:pt x="50330" y="297"/>
                    <a:pt x="50056" y="274"/>
                  </a:cubicBezTo>
                  <a:cubicBezTo>
                    <a:pt x="49919" y="251"/>
                    <a:pt x="49782" y="251"/>
                    <a:pt x="49646" y="251"/>
                  </a:cubicBezTo>
                  <a:cubicBezTo>
                    <a:pt x="49509" y="251"/>
                    <a:pt x="49394" y="251"/>
                    <a:pt x="49280" y="229"/>
                  </a:cubicBezTo>
                  <a:cubicBezTo>
                    <a:pt x="49029" y="229"/>
                    <a:pt x="48778" y="206"/>
                    <a:pt x="48527" y="206"/>
                  </a:cubicBezTo>
                  <a:cubicBezTo>
                    <a:pt x="48344" y="206"/>
                    <a:pt x="48185" y="206"/>
                    <a:pt x="48025" y="183"/>
                  </a:cubicBezTo>
                  <a:cubicBezTo>
                    <a:pt x="47865" y="183"/>
                    <a:pt x="47728" y="183"/>
                    <a:pt x="47591" y="160"/>
                  </a:cubicBezTo>
                  <a:cubicBezTo>
                    <a:pt x="47272" y="160"/>
                    <a:pt x="46952" y="137"/>
                    <a:pt x="46610" y="115"/>
                  </a:cubicBezTo>
                  <a:lnTo>
                    <a:pt x="46199" y="115"/>
                  </a:lnTo>
                  <a:cubicBezTo>
                    <a:pt x="46039" y="115"/>
                    <a:pt x="45879" y="115"/>
                    <a:pt x="45720" y="92"/>
                  </a:cubicBezTo>
                  <a:lnTo>
                    <a:pt x="45240" y="92"/>
                  </a:lnTo>
                  <a:cubicBezTo>
                    <a:pt x="45172" y="69"/>
                    <a:pt x="45103" y="69"/>
                    <a:pt x="45035" y="69"/>
                  </a:cubicBezTo>
                  <a:cubicBezTo>
                    <a:pt x="45012" y="92"/>
                    <a:pt x="44989" y="137"/>
                    <a:pt x="44966" y="160"/>
                  </a:cubicBezTo>
                  <a:cubicBezTo>
                    <a:pt x="44966" y="183"/>
                    <a:pt x="44966" y="183"/>
                    <a:pt x="44966" y="183"/>
                  </a:cubicBezTo>
                  <a:lnTo>
                    <a:pt x="44464" y="183"/>
                  </a:lnTo>
                  <a:cubicBezTo>
                    <a:pt x="44225" y="172"/>
                    <a:pt x="43985" y="166"/>
                    <a:pt x="43742" y="166"/>
                  </a:cubicBezTo>
                  <a:cubicBezTo>
                    <a:pt x="43500" y="166"/>
                    <a:pt x="43254" y="172"/>
                    <a:pt x="43003" y="183"/>
                  </a:cubicBezTo>
                  <a:lnTo>
                    <a:pt x="42912" y="183"/>
                  </a:lnTo>
                  <a:cubicBezTo>
                    <a:pt x="42866" y="183"/>
                    <a:pt x="42821" y="183"/>
                    <a:pt x="42775" y="160"/>
                  </a:cubicBezTo>
                  <a:cubicBezTo>
                    <a:pt x="42547" y="160"/>
                    <a:pt x="42319" y="137"/>
                    <a:pt x="42068" y="137"/>
                  </a:cubicBezTo>
                  <a:cubicBezTo>
                    <a:pt x="41634" y="115"/>
                    <a:pt x="41200" y="115"/>
                    <a:pt x="40766" y="115"/>
                  </a:cubicBezTo>
                  <a:cubicBezTo>
                    <a:pt x="40698" y="92"/>
                    <a:pt x="40630" y="92"/>
                    <a:pt x="40584" y="92"/>
                  </a:cubicBezTo>
                  <a:lnTo>
                    <a:pt x="37754" y="92"/>
                  </a:lnTo>
                  <a:cubicBezTo>
                    <a:pt x="37502" y="92"/>
                    <a:pt x="37229" y="69"/>
                    <a:pt x="36955" y="69"/>
                  </a:cubicBezTo>
                  <a:lnTo>
                    <a:pt x="35562" y="69"/>
                  </a:lnTo>
                  <a:cubicBezTo>
                    <a:pt x="35357" y="46"/>
                    <a:pt x="35129" y="46"/>
                    <a:pt x="34900" y="23"/>
                  </a:cubicBezTo>
                  <a:cubicBezTo>
                    <a:pt x="34604" y="23"/>
                    <a:pt x="34307" y="23"/>
                    <a:pt x="34010" y="0"/>
                  </a:cubicBezTo>
                  <a:cubicBezTo>
                    <a:pt x="33919" y="0"/>
                    <a:pt x="33828" y="0"/>
                    <a:pt x="33759" y="23"/>
                  </a:cubicBezTo>
                  <a:lnTo>
                    <a:pt x="33325" y="23"/>
                  </a:lnTo>
                  <a:lnTo>
                    <a:pt x="33211" y="0"/>
                  </a:lnTo>
                  <a:close/>
                </a:path>
              </a:pathLst>
            </a:custGeom>
            <a:solidFill>
              <a:srgbClr val="B15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36"/>
            <p:cNvSpPr/>
            <p:nvPr/>
          </p:nvSpPr>
          <p:spPr>
            <a:xfrm>
              <a:off x="12368774" y="3886545"/>
              <a:ext cx="217464" cy="189498"/>
            </a:xfrm>
            <a:custGeom>
              <a:avLst/>
              <a:gdLst/>
              <a:ahLst/>
              <a:cxnLst/>
              <a:rect l="l" t="t" r="r" b="b"/>
              <a:pathLst>
                <a:path w="7807" h="6803" extrusionOk="0">
                  <a:moveTo>
                    <a:pt x="731" y="1"/>
                  </a:moveTo>
                  <a:cubicBezTo>
                    <a:pt x="548" y="1"/>
                    <a:pt x="434" y="137"/>
                    <a:pt x="434" y="320"/>
                  </a:cubicBezTo>
                  <a:cubicBezTo>
                    <a:pt x="389" y="252"/>
                    <a:pt x="320" y="206"/>
                    <a:pt x="229" y="206"/>
                  </a:cubicBezTo>
                  <a:cubicBezTo>
                    <a:pt x="115" y="206"/>
                    <a:pt x="1" y="320"/>
                    <a:pt x="1" y="434"/>
                  </a:cubicBezTo>
                  <a:cubicBezTo>
                    <a:pt x="23" y="640"/>
                    <a:pt x="46" y="822"/>
                    <a:pt x="69" y="1028"/>
                  </a:cubicBezTo>
                  <a:cubicBezTo>
                    <a:pt x="69" y="1028"/>
                    <a:pt x="69" y="1028"/>
                    <a:pt x="69" y="1028"/>
                  </a:cubicBezTo>
                  <a:lnTo>
                    <a:pt x="69" y="1028"/>
                  </a:lnTo>
                  <a:cubicBezTo>
                    <a:pt x="69" y="1050"/>
                    <a:pt x="69" y="1051"/>
                    <a:pt x="92" y="1073"/>
                  </a:cubicBezTo>
                  <a:cubicBezTo>
                    <a:pt x="92" y="1119"/>
                    <a:pt x="92" y="1165"/>
                    <a:pt x="115" y="1233"/>
                  </a:cubicBezTo>
                  <a:cubicBezTo>
                    <a:pt x="160" y="1553"/>
                    <a:pt x="206" y="1895"/>
                    <a:pt x="297" y="2215"/>
                  </a:cubicBezTo>
                  <a:cubicBezTo>
                    <a:pt x="320" y="2374"/>
                    <a:pt x="389" y="2534"/>
                    <a:pt x="434" y="2671"/>
                  </a:cubicBezTo>
                  <a:cubicBezTo>
                    <a:pt x="480" y="2831"/>
                    <a:pt x="548" y="3013"/>
                    <a:pt x="617" y="3173"/>
                  </a:cubicBezTo>
                  <a:cubicBezTo>
                    <a:pt x="754" y="3447"/>
                    <a:pt x="936" y="3698"/>
                    <a:pt x="1096" y="3949"/>
                  </a:cubicBezTo>
                  <a:cubicBezTo>
                    <a:pt x="1188" y="4086"/>
                    <a:pt x="1279" y="4223"/>
                    <a:pt x="1370" y="4337"/>
                  </a:cubicBezTo>
                  <a:cubicBezTo>
                    <a:pt x="1484" y="4474"/>
                    <a:pt x="1598" y="4611"/>
                    <a:pt x="1713" y="4748"/>
                  </a:cubicBezTo>
                  <a:cubicBezTo>
                    <a:pt x="1827" y="4885"/>
                    <a:pt x="1941" y="4999"/>
                    <a:pt x="2078" y="5113"/>
                  </a:cubicBezTo>
                  <a:cubicBezTo>
                    <a:pt x="2192" y="5228"/>
                    <a:pt x="2306" y="5342"/>
                    <a:pt x="2443" y="5456"/>
                  </a:cubicBezTo>
                  <a:cubicBezTo>
                    <a:pt x="2671" y="5661"/>
                    <a:pt x="2922" y="5821"/>
                    <a:pt x="3173" y="5981"/>
                  </a:cubicBezTo>
                  <a:cubicBezTo>
                    <a:pt x="3424" y="6118"/>
                    <a:pt x="3698" y="6255"/>
                    <a:pt x="3949" y="6369"/>
                  </a:cubicBezTo>
                  <a:cubicBezTo>
                    <a:pt x="4109" y="6437"/>
                    <a:pt x="4292" y="6506"/>
                    <a:pt x="4452" y="6551"/>
                  </a:cubicBezTo>
                  <a:cubicBezTo>
                    <a:pt x="4589" y="6597"/>
                    <a:pt x="4748" y="6620"/>
                    <a:pt x="4885" y="6666"/>
                  </a:cubicBezTo>
                  <a:cubicBezTo>
                    <a:pt x="5045" y="6688"/>
                    <a:pt x="5182" y="6734"/>
                    <a:pt x="5319" y="6757"/>
                  </a:cubicBezTo>
                  <a:cubicBezTo>
                    <a:pt x="5502" y="6780"/>
                    <a:pt x="5684" y="6780"/>
                    <a:pt x="5844" y="6780"/>
                  </a:cubicBezTo>
                  <a:cubicBezTo>
                    <a:pt x="6004" y="6802"/>
                    <a:pt x="6141" y="6802"/>
                    <a:pt x="6300" y="6802"/>
                  </a:cubicBezTo>
                  <a:cubicBezTo>
                    <a:pt x="6483" y="6780"/>
                    <a:pt x="6643" y="6757"/>
                    <a:pt x="6825" y="6734"/>
                  </a:cubicBezTo>
                  <a:lnTo>
                    <a:pt x="6803" y="6734"/>
                  </a:lnTo>
                  <a:cubicBezTo>
                    <a:pt x="6894" y="6734"/>
                    <a:pt x="7008" y="6711"/>
                    <a:pt x="7122" y="6666"/>
                  </a:cubicBezTo>
                  <a:cubicBezTo>
                    <a:pt x="7213" y="6643"/>
                    <a:pt x="7305" y="6620"/>
                    <a:pt x="7396" y="6574"/>
                  </a:cubicBezTo>
                  <a:cubicBezTo>
                    <a:pt x="7487" y="6551"/>
                    <a:pt x="7601" y="6529"/>
                    <a:pt x="7670" y="6483"/>
                  </a:cubicBezTo>
                  <a:cubicBezTo>
                    <a:pt x="7761" y="6437"/>
                    <a:pt x="7807" y="6346"/>
                    <a:pt x="7784" y="6255"/>
                  </a:cubicBezTo>
                  <a:cubicBezTo>
                    <a:pt x="7761" y="6163"/>
                    <a:pt x="7647" y="6118"/>
                    <a:pt x="7556" y="6118"/>
                  </a:cubicBezTo>
                  <a:cubicBezTo>
                    <a:pt x="7442" y="6118"/>
                    <a:pt x="7328" y="6141"/>
                    <a:pt x="7236" y="6163"/>
                  </a:cubicBezTo>
                  <a:cubicBezTo>
                    <a:pt x="7076" y="6163"/>
                    <a:pt x="6940" y="6186"/>
                    <a:pt x="6803" y="6186"/>
                  </a:cubicBezTo>
                  <a:cubicBezTo>
                    <a:pt x="6666" y="6209"/>
                    <a:pt x="6529" y="6209"/>
                    <a:pt x="6415" y="6232"/>
                  </a:cubicBezTo>
                  <a:lnTo>
                    <a:pt x="6027" y="6232"/>
                  </a:lnTo>
                  <a:cubicBezTo>
                    <a:pt x="5684" y="6163"/>
                    <a:pt x="5342" y="6072"/>
                    <a:pt x="5022" y="5958"/>
                  </a:cubicBezTo>
                  <a:cubicBezTo>
                    <a:pt x="4680" y="5821"/>
                    <a:pt x="4360" y="5661"/>
                    <a:pt x="4041" y="5501"/>
                  </a:cubicBezTo>
                  <a:cubicBezTo>
                    <a:pt x="3744" y="5342"/>
                    <a:pt x="3470" y="5159"/>
                    <a:pt x="3196" y="4954"/>
                  </a:cubicBezTo>
                  <a:cubicBezTo>
                    <a:pt x="2991" y="4817"/>
                    <a:pt x="2785" y="4657"/>
                    <a:pt x="2603" y="4497"/>
                  </a:cubicBezTo>
                  <a:cubicBezTo>
                    <a:pt x="2420" y="4315"/>
                    <a:pt x="2260" y="4132"/>
                    <a:pt x="2101" y="3926"/>
                  </a:cubicBezTo>
                  <a:cubicBezTo>
                    <a:pt x="1986" y="3790"/>
                    <a:pt x="1895" y="3653"/>
                    <a:pt x="1804" y="3493"/>
                  </a:cubicBezTo>
                  <a:cubicBezTo>
                    <a:pt x="1713" y="3333"/>
                    <a:pt x="1598" y="3150"/>
                    <a:pt x="1507" y="2968"/>
                  </a:cubicBezTo>
                  <a:cubicBezTo>
                    <a:pt x="1439" y="2762"/>
                    <a:pt x="1370" y="2580"/>
                    <a:pt x="1302" y="2374"/>
                  </a:cubicBezTo>
                  <a:cubicBezTo>
                    <a:pt x="1256" y="2169"/>
                    <a:pt x="1210" y="1941"/>
                    <a:pt x="1165" y="1735"/>
                  </a:cubicBezTo>
                  <a:cubicBezTo>
                    <a:pt x="1142" y="1484"/>
                    <a:pt x="1119" y="1233"/>
                    <a:pt x="1119" y="959"/>
                  </a:cubicBezTo>
                  <a:cubicBezTo>
                    <a:pt x="1096" y="708"/>
                    <a:pt x="1096" y="457"/>
                    <a:pt x="1005" y="229"/>
                  </a:cubicBezTo>
                  <a:cubicBezTo>
                    <a:pt x="982" y="92"/>
                    <a:pt x="868" y="1"/>
                    <a:pt x="731" y="1"/>
                  </a:cubicBezTo>
                  <a:close/>
                </a:path>
              </a:pathLst>
            </a:custGeom>
            <a:solidFill>
              <a:srgbClr val="B15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36"/>
            <p:cNvSpPr/>
            <p:nvPr/>
          </p:nvSpPr>
          <p:spPr>
            <a:xfrm>
              <a:off x="12495932" y="4043592"/>
              <a:ext cx="134178" cy="26741"/>
            </a:xfrm>
            <a:custGeom>
              <a:avLst/>
              <a:gdLst/>
              <a:ahLst/>
              <a:cxnLst/>
              <a:rect l="l" t="t" r="r" b="b"/>
              <a:pathLst>
                <a:path w="4817" h="960" extrusionOk="0">
                  <a:moveTo>
                    <a:pt x="4703" y="0"/>
                  </a:moveTo>
                  <a:cubicBezTo>
                    <a:pt x="4657" y="23"/>
                    <a:pt x="4611" y="46"/>
                    <a:pt x="4589" y="69"/>
                  </a:cubicBezTo>
                  <a:cubicBezTo>
                    <a:pt x="4520" y="92"/>
                    <a:pt x="4452" y="114"/>
                    <a:pt x="4383" y="160"/>
                  </a:cubicBezTo>
                  <a:cubicBezTo>
                    <a:pt x="4269" y="206"/>
                    <a:pt x="4155" y="251"/>
                    <a:pt x="4041" y="320"/>
                  </a:cubicBezTo>
                  <a:cubicBezTo>
                    <a:pt x="3949" y="343"/>
                    <a:pt x="3881" y="366"/>
                    <a:pt x="3813" y="411"/>
                  </a:cubicBezTo>
                  <a:cubicBezTo>
                    <a:pt x="3744" y="411"/>
                    <a:pt x="3698" y="434"/>
                    <a:pt x="3653" y="457"/>
                  </a:cubicBezTo>
                  <a:cubicBezTo>
                    <a:pt x="3584" y="480"/>
                    <a:pt x="3539" y="503"/>
                    <a:pt x="3470" y="525"/>
                  </a:cubicBezTo>
                  <a:cubicBezTo>
                    <a:pt x="3424" y="525"/>
                    <a:pt x="3356" y="548"/>
                    <a:pt x="3310" y="548"/>
                  </a:cubicBezTo>
                  <a:lnTo>
                    <a:pt x="3333" y="548"/>
                  </a:lnTo>
                  <a:cubicBezTo>
                    <a:pt x="3196" y="594"/>
                    <a:pt x="3059" y="617"/>
                    <a:pt x="2922" y="662"/>
                  </a:cubicBezTo>
                  <a:cubicBezTo>
                    <a:pt x="2877" y="662"/>
                    <a:pt x="2831" y="662"/>
                    <a:pt x="2808" y="685"/>
                  </a:cubicBezTo>
                  <a:cubicBezTo>
                    <a:pt x="2717" y="685"/>
                    <a:pt x="2648" y="708"/>
                    <a:pt x="2580" y="708"/>
                  </a:cubicBezTo>
                  <a:cubicBezTo>
                    <a:pt x="2489" y="731"/>
                    <a:pt x="2397" y="731"/>
                    <a:pt x="2329" y="754"/>
                  </a:cubicBezTo>
                  <a:cubicBezTo>
                    <a:pt x="2238" y="754"/>
                    <a:pt x="2169" y="754"/>
                    <a:pt x="2078" y="776"/>
                  </a:cubicBezTo>
                  <a:lnTo>
                    <a:pt x="1416" y="776"/>
                  </a:lnTo>
                  <a:cubicBezTo>
                    <a:pt x="1256" y="776"/>
                    <a:pt x="1119" y="754"/>
                    <a:pt x="959" y="754"/>
                  </a:cubicBezTo>
                  <a:cubicBezTo>
                    <a:pt x="822" y="731"/>
                    <a:pt x="685" y="708"/>
                    <a:pt x="548" y="662"/>
                  </a:cubicBezTo>
                  <a:cubicBezTo>
                    <a:pt x="480" y="662"/>
                    <a:pt x="412" y="639"/>
                    <a:pt x="343" y="639"/>
                  </a:cubicBezTo>
                  <a:cubicBezTo>
                    <a:pt x="320" y="639"/>
                    <a:pt x="275" y="639"/>
                    <a:pt x="252" y="617"/>
                  </a:cubicBezTo>
                  <a:lnTo>
                    <a:pt x="206" y="617"/>
                  </a:lnTo>
                  <a:cubicBezTo>
                    <a:pt x="183" y="617"/>
                    <a:pt x="183" y="594"/>
                    <a:pt x="160" y="594"/>
                  </a:cubicBezTo>
                  <a:lnTo>
                    <a:pt x="115" y="594"/>
                  </a:lnTo>
                  <a:cubicBezTo>
                    <a:pt x="103" y="582"/>
                    <a:pt x="98" y="577"/>
                    <a:pt x="92" y="577"/>
                  </a:cubicBezTo>
                  <a:cubicBezTo>
                    <a:pt x="86" y="577"/>
                    <a:pt x="81" y="582"/>
                    <a:pt x="69" y="594"/>
                  </a:cubicBezTo>
                  <a:cubicBezTo>
                    <a:pt x="46" y="594"/>
                    <a:pt x="24" y="617"/>
                    <a:pt x="24" y="639"/>
                  </a:cubicBezTo>
                  <a:cubicBezTo>
                    <a:pt x="1" y="662"/>
                    <a:pt x="24" y="731"/>
                    <a:pt x="69" y="731"/>
                  </a:cubicBezTo>
                  <a:lnTo>
                    <a:pt x="115" y="754"/>
                  </a:lnTo>
                  <a:lnTo>
                    <a:pt x="138" y="754"/>
                  </a:lnTo>
                  <a:cubicBezTo>
                    <a:pt x="183" y="776"/>
                    <a:pt x="229" y="776"/>
                    <a:pt x="252" y="799"/>
                  </a:cubicBezTo>
                  <a:cubicBezTo>
                    <a:pt x="320" y="799"/>
                    <a:pt x="389" y="822"/>
                    <a:pt x="457" y="822"/>
                  </a:cubicBezTo>
                  <a:cubicBezTo>
                    <a:pt x="617" y="845"/>
                    <a:pt x="754" y="868"/>
                    <a:pt x="914" y="891"/>
                  </a:cubicBezTo>
                  <a:cubicBezTo>
                    <a:pt x="937" y="913"/>
                    <a:pt x="982" y="913"/>
                    <a:pt x="1005" y="913"/>
                  </a:cubicBezTo>
                  <a:cubicBezTo>
                    <a:pt x="1005" y="913"/>
                    <a:pt x="1028" y="936"/>
                    <a:pt x="1051" y="936"/>
                  </a:cubicBezTo>
                  <a:cubicBezTo>
                    <a:pt x="1188" y="936"/>
                    <a:pt x="1325" y="959"/>
                    <a:pt x="1462" y="959"/>
                  </a:cubicBezTo>
                  <a:lnTo>
                    <a:pt x="1941" y="959"/>
                  </a:lnTo>
                  <a:lnTo>
                    <a:pt x="2009" y="936"/>
                  </a:lnTo>
                  <a:lnTo>
                    <a:pt x="2420" y="936"/>
                  </a:lnTo>
                  <a:cubicBezTo>
                    <a:pt x="2489" y="936"/>
                    <a:pt x="2557" y="913"/>
                    <a:pt x="2626" y="913"/>
                  </a:cubicBezTo>
                  <a:cubicBezTo>
                    <a:pt x="2694" y="913"/>
                    <a:pt x="2763" y="891"/>
                    <a:pt x="2831" y="891"/>
                  </a:cubicBezTo>
                  <a:cubicBezTo>
                    <a:pt x="2900" y="868"/>
                    <a:pt x="2968" y="868"/>
                    <a:pt x="3036" y="845"/>
                  </a:cubicBezTo>
                  <a:cubicBezTo>
                    <a:pt x="3173" y="822"/>
                    <a:pt x="3310" y="799"/>
                    <a:pt x="3447" y="754"/>
                  </a:cubicBezTo>
                  <a:cubicBezTo>
                    <a:pt x="3584" y="708"/>
                    <a:pt x="3698" y="662"/>
                    <a:pt x="3835" y="617"/>
                  </a:cubicBezTo>
                  <a:cubicBezTo>
                    <a:pt x="3904" y="594"/>
                    <a:pt x="3972" y="594"/>
                    <a:pt x="4018" y="548"/>
                  </a:cubicBezTo>
                  <a:cubicBezTo>
                    <a:pt x="4109" y="525"/>
                    <a:pt x="4178" y="503"/>
                    <a:pt x="4246" y="457"/>
                  </a:cubicBezTo>
                  <a:cubicBezTo>
                    <a:pt x="4360" y="411"/>
                    <a:pt x="4452" y="343"/>
                    <a:pt x="4566" y="297"/>
                  </a:cubicBezTo>
                  <a:cubicBezTo>
                    <a:pt x="4634" y="251"/>
                    <a:pt x="4680" y="229"/>
                    <a:pt x="4726" y="206"/>
                  </a:cubicBezTo>
                  <a:cubicBezTo>
                    <a:pt x="4748" y="183"/>
                    <a:pt x="4748" y="183"/>
                    <a:pt x="4771" y="160"/>
                  </a:cubicBezTo>
                  <a:cubicBezTo>
                    <a:pt x="4771" y="160"/>
                    <a:pt x="4794" y="160"/>
                    <a:pt x="4794" y="137"/>
                  </a:cubicBezTo>
                  <a:cubicBezTo>
                    <a:pt x="4817" y="114"/>
                    <a:pt x="4817" y="114"/>
                    <a:pt x="4817" y="92"/>
                  </a:cubicBezTo>
                  <a:cubicBezTo>
                    <a:pt x="4817" y="69"/>
                    <a:pt x="4794" y="46"/>
                    <a:pt x="4794" y="23"/>
                  </a:cubicBezTo>
                  <a:cubicBezTo>
                    <a:pt x="4771" y="0"/>
                    <a:pt x="4748" y="0"/>
                    <a:pt x="4726" y="0"/>
                  </a:cubicBezTo>
                  <a:close/>
                </a:path>
              </a:pathLst>
            </a:custGeom>
            <a:solidFill>
              <a:srgbClr val="B15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36"/>
            <p:cNvSpPr/>
            <p:nvPr/>
          </p:nvSpPr>
          <p:spPr>
            <a:xfrm>
              <a:off x="12520110" y="4048661"/>
              <a:ext cx="102367" cy="25125"/>
            </a:xfrm>
            <a:custGeom>
              <a:avLst/>
              <a:gdLst/>
              <a:ahLst/>
              <a:cxnLst/>
              <a:rect l="l" t="t" r="r" b="b"/>
              <a:pathLst>
                <a:path w="3675" h="902" extrusionOk="0">
                  <a:moveTo>
                    <a:pt x="3538" y="1"/>
                  </a:moveTo>
                  <a:cubicBezTo>
                    <a:pt x="3401" y="69"/>
                    <a:pt x="3241" y="138"/>
                    <a:pt x="3081" y="206"/>
                  </a:cubicBezTo>
                  <a:cubicBezTo>
                    <a:pt x="3036" y="229"/>
                    <a:pt x="2967" y="252"/>
                    <a:pt x="2922" y="275"/>
                  </a:cubicBezTo>
                  <a:cubicBezTo>
                    <a:pt x="2853" y="321"/>
                    <a:pt x="2808" y="343"/>
                    <a:pt x="2739" y="366"/>
                  </a:cubicBezTo>
                  <a:cubicBezTo>
                    <a:pt x="2671" y="389"/>
                    <a:pt x="2602" y="412"/>
                    <a:pt x="2534" y="435"/>
                  </a:cubicBezTo>
                  <a:cubicBezTo>
                    <a:pt x="2465" y="457"/>
                    <a:pt x="2420" y="480"/>
                    <a:pt x="2351" y="503"/>
                  </a:cubicBezTo>
                  <a:cubicBezTo>
                    <a:pt x="2283" y="526"/>
                    <a:pt x="2214" y="549"/>
                    <a:pt x="2146" y="572"/>
                  </a:cubicBezTo>
                  <a:cubicBezTo>
                    <a:pt x="2077" y="594"/>
                    <a:pt x="2009" y="617"/>
                    <a:pt x="1963" y="617"/>
                  </a:cubicBezTo>
                  <a:cubicBezTo>
                    <a:pt x="1917" y="640"/>
                    <a:pt x="1872" y="640"/>
                    <a:pt x="1826" y="640"/>
                  </a:cubicBezTo>
                  <a:cubicBezTo>
                    <a:pt x="1803" y="663"/>
                    <a:pt x="1758" y="663"/>
                    <a:pt x="1735" y="663"/>
                  </a:cubicBezTo>
                  <a:cubicBezTo>
                    <a:pt x="1689" y="686"/>
                    <a:pt x="1621" y="686"/>
                    <a:pt x="1575" y="686"/>
                  </a:cubicBezTo>
                  <a:cubicBezTo>
                    <a:pt x="1529" y="709"/>
                    <a:pt x="1484" y="709"/>
                    <a:pt x="1461" y="709"/>
                  </a:cubicBezTo>
                  <a:cubicBezTo>
                    <a:pt x="1415" y="709"/>
                    <a:pt x="1370" y="731"/>
                    <a:pt x="1324" y="731"/>
                  </a:cubicBezTo>
                  <a:lnTo>
                    <a:pt x="959" y="731"/>
                  </a:lnTo>
                  <a:cubicBezTo>
                    <a:pt x="822" y="731"/>
                    <a:pt x="662" y="731"/>
                    <a:pt x="525" y="709"/>
                  </a:cubicBezTo>
                  <a:cubicBezTo>
                    <a:pt x="388" y="686"/>
                    <a:pt x="228" y="663"/>
                    <a:pt x="91" y="640"/>
                  </a:cubicBezTo>
                  <a:cubicBezTo>
                    <a:pt x="46" y="640"/>
                    <a:pt x="0" y="663"/>
                    <a:pt x="0" y="709"/>
                  </a:cubicBezTo>
                  <a:cubicBezTo>
                    <a:pt x="0" y="754"/>
                    <a:pt x="23" y="800"/>
                    <a:pt x="69" y="800"/>
                  </a:cubicBezTo>
                  <a:cubicBezTo>
                    <a:pt x="205" y="823"/>
                    <a:pt x="342" y="846"/>
                    <a:pt x="479" y="868"/>
                  </a:cubicBezTo>
                  <a:cubicBezTo>
                    <a:pt x="616" y="891"/>
                    <a:pt x="776" y="891"/>
                    <a:pt x="913" y="891"/>
                  </a:cubicBezTo>
                  <a:cubicBezTo>
                    <a:pt x="959" y="899"/>
                    <a:pt x="1004" y="901"/>
                    <a:pt x="1051" y="901"/>
                  </a:cubicBezTo>
                  <a:cubicBezTo>
                    <a:pt x="1144" y="901"/>
                    <a:pt x="1240" y="891"/>
                    <a:pt x="1347" y="891"/>
                  </a:cubicBezTo>
                  <a:cubicBezTo>
                    <a:pt x="1370" y="891"/>
                    <a:pt x="1415" y="868"/>
                    <a:pt x="1438" y="868"/>
                  </a:cubicBezTo>
                  <a:lnTo>
                    <a:pt x="1552" y="868"/>
                  </a:lnTo>
                  <a:cubicBezTo>
                    <a:pt x="1643" y="846"/>
                    <a:pt x="1712" y="846"/>
                    <a:pt x="1803" y="823"/>
                  </a:cubicBezTo>
                  <a:cubicBezTo>
                    <a:pt x="1872" y="800"/>
                    <a:pt x="1940" y="800"/>
                    <a:pt x="2009" y="777"/>
                  </a:cubicBezTo>
                  <a:cubicBezTo>
                    <a:pt x="2100" y="754"/>
                    <a:pt x="2168" y="731"/>
                    <a:pt x="2237" y="709"/>
                  </a:cubicBezTo>
                  <a:cubicBezTo>
                    <a:pt x="2305" y="686"/>
                    <a:pt x="2374" y="663"/>
                    <a:pt x="2442" y="640"/>
                  </a:cubicBezTo>
                  <a:cubicBezTo>
                    <a:pt x="2511" y="617"/>
                    <a:pt x="2579" y="594"/>
                    <a:pt x="2671" y="572"/>
                  </a:cubicBezTo>
                  <a:cubicBezTo>
                    <a:pt x="2808" y="503"/>
                    <a:pt x="2945" y="457"/>
                    <a:pt x="3081" y="389"/>
                  </a:cubicBezTo>
                  <a:cubicBezTo>
                    <a:pt x="3264" y="321"/>
                    <a:pt x="3447" y="229"/>
                    <a:pt x="3606" y="161"/>
                  </a:cubicBezTo>
                  <a:cubicBezTo>
                    <a:pt x="3652" y="138"/>
                    <a:pt x="3675" y="92"/>
                    <a:pt x="3652" y="47"/>
                  </a:cubicBezTo>
                  <a:cubicBezTo>
                    <a:pt x="3652" y="24"/>
                    <a:pt x="3606" y="1"/>
                    <a:pt x="3584" y="1"/>
                  </a:cubicBezTo>
                  <a:close/>
                </a:path>
              </a:pathLst>
            </a:custGeom>
            <a:solidFill>
              <a:srgbClr val="B15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36"/>
            <p:cNvSpPr/>
            <p:nvPr/>
          </p:nvSpPr>
          <p:spPr>
            <a:xfrm>
              <a:off x="12546155" y="4044873"/>
              <a:ext cx="85877" cy="28635"/>
            </a:xfrm>
            <a:custGeom>
              <a:avLst/>
              <a:gdLst/>
              <a:ahLst/>
              <a:cxnLst/>
              <a:rect l="l" t="t" r="r" b="b"/>
              <a:pathLst>
                <a:path w="3083" h="1028" extrusionOk="0">
                  <a:moveTo>
                    <a:pt x="2945" y="0"/>
                  </a:moveTo>
                  <a:cubicBezTo>
                    <a:pt x="2671" y="137"/>
                    <a:pt x="2375" y="297"/>
                    <a:pt x="2078" y="434"/>
                  </a:cubicBezTo>
                  <a:cubicBezTo>
                    <a:pt x="2010" y="457"/>
                    <a:pt x="1941" y="479"/>
                    <a:pt x="1873" y="502"/>
                  </a:cubicBezTo>
                  <a:cubicBezTo>
                    <a:pt x="1827" y="525"/>
                    <a:pt x="1781" y="548"/>
                    <a:pt x="1736" y="571"/>
                  </a:cubicBezTo>
                  <a:cubicBezTo>
                    <a:pt x="1713" y="571"/>
                    <a:pt x="1690" y="593"/>
                    <a:pt x="1644" y="593"/>
                  </a:cubicBezTo>
                  <a:cubicBezTo>
                    <a:pt x="1599" y="616"/>
                    <a:pt x="1553" y="639"/>
                    <a:pt x="1507" y="639"/>
                  </a:cubicBezTo>
                  <a:cubicBezTo>
                    <a:pt x="1485" y="662"/>
                    <a:pt x="1462" y="662"/>
                    <a:pt x="1416" y="685"/>
                  </a:cubicBezTo>
                  <a:cubicBezTo>
                    <a:pt x="1348" y="685"/>
                    <a:pt x="1256" y="708"/>
                    <a:pt x="1188" y="730"/>
                  </a:cubicBezTo>
                  <a:cubicBezTo>
                    <a:pt x="1119" y="753"/>
                    <a:pt x="1051" y="776"/>
                    <a:pt x="960" y="776"/>
                  </a:cubicBezTo>
                  <a:cubicBezTo>
                    <a:pt x="891" y="799"/>
                    <a:pt x="823" y="799"/>
                    <a:pt x="731" y="822"/>
                  </a:cubicBezTo>
                  <a:cubicBezTo>
                    <a:pt x="686" y="822"/>
                    <a:pt x="594" y="845"/>
                    <a:pt x="526" y="845"/>
                  </a:cubicBezTo>
                  <a:lnTo>
                    <a:pt x="92" y="845"/>
                  </a:lnTo>
                  <a:cubicBezTo>
                    <a:pt x="69" y="845"/>
                    <a:pt x="24" y="867"/>
                    <a:pt x="1" y="913"/>
                  </a:cubicBezTo>
                  <a:cubicBezTo>
                    <a:pt x="1" y="959"/>
                    <a:pt x="24" y="1004"/>
                    <a:pt x="69" y="1004"/>
                  </a:cubicBezTo>
                  <a:lnTo>
                    <a:pt x="275" y="1004"/>
                  </a:lnTo>
                  <a:cubicBezTo>
                    <a:pt x="298" y="1004"/>
                    <a:pt x="320" y="1027"/>
                    <a:pt x="343" y="1027"/>
                  </a:cubicBezTo>
                  <a:cubicBezTo>
                    <a:pt x="389" y="1004"/>
                    <a:pt x="412" y="1004"/>
                    <a:pt x="457" y="1004"/>
                  </a:cubicBezTo>
                  <a:lnTo>
                    <a:pt x="640" y="1004"/>
                  </a:lnTo>
                  <a:cubicBezTo>
                    <a:pt x="686" y="982"/>
                    <a:pt x="708" y="982"/>
                    <a:pt x="731" y="982"/>
                  </a:cubicBezTo>
                  <a:lnTo>
                    <a:pt x="823" y="982"/>
                  </a:lnTo>
                  <a:cubicBezTo>
                    <a:pt x="868" y="959"/>
                    <a:pt x="937" y="959"/>
                    <a:pt x="982" y="936"/>
                  </a:cubicBezTo>
                  <a:cubicBezTo>
                    <a:pt x="1051" y="936"/>
                    <a:pt x="1142" y="913"/>
                    <a:pt x="1211" y="890"/>
                  </a:cubicBezTo>
                  <a:cubicBezTo>
                    <a:pt x="1279" y="890"/>
                    <a:pt x="1325" y="867"/>
                    <a:pt x="1393" y="845"/>
                  </a:cubicBezTo>
                  <a:cubicBezTo>
                    <a:pt x="1416" y="845"/>
                    <a:pt x="1462" y="845"/>
                    <a:pt x="1485" y="822"/>
                  </a:cubicBezTo>
                  <a:cubicBezTo>
                    <a:pt x="1507" y="822"/>
                    <a:pt x="1530" y="822"/>
                    <a:pt x="1553" y="799"/>
                  </a:cubicBezTo>
                  <a:lnTo>
                    <a:pt x="1667" y="776"/>
                  </a:lnTo>
                  <a:cubicBezTo>
                    <a:pt x="1690" y="753"/>
                    <a:pt x="1713" y="753"/>
                    <a:pt x="1736" y="730"/>
                  </a:cubicBezTo>
                  <a:cubicBezTo>
                    <a:pt x="1804" y="708"/>
                    <a:pt x="1873" y="685"/>
                    <a:pt x="1941" y="662"/>
                  </a:cubicBezTo>
                  <a:cubicBezTo>
                    <a:pt x="2010" y="639"/>
                    <a:pt x="2055" y="616"/>
                    <a:pt x="2101" y="593"/>
                  </a:cubicBezTo>
                  <a:cubicBezTo>
                    <a:pt x="2146" y="571"/>
                    <a:pt x="2192" y="548"/>
                    <a:pt x="2238" y="525"/>
                  </a:cubicBezTo>
                  <a:cubicBezTo>
                    <a:pt x="2489" y="411"/>
                    <a:pt x="2763" y="274"/>
                    <a:pt x="3014" y="160"/>
                  </a:cubicBezTo>
                  <a:cubicBezTo>
                    <a:pt x="3059" y="137"/>
                    <a:pt x="3082" y="91"/>
                    <a:pt x="3059" y="46"/>
                  </a:cubicBezTo>
                  <a:cubicBezTo>
                    <a:pt x="3059" y="23"/>
                    <a:pt x="3014" y="0"/>
                    <a:pt x="2991" y="0"/>
                  </a:cubicBezTo>
                  <a:close/>
                </a:path>
              </a:pathLst>
            </a:custGeom>
            <a:solidFill>
              <a:srgbClr val="B15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36"/>
            <p:cNvSpPr/>
            <p:nvPr/>
          </p:nvSpPr>
          <p:spPr>
            <a:xfrm>
              <a:off x="12558884" y="4034037"/>
              <a:ext cx="87771" cy="37549"/>
            </a:xfrm>
            <a:custGeom>
              <a:avLst/>
              <a:gdLst/>
              <a:ahLst/>
              <a:cxnLst/>
              <a:rect l="l" t="t" r="r" b="b"/>
              <a:pathLst>
                <a:path w="3151" h="1348" extrusionOk="0">
                  <a:moveTo>
                    <a:pt x="3082" y="1"/>
                  </a:moveTo>
                  <a:cubicBezTo>
                    <a:pt x="3059" y="1"/>
                    <a:pt x="3036" y="24"/>
                    <a:pt x="3013" y="24"/>
                  </a:cubicBezTo>
                  <a:cubicBezTo>
                    <a:pt x="2876" y="115"/>
                    <a:pt x="2739" y="206"/>
                    <a:pt x="2602" y="275"/>
                  </a:cubicBezTo>
                  <a:cubicBezTo>
                    <a:pt x="2488" y="343"/>
                    <a:pt x="2374" y="412"/>
                    <a:pt x="2283" y="480"/>
                  </a:cubicBezTo>
                  <a:lnTo>
                    <a:pt x="2283" y="457"/>
                  </a:lnTo>
                  <a:cubicBezTo>
                    <a:pt x="2237" y="503"/>
                    <a:pt x="2169" y="526"/>
                    <a:pt x="2100" y="572"/>
                  </a:cubicBezTo>
                  <a:cubicBezTo>
                    <a:pt x="2077" y="572"/>
                    <a:pt x="2032" y="594"/>
                    <a:pt x="2009" y="594"/>
                  </a:cubicBezTo>
                  <a:cubicBezTo>
                    <a:pt x="1963" y="617"/>
                    <a:pt x="1941" y="640"/>
                    <a:pt x="1895" y="663"/>
                  </a:cubicBezTo>
                  <a:cubicBezTo>
                    <a:pt x="1758" y="709"/>
                    <a:pt x="1621" y="777"/>
                    <a:pt x="1484" y="846"/>
                  </a:cubicBezTo>
                  <a:cubicBezTo>
                    <a:pt x="1416" y="868"/>
                    <a:pt x="1370" y="891"/>
                    <a:pt x="1301" y="891"/>
                  </a:cubicBezTo>
                  <a:cubicBezTo>
                    <a:pt x="1256" y="914"/>
                    <a:pt x="1187" y="937"/>
                    <a:pt x="1142" y="960"/>
                  </a:cubicBezTo>
                  <a:cubicBezTo>
                    <a:pt x="1073" y="982"/>
                    <a:pt x="1005" y="1005"/>
                    <a:pt x="936" y="1028"/>
                  </a:cubicBezTo>
                  <a:cubicBezTo>
                    <a:pt x="868" y="1051"/>
                    <a:pt x="776" y="1074"/>
                    <a:pt x="708" y="1097"/>
                  </a:cubicBezTo>
                  <a:cubicBezTo>
                    <a:pt x="640" y="1119"/>
                    <a:pt x="571" y="1142"/>
                    <a:pt x="503" y="1142"/>
                  </a:cubicBezTo>
                  <a:cubicBezTo>
                    <a:pt x="411" y="1165"/>
                    <a:pt x="297" y="1165"/>
                    <a:pt x="206" y="1188"/>
                  </a:cubicBezTo>
                  <a:cubicBezTo>
                    <a:pt x="183" y="1188"/>
                    <a:pt x="137" y="1165"/>
                    <a:pt x="92" y="1165"/>
                  </a:cubicBezTo>
                  <a:cubicBezTo>
                    <a:pt x="69" y="1165"/>
                    <a:pt x="69" y="1188"/>
                    <a:pt x="46" y="1188"/>
                  </a:cubicBezTo>
                  <a:cubicBezTo>
                    <a:pt x="23" y="1211"/>
                    <a:pt x="23" y="1234"/>
                    <a:pt x="0" y="1234"/>
                  </a:cubicBezTo>
                  <a:cubicBezTo>
                    <a:pt x="0" y="1256"/>
                    <a:pt x="23" y="1279"/>
                    <a:pt x="23" y="1302"/>
                  </a:cubicBezTo>
                  <a:cubicBezTo>
                    <a:pt x="46" y="1325"/>
                    <a:pt x="69" y="1348"/>
                    <a:pt x="69" y="1348"/>
                  </a:cubicBezTo>
                  <a:lnTo>
                    <a:pt x="297" y="1348"/>
                  </a:lnTo>
                  <a:cubicBezTo>
                    <a:pt x="366" y="1325"/>
                    <a:pt x="434" y="1325"/>
                    <a:pt x="525" y="1302"/>
                  </a:cubicBezTo>
                  <a:cubicBezTo>
                    <a:pt x="548" y="1302"/>
                    <a:pt x="594" y="1302"/>
                    <a:pt x="617" y="1279"/>
                  </a:cubicBezTo>
                  <a:cubicBezTo>
                    <a:pt x="662" y="1279"/>
                    <a:pt x="708" y="1279"/>
                    <a:pt x="754" y="1256"/>
                  </a:cubicBezTo>
                  <a:cubicBezTo>
                    <a:pt x="868" y="1234"/>
                    <a:pt x="982" y="1188"/>
                    <a:pt x="1073" y="1165"/>
                  </a:cubicBezTo>
                  <a:cubicBezTo>
                    <a:pt x="1142" y="1142"/>
                    <a:pt x="1187" y="1119"/>
                    <a:pt x="1256" y="1097"/>
                  </a:cubicBezTo>
                  <a:cubicBezTo>
                    <a:pt x="1324" y="1074"/>
                    <a:pt x="1393" y="1051"/>
                    <a:pt x="1461" y="1028"/>
                  </a:cubicBezTo>
                  <a:cubicBezTo>
                    <a:pt x="1553" y="982"/>
                    <a:pt x="1667" y="937"/>
                    <a:pt x="1758" y="891"/>
                  </a:cubicBezTo>
                  <a:cubicBezTo>
                    <a:pt x="1872" y="846"/>
                    <a:pt x="2009" y="777"/>
                    <a:pt x="2123" y="731"/>
                  </a:cubicBezTo>
                  <a:cubicBezTo>
                    <a:pt x="2169" y="709"/>
                    <a:pt x="2214" y="686"/>
                    <a:pt x="2260" y="663"/>
                  </a:cubicBezTo>
                  <a:cubicBezTo>
                    <a:pt x="2306" y="640"/>
                    <a:pt x="2351" y="617"/>
                    <a:pt x="2397" y="594"/>
                  </a:cubicBezTo>
                  <a:cubicBezTo>
                    <a:pt x="2511" y="526"/>
                    <a:pt x="2625" y="457"/>
                    <a:pt x="2739" y="389"/>
                  </a:cubicBezTo>
                  <a:cubicBezTo>
                    <a:pt x="2854" y="321"/>
                    <a:pt x="2991" y="229"/>
                    <a:pt x="3127" y="161"/>
                  </a:cubicBezTo>
                  <a:cubicBezTo>
                    <a:pt x="3150" y="138"/>
                    <a:pt x="3150" y="69"/>
                    <a:pt x="3127" y="47"/>
                  </a:cubicBezTo>
                  <a:cubicBezTo>
                    <a:pt x="3127" y="24"/>
                    <a:pt x="3105" y="1"/>
                    <a:pt x="3082" y="1"/>
                  </a:cubicBezTo>
                  <a:close/>
                </a:path>
              </a:pathLst>
            </a:custGeom>
            <a:solidFill>
              <a:srgbClr val="B15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36"/>
            <p:cNvSpPr/>
            <p:nvPr/>
          </p:nvSpPr>
          <p:spPr>
            <a:xfrm>
              <a:off x="13745925" y="3895459"/>
              <a:ext cx="448883" cy="50947"/>
            </a:xfrm>
            <a:custGeom>
              <a:avLst/>
              <a:gdLst/>
              <a:ahLst/>
              <a:cxnLst/>
              <a:rect l="l" t="t" r="r" b="b"/>
              <a:pathLst>
                <a:path w="16115" h="1829" extrusionOk="0">
                  <a:moveTo>
                    <a:pt x="617" y="0"/>
                  </a:moveTo>
                  <a:cubicBezTo>
                    <a:pt x="434" y="0"/>
                    <a:pt x="251" y="0"/>
                    <a:pt x="92" y="23"/>
                  </a:cubicBezTo>
                  <a:cubicBezTo>
                    <a:pt x="46" y="23"/>
                    <a:pt x="0" y="46"/>
                    <a:pt x="0" y="91"/>
                  </a:cubicBezTo>
                  <a:cubicBezTo>
                    <a:pt x="0" y="137"/>
                    <a:pt x="46" y="183"/>
                    <a:pt x="92" y="183"/>
                  </a:cubicBezTo>
                  <a:cubicBezTo>
                    <a:pt x="228" y="160"/>
                    <a:pt x="388" y="160"/>
                    <a:pt x="525" y="160"/>
                  </a:cubicBezTo>
                  <a:cubicBezTo>
                    <a:pt x="662" y="160"/>
                    <a:pt x="822" y="183"/>
                    <a:pt x="959" y="183"/>
                  </a:cubicBezTo>
                  <a:lnTo>
                    <a:pt x="1119" y="183"/>
                  </a:lnTo>
                  <a:cubicBezTo>
                    <a:pt x="1461" y="206"/>
                    <a:pt x="1803" y="251"/>
                    <a:pt x="2123" y="274"/>
                  </a:cubicBezTo>
                  <a:cubicBezTo>
                    <a:pt x="2465" y="320"/>
                    <a:pt x="2808" y="342"/>
                    <a:pt x="3127" y="388"/>
                  </a:cubicBezTo>
                  <a:cubicBezTo>
                    <a:pt x="3447" y="411"/>
                    <a:pt x="3766" y="434"/>
                    <a:pt x="4109" y="457"/>
                  </a:cubicBezTo>
                  <a:cubicBezTo>
                    <a:pt x="4428" y="502"/>
                    <a:pt x="4771" y="525"/>
                    <a:pt x="5113" y="571"/>
                  </a:cubicBezTo>
                  <a:cubicBezTo>
                    <a:pt x="5455" y="594"/>
                    <a:pt x="5798" y="639"/>
                    <a:pt x="6117" y="685"/>
                  </a:cubicBezTo>
                  <a:cubicBezTo>
                    <a:pt x="6300" y="708"/>
                    <a:pt x="6460" y="730"/>
                    <a:pt x="6620" y="753"/>
                  </a:cubicBezTo>
                  <a:cubicBezTo>
                    <a:pt x="6779" y="776"/>
                    <a:pt x="6939" y="799"/>
                    <a:pt x="7122" y="822"/>
                  </a:cubicBezTo>
                  <a:cubicBezTo>
                    <a:pt x="7784" y="913"/>
                    <a:pt x="8468" y="982"/>
                    <a:pt x="9153" y="1073"/>
                  </a:cubicBezTo>
                  <a:cubicBezTo>
                    <a:pt x="9861" y="1141"/>
                    <a:pt x="10546" y="1233"/>
                    <a:pt x="11253" y="1301"/>
                  </a:cubicBezTo>
                  <a:cubicBezTo>
                    <a:pt x="11573" y="1324"/>
                    <a:pt x="11915" y="1370"/>
                    <a:pt x="12257" y="1415"/>
                  </a:cubicBezTo>
                  <a:cubicBezTo>
                    <a:pt x="12600" y="1438"/>
                    <a:pt x="12942" y="1484"/>
                    <a:pt x="13285" y="1529"/>
                  </a:cubicBezTo>
                  <a:cubicBezTo>
                    <a:pt x="13490" y="1529"/>
                    <a:pt x="13673" y="1552"/>
                    <a:pt x="13878" y="1575"/>
                  </a:cubicBezTo>
                  <a:cubicBezTo>
                    <a:pt x="14061" y="1575"/>
                    <a:pt x="14266" y="1598"/>
                    <a:pt x="14449" y="1621"/>
                  </a:cubicBezTo>
                  <a:cubicBezTo>
                    <a:pt x="14882" y="1666"/>
                    <a:pt x="15293" y="1735"/>
                    <a:pt x="15704" y="1826"/>
                  </a:cubicBezTo>
                  <a:cubicBezTo>
                    <a:pt x="15720" y="1828"/>
                    <a:pt x="15735" y="1829"/>
                    <a:pt x="15750" y="1829"/>
                  </a:cubicBezTo>
                  <a:cubicBezTo>
                    <a:pt x="15913" y="1829"/>
                    <a:pt x="16050" y="1719"/>
                    <a:pt x="16092" y="1552"/>
                  </a:cubicBezTo>
                  <a:cubicBezTo>
                    <a:pt x="16115" y="1392"/>
                    <a:pt x="16001" y="1210"/>
                    <a:pt x="15841" y="1187"/>
                  </a:cubicBezTo>
                  <a:cubicBezTo>
                    <a:pt x="15476" y="1119"/>
                    <a:pt x="15111" y="1050"/>
                    <a:pt x="14745" y="1027"/>
                  </a:cubicBezTo>
                  <a:cubicBezTo>
                    <a:pt x="14586" y="1004"/>
                    <a:pt x="14449" y="982"/>
                    <a:pt x="14289" y="959"/>
                  </a:cubicBezTo>
                  <a:cubicBezTo>
                    <a:pt x="14106" y="959"/>
                    <a:pt x="13924" y="936"/>
                    <a:pt x="13764" y="913"/>
                  </a:cubicBezTo>
                  <a:cubicBezTo>
                    <a:pt x="13604" y="913"/>
                    <a:pt x="13422" y="890"/>
                    <a:pt x="13262" y="890"/>
                  </a:cubicBezTo>
                  <a:cubicBezTo>
                    <a:pt x="13102" y="867"/>
                    <a:pt x="12942" y="845"/>
                    <a:pt x="12782" y="822"/>
                  </a:cubicBezTo>
                  <a:cubicBezTo>
                    <a:pt x="12417" y="799"/>
                    <a:pt x="12052" y="753"/>
                    <a:pt x="11710" y="730"/>
                  </a:cubicBezTo>
                  <a:cubicBezTo>
                    <a:pt x="11025" y="662"/>
                    <a:pt x="10340" y="594"/>
                    <a:pt x="9655" y="525"/>
                  </a:cubicBezTo>
                  <a:cubicBezTo>
                    <a:pt x="8971" y="457"/>
                    <a:pt x="8286" y="388"/>
                    <a:pt x="7578" y="342"/>
                  </a:cubicBezTo>
                  <a:cubicBezTo>
                    <a:pt x="7167" y="297"/>
                    <a:pt x="6734" y="251"/>
                    <a:pt x="6323" y="228"/>
                  </a:cubicBezTo>
                  <a:cubicBezTo>
                    <a:pt x="6117" y="206"/>
                    <a:pt x="5889" y="183"/>
                    <a:pt x="5684" y="183"/>
                  </a:cubicBezTo>
                  <a:cubicBezTo>
                    <a:pt x="5478" y="160"/>
                    <a:pt x="5273" y="160"/>
                    <a:pt x="5067" y="137"/>
                  </a:cubicBezTo>
                  <a:lnTo>
                    <a:pt x="5090" y="137"/>
                  </a:lnTo>
                  <a:cubicBezTo>
                    <a:pt x="4406" y="91"/>
                    <a:pt x="3721" y="91"/>
                    <a:pt x="3036" y="69"/>
                  </a:cubicBezTo>
                  <a:cubicBezTo>
                    <a:pt x="2716" y="69"/>
                    <a:pt x="2374" y="46"/>
                    <a:pt x="2032" y="46"/>
                  </a:cubicBezTo>
                  <a:cubicBezTo>
                    <a:pt x="1712" y="23"/>
                    <a:pt x="1370" y="0"/>
                    <a:pt x="1027" y="0"/>
                  </a:cubicBezTo>
                  <a:close/>
                </a:path>
              </a:pathLst>
            </a:custGeom>
            <a:solidFill>
              <a:srgbClr val="B15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36"/>
            <p:cNvSpPr/>
            <p:nvPr/>
          </p:nvSpPr>
          <p:spPr>
            <a:xfrm>
              <a:off x="12319192" y="3939330"/>
              <a:ext cx="182506" cy="177826"/>
            </a:xfrm>
            <a:custGeom>
              <a:avLst/>
              <a:gdLst/>
              <a:ahLst/>
              <a:cxnLst/>
              <a:rect l="l" t="t" r="r" b="b"/>
              <a:pathLst>
                <a:path w="6552" h="6384" extrusionOk="0">
                  <a:moveTo>
                    <a:pt x="206" y="0"/>
                  </a:moveTo>
                  <a:cubicBezTo>
                    <a:pt x="69" y="46"/>
                    <a:pt x="0" y="183"/>
                    <a:pt x="46" y="320"/>
                  </a:cubicBezTo>
                  <a:cubicBezTo>
                    <a:pt x="114" y="639"/>
                    <a:pt x="160" y="936"/>
                    <a:pt x="274" y="1233"/>
                  </a:cubicBezTo>
                  <a:cubicBezTo>
                    <a:pt x="411" y="1575"/>
                    <a:pt x="571" y="1895"/>
                    <a:pt x="731" y="2191"/>
                  </a:cubicBezTo>
                  <a:cubicBezTo>
                    <a:pt x="913" y="2465"/>
                    <a:pt x="1119" y="2762"/>
                    <a:pt x="1324" y="3036"/>
                  </a:cubicBezTo>
                  <a:cubicBezTo>
                    <a:pt x="1507" y="3310"/>
                    <a:pt x="1712" y="3606"/>
                    <a:pt x="1940" y="3857"/>
                  </a:cubicBezTo>
                  <a:cubicBezTo>
                    <a:pt x="2169" y="4131"/>
                    <a:pt x="2397" y="4360"/>
                    <a:pt x="2648" y="4588"/>
                  </a:cubicBezTo>
                  <a:cubicBezTo>
                    <a:pt x="2899" y="4793"/>
                    <a:pt x="3173" y="5022"/>
                    <a:pt x="3447" y="5204"/>
                  </a:cubicBezTo>
                  <a:cubicBezTo>
                    <a:pt x="3721" y="5387"/>
                    <a:pt x="3995" y="5569"/>
                    <a:pt x="4291" y="5706"/>
                  </a:cubicBezTo>
                  <a:cubicBezTo>
                    <a:pt x="4611" y="5866"/>
                    <a:pt x="4931" y="6026"/>
                    <a:pt x="5273" y="6140"/>
                  </a:cubicBezTo>
                  <a:cubicBezTo>
                    <a:pt x="5410" y="6186"/>
                    <a:pt x="5547" y="6231"/>
                    <a:pt x="5684" y="6277"/>
                  </a:cubicBezTo>
                  <a:cubicBezTo>
                    <a:pt x="5752" y="6300"/>
                    <a:pt x="5821" y="6323"/>
                    <a:pt x="5866" y="6345"/>
                  </a:cubicBezTo>
                  <a:cubicBezTo>
                    <a:pt x="5912" y="6345"/>
                    <a:pt x="5935" y="6345"/>
                    <a:pt x="5958" y="6368"/>
                  </a:cubicBezTo>
                  <a:cubicBezTo>
                    <a:pt x="6005" y="6378"/>
                    <a:pt x="6052" y="6383"/>
                    <a:pt x="6098" y="6383"/>
                  </a:cubicBezTo>
                  <a:cubicBezTo>
                    <a:pt x="6162" y="6383"/>
                    <a:pt x="6224" y="6372"/>
                    <a:pt x="6277" y="6345"/>
                  </a:cubicBezTo>
                  <a:cubicBezTo>
                    <a:pt x="6437" y="6300"/>
                    <a:pt x="6551" y="6140"/>
                    <a:pt x="6505" y="5980"/>
                  </a:cubicBezTo>
                  <a:cubicBezTo>
                    <a:pt x="6483" y="5889"/>
                    <a:pt x="6414" y="5820"/>
                    <a:pt x="6346" y="5775"/>
                  </a:cubicBezTo>
                  <a:cubicBezTo>
                    <a:pt x="6313" y="5759"/>
                    <a:pt x="6270" y="5743"/>
                    <a:pt x="6223" y="5743"/>
                  </a:cubicBezTo>
                  <a:cubicBezTo>
                    <a:pt x="6203" y="5743"/>
                    <a:pt x="6183" y="5745"/>
                    <a:pt x="6163" y="5752"/>
                  </a:cubicBezTo>
                  <a:cubicBezTo>
                    <a:pt x="5844" y="5661"/>
                    <a:pt x="5524" y="5547"/>
                    <a:pt x="5227" y="5432"/>
                  </a:cubicBezTo>
                  <a:cubicBezTo>
                    <a:pt x="4885" y="5295"/>
                    <a:pt x="4565" y="5136"/>
                    <a:pt x="4246" y="4953"/>
                  </a:cubicBezTo>
                  <a:cubicBezTo>
                    <a:pt x="3926" y="4771"/>
                    <a:pt x="3629" y="4542"/>
                    <a:pt x="3333" y="4314"/>
                  </a:cubicBezTo>
                  <a:lnTo>
                    <a:pt x="3333" y="4314"/>
                  </a:lnTo>
                  <a:lnTo>
                    <a:pt x="3401" y="4360"/>
                  </a:lnTo>
                  <a:cubicBezTo>
                    <a:pt x="3173" y="4200"/>
                    <a:pt x="2945" y="4017"/>
                    <a:pt x="2762" y="3812"/>
                  </a:cubicBezTo>
                  <a:cubicBezTo>
                    <a:pt x="2534" y="3606"/>
                    <a:pt x="2351" y="3401"/>
                    <a:pt x="2169" y="3173"/>
                  </a:cubicBezTo>
                  <a:cubicBezTo>
                    <a:pt x="1667" y="2511"/>
                    <a:pt x="1119" y="1826"/>
                    <a:pt x="776" y="1050"/>
                  </a:cubicBezTo>
                  <a:cubicBezTo>
                    <a:pt x="731" y="913"/>
                    <a:pt x="662" y="799"/>
                    <a:pt x="639" y="662"/>
                  </a:cubicBezTo>
                  <a:cubicBezTo>
                    <a:pt x="594" y="502"/>
                    <a:pt x="571" y="342"/>
                    <a:pt x="525" y="183"/>
                  </a:cubicBezTo>
                  <a:cubicBezTo>
                    <a:pt x="502" y="69"/>
                    <a:pt x="388" y="0"/>
                    <a:pt x="274" y="0"/>
                  </a:cubicBezTo>
                  <a:close/>
                </a:path>
              </a:pathLst>
            </a:custGeom>
            <a:solidFill>
              <a:srgbClr val="B15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36"/>
            <p:cNvSpPr/>
            <p:nvPr/>
          </p:nvSpPr>
          <p:spPr>
            <a:xfrm>
              <a:off x="12516907" y="4096990"/>
              <a:ext cx="18468" cy="18468"/>
            </a:xfrm>
            <a:custGeom>
              <a:avLst/>
              <a:gdLst/>
              <a:ahLst/>
              <a:cxnLst/>
              <a:rect l="l" t="t" r="r" b="b"/>
              <a:pathLst>
                <a:path w="663" h="663" extrusionOk="0">
                  <a:moveTo>
                    <a:pt x="343" y="1"/>
                  </a:moveTo>
                  <a:cubicBezTo>
                    <a:pt x="161" y="1"/>
                    <a:pt x="1" y="160"/>
                    <a:pt x="1" y="343"/>
                  </a:cubicBezTo>
                  <a:cubicBezTo>
                    <a:pt x="1" y="526"/>
                    <a:pt x="161" y="663"/>
                    <a:pt x="343" y="663"/>
                  </a:cubicBezTo>
                  <a:cubicBezTo>
                    <a:pt x="526" y="663"/>
                    <a:pt x="663" y="503"/>
                    <a:pt x="663" y="320"/>
                  </a:cubicBezTo>
                  <a:cubicBezTo>
                    <a:pt x="663" y="160"/>
                    <a:pt x="503" y="1"/>
                    <a:pt x="343" y="1"/>
                  </a:cubicBezTo>
                  <a:close/>
                </a:path>
              </a:pathLst>
            </a:custGeom>
            <a:solidFill>
              <a:srgbClr val="B15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36"/>
            <p:cNvSpPr/>
            <p:nvPr/>
          </p:nvSpPr>
          <p:spPr>
            <a:xfrm>
              <a:off x="12552533" y="4098271"/>
              <a:ext cx="10836" cy="11476"/>
            </a:xfrm>
            <a:custGeom>
              <a:avLst/>
              <a:gdLst/>
              <a:ahLst/>
              <a:cxnLst/>
              <a:rect l="l" t="t" r="r" b="b"/>
              <a:pathLst>
                <a:path w="389" h="412" extrusionOk="0">
                  <a:moveTo>
                    <a:pt x="183" y="0"/>
                  </a:moveTo>
                  <a:cubicBezTo>
                    <a:pt x="91" y="0"/>
                    <a:pt x="0" y="92"/>
                    <a:pt x="0" y="206"/>
                  </a:cubicBezTo>
                  <a:cubicBezTo>
                    <a:pt x="0" y="320"/>
                    <a:pt x="91" y="411"/>
                    <a:pt x="206" y="411"/>
                  </a:cubicBezTo>
                  <a:cubicBezTo>
                    <a:pt x="297" y="411"/>
                    <a:pt x="388" y="320"/>
                    <a:pt x="388" y="206"/>
                  </a:cubicBezTo>
                  <a:cubicBezTo>
                    <a:pt x="388" y="92"/>
                    <a:pt x="297" y="0"/>
                    <a:pt x="183" y="0"/>
                  </a:cubicBezTo>
                  <a:close/>
                </a:path>
              </a:pathLst>
            </a:custGeom>
            <a:solidFill>
              <a:srgbClr val="B15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36"/>
            <p:cNvSpPr/>
            <p:nvPr/>
          </p:nvSpPr>
          <p:spPr>
            <a:xfrm>
              <a:off x="10867668" y="3927241"/>
              <a:ext cx="525178" cy="50250"/>
            </a:xfrm>
            <a:custGeom>
              <a:avLst/>
              <a:gdLst/>
              <a:ahLst/>
              <a:cxnLst/>
              <a:rect l="l" t="t" r="r" b="b"/>
              <a:pathLst>
                <a:path w="18854" h="1804" extrusionOk="0">
                  <a:moveTo>
                    <a:pt x="4572" y="1246"/>
                  </a:moveTo>
                  <a:cubicBezTo>
                    <a:pt x="4554" y="1249"/>
                    <a:pt x="4536" y="1252"/>
                    <a:pt x="4519" y="1256"/>
                  </a:cubicBezTo>
                  <a:cubicBezTo>
                    <a:pt x="4537" y="1256"/>
                    <a:pt x="4554" y="1256"/>
                    <a:pt x="4572" y="1246"/>
                  </a:cubicBezTo>
                  <a:close/>
                  <a:moveTo>
                    <a:pt x="434" y="1484"/>
                  </a:moveTo>
                  <a:cubicBezTo>
                    <a:pt x="434" y="1484"/>
                    <a:pt x="428" y="1484"/>
                    <a:pt x="423" y="1487"/>
                  </a:cubicBezTo>
                  <a:lnTo>
                    <a:pt x="423" y="1487"/>
                  </a:lnTo>
                  <a:cubicBezTo>
                    <a:pt x="426" y="1486"/>
                    <a:pt x="430" y="1485"/>
                    <a:pt x="434" y="1484"/>
                  </a:cubicBezTo>
                  <a:close/>
                  <a:moveTo>
                    <a:pt x="17484" y="0"/>
                  </a:moveTo>
                  <a:cubicBezTo>
                    <a:pt x="17142" y="0"/>
                    <a:pt x="16822" y="23"/>
                    <a:pt x="16503" y="23"/>
                  </a:cubicBezTo>
                  <a:cubicBezTo>
                    <a:pt x="16160" y="23"/>
                    <a:pt x="15818" y="46"/>
                    <a:pt x="15476" y="69"/>
                  </a:cubicBezTo>
                  <a:cubicBezTo>
                    <a:pt x="15133" y="92"/>
                    <a:pt x="14814" y="92"/>
                    <a:pt x="14494" y="114"/>
                  </a:cubicBezTo>
                  <a:cubicBezTo>
                    <a:pt x="14152" y="137"/>
                    <a:pt x="13809" y="137"/>
                    <a:pt x="13467" y="160"/>
                  </a:cubicBezTo>
                  <a:cubicBezTo>
                    <a:pt x="13125" y="160"/>
                    <a:pt x="12805" y="183"/>
                    <a:pt x="12463" y="206"/>
                  </a:cubicBezTo>
                  <a:cubicBezTo>
                    <a:pt x="12120" y="229"/>
                    <a:pt x="11778" y="229"/>
                    <a:pt x="11436" y="251"/>
                  </a:cubicBezTo>
                  <a:cubicBezTo>
                    <a:pt x="11276" y="274"/>
                    <a:pt x="11139" y="274"/>
                    <a:pt x="10979" y="297"/>
                  </a:cubicBezTo>
                  <a:cubicBezTo>
                    <a:pt x="10796" y="297"/>
                    <a:pt x="10637" y="297"/>
                    <a:pt x="10477" y="320"/>
                  </a:cubicBezTo>
                  <a:cubicBezTo>
                    <a:pt x="10135" y="320"/>
                    <a:pt x="9769" y="320"/>
                    <a:pt x="9427" y="343"/>
                  </a:cubicBezTo>
                  <a:cubicBezTo>
                    <a:pt x="9085" y="343"/>
                    <a:pt x="8765" y="366"/>
                    <a:pt x="8423" y="388"/>
                  </a:cubicBezTo>
                  <a:cubicBezTo>
                    <a:pt x="7738" y="411"/>
                    <a:pt x="7076" y="434"/>
                    <a:pt x="6391" y="503"/>
                  </a:cubicBezTo>
                  <a:cubicBezTo>
                    <a:pt x="6231" y="525"/>
                    <a:pt x="6072" y="525"/>
                    <a:pt x="5912" y="548"/>
                  </a:cubicBezTo>
                  <a:cubicBezTo>
                    <a:pt x="5729" y="571"/>
                    <a:pt x="5547" y="594"/>
                    <a:pt x="5364" y="617"/>
                  </a:cubicBezTo>
                  <a:cubicBezTo>
                    <a:pt x="5044" y="662"/>
                    <a:pt x="4725" y="731"/>
                    <a:pt x="4405" y="799"/>
                  </a:cubicBezTo>
                  <a:cubicBezTo>
                    <a:pt x="4086" y="845"/>
                    <a:pt x="3743" y="913"/>
                    <a:pt x="3424" y="982"/>
                  </a:cubicBezTo>
                  <a:cubicBezTo>
                    <a:pt x="3104" y="1050"/>
                    <a:pt x="2762" y="1119"/>
                    <a:pt x="2442" y="1164"/>
                  </a:cubicBezTo>
                  <a:cubicBezTo>
                    <a:pt x="2100" y="1210"/>
                    <a:pt x="1758" y="1279"/>
                    <a:pt x="1415" y="1324"/>
                  </a:cubicBezTo>
                  <a:cubicBezTo>
                    <a:pt x="1096" y="1370"/>
                    <a:pt x="753" y="1461"/>
                    <a:pt x="411" y="1507"/>
                  </a:cubicBezTo>
                  <a:cubicBezTo>
                    <a:pt x="411" y="1495"/>
                    <a:pt x="417" y="1489"/>
                    <a:pt x="423" y="1487"/>
                  </a:cubicBezTo>
                  <a:lnTo>
                    <a:pt x="423" y="1487"/>
                  </a:lnTo>
                  <a:cubicBezTo>
                    <a:pt x="335" y="1507"/>
                    <a:pt x="247" y="1508"/>
                    <a:pt x="137" y="1530"/>
                  </a:cubicBezTo>
                  <a:cubicBezTo>
                    <a:pt x="69" y="1530"/>
                    <a:pt x="0" y="1575"/>
                    <a:pt x="0" y="1667"/>
                  </a:cubicBezTo>
                  <a:cubicBezTo>
                    <a:pt x="0" y="1735"/>
                    <a:pt x="69" y="1804"/>
                    <a:pt x="137" y="1804"/>
                  </a:cubicBezTo>
                  <a:cubicBezTo>
                    <a:pt x="571" y="1781"/>
                    <a:pt x="982" y="1689"/>
                    <a:pt x="1392" y="1644"/>
                  </a:cubicBezTo>
                  <a:cubicBezTo>
                    <a:pt x="1644" y="1598"/>
                    <a:pt x="1872" y="1575"/>
                    <a:pt x="2100" y="1552"/>
                  </a:cubicBezTo>
                  <a:cubicBezTo>
                    <a:pt x="2397" y="1507"/>
                    <a:pt x="2671" y="1484"/>
                    <a:pt x="2967" y="1438"/>
                  </a:cubicBezTo>
                  <a:cubicBezTo>
                    <a:pt x="3287" y="1416"/>
                    <a:pt x="3584" y="1370"/>
                    <a:pt x="3903" y="1324"/>
                  </a:cubicBezTo>
                  <a:lnTo>
                    <a:pt x="3880" y="1324"/>
                  </a:lnTo>
                  <a:cubicBezTo>
                    <a:pt x="4109" y="1301"/>
                    <a:pt x="4337" y="1279"/>
                    <a:pt x="4588" y="1233"/>
                  </a:cubicBezTo>
                  <a:lnTo>
                    <a:pt x="4588" y="1233"/>
                  </a:lnTo>
                  <a:cubicBezTo>
                    <a:pt x="4583" y="1238"/>
                    <a:pt x="4577" y="1243"/>
                    <a:pt x="4572" y="1246"/>
                  </a:cubicBezTo>
                  <a:lnTo>
                    <a:pt x="4572" y="1246"/>
                  </a:lnTo>
                  <a:cubicBezTo>
                    <a:pt x="4674" y="1227"/>
                    <a:pt x="4791" y="1210"/>
                    <a:pt x="4908" y="1210"/>
                  </a:cubicBezTo>
                  <a:cubicBezTo>
                    <a:pt x="5204" y="1164"/>
                    <a:pt x="5501" y="1142"/>
                    <a:pt x="5798" y="1119"/>
                  </a:cubicBezTo>
                  <a:cubicBezTo>
                    <a:pt x="6140" y="1096"/>
                    <a:pt x="6482" y="1073"/>
                    <a:pt x="6825" y="1050"/>
                  </a:cubicBezTo>
                  <a:cubicBezTo>
                    <a:pt x="7167" y="1027"/>
                    <a:pt x="7487" y="1027"/>
                    <a:pt x="7806" y="1005"/>
                  </a:cubicBezTo>
                  <a:cubicBezTo>
                    <a:pt x="8149" y="982"/>
                    <a:pt x="8491" y="982"/>
                    <a:pt x="8833" y="982"/>
                  </a:cubicBezTo>
                  <a:cubicBezTo>
                    <a:pt x="9176" y="959"/>
                    <a:pt x="9518" y="959"/>
                    <a:pt x="9861" y="936"/>
                  </a:cubicBezTo>
                  <a:lnTo>
                    <a:pt x="10865" y="936"/>
                  </a:lnTo>
                  <a:cubicBezTo>
                    <a:pt x="11527" y="891"/>
                    <a:pt x="12212" y="845"/>
                    <a:pt x="12874" y="822"/>
                  </a:cubicBezTo>
                  <a:cubicBezTo>
                    <a:pt x="13216" y="822"/>
                    <a:pt x="13558" y="799"/>
                    <a:pt x="13878" y="776"/>
                  </a:cubicBezTo>
                  <a:cubicBezTo>
                    <a:pt x="14197" y="776"/>
                    <a:pt x="14540" y="754"/>
                    <a:pt x="14859" y="754"/>
                  </a:cubicBezTo>
                  <a:cubicBezTo>
                    <a:pt x="15202" y="731"/>
                    <a:pt x="15544" y="708"/>
                    <a:pt x="15909" y="685"/>
                  </a:cubicBezTo>
                  <a:cubicBezTo>
                    <a:pt x="16229" y="685"/>
                    <a:pt x="16571" y="685"/>
                    <a:pt x="16914" y="662"/>
                  </a:cubicBezTo>
                  <a:cubicBezTo>
                    <a:pt x="17165" y="662"/>
                    <a:pt x="17439" y="662"/>
                    <a:pt x="17690" y="639"/>
                  </a:cubicBezTo>
                  <a:cubicBezTo>
                    <a:pt x="17964" y="639"/>
                    <a:pt x="18260" y="639"/>
                    <a:pt x="18534" y="617"/>
                  </a:cubicBezTo>
                  <a:cubicBezTo>
                    <a:pt x="18626" y="594"/>
                    <a:pt x="18694" y="571"/>
                    <a:pt x="18762" y="525"/>
                  </a:cubicBezTo>
                  <a:cubicBezTo>
                    <a:pt x="18808" y="457"/>
                    <a:pt x="18854" y="388"/>
                    <a:pt x="18854" y="297"/>
                  </a:cubicBezTo>
                  <a:cubicBezTo>
                    <a:pt x="18854" y="137"/>
                    <a:pt x="18717" y="0"/>
                    <a:pt x="18557" y="0"/>
                  </a:cubicBezTo>
                  <a:close/>
                </a:path>
              </a:pathLst>
            </a:custGeom>
            <a:solidFill>
              <a:srgbClr val="B15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36"/>
            <p:cNvSpPr/>
            <p:nvPr/>
          </p:nvSpPr>
          <p:spPr>
            <a:xfrm>
              <a:off x="11445604" y="3922144"/>
              <a:ext cx="74401" cy="14011"/>
            </a:xfrm>
            <a:custGeom>
              <a:avLst/>
              <a:gdLst/>
              <a:ahLst/>
              <a:cxnLst/>
              <a:rect l="l" t="t" r="r" b="b"/>
              <a:pathLst>
                <a:path w="2671" h="503" extrusionOk="0">
                  <a:moveTo>
                    <a:pt x="2077" y="1"/>
                  </a:moveTo>
                  <a:cubicBezTo>
                    <a:pt x="1940" y="24"/>
                    <a:pt x="1803" y="24"/>
                    <a:pt x="1667" y="24"/>
                  </a:cubicBezTo>
                  <a:cubicBezTo>
                    <a:pt x="1530" y="46"/>
                    <a:pt x="1415" y="46"/>
                    <a:pt x="1279" y="69"/>
                  </a:cubicBezTo>
                  <a:cubicBezTo>
                    <a:pt x="1142" y="69"/>
                    <a:pt x="982" y="92"/>
                    <a:pt x="845" y="115"/>
                  </a:cubicBezTo>
                  <a:cubicBezTo>
                    <a:pt x="617" y="138"/>
                    <a:pt x="388" y="161"/>
                    <a:pt x="160" y="161"/>
                  </a:cubicBezTo>
                  <a:cubicBezTo>
                    <a:pt x="114" y="183"/>
                    <a:pt x="92" y="183"/>
                    <a:pt x="46" y="206"/>
                  </a:cubicBezTo>
                  <a:cubicBezTo>
                    <a:pt x="23" y="252"/>
                    <a:pt x="0" y="297"/>
                    <a:pt x="0" y="320"/>
                  </a:cubicBezTo>
                  <a:cubicBezTo>
                    <a:pt x="0" y="412"/>
                    <a:pt x="69" y="503"/>
                    <a:pt x="160" y="503"/>
                  </a:cubicBezTo>
                  <a:cubicBezTo>
                    <a:pt x="365" y="480"/>
                    <a:pt x="571" y="457"/>
                    <a:pt x="776" y="434"/>
                  </a:cubicBezTo>
                  <a:cubicBezTo>
                    <a:pt x="959" y="412"/>
                    <a:pt x="1142" y="389"/>
                    <a:pt x="1324" y="389"/>
                  </a:cubicBezTo>
                  <a:cubicBezTo>
                    <a:pt x="1507" y="389"/>
                    <a:pt x="1689" y="366"/>
                    <a:pt x="1872" y="366"/>
                  </a:cubicBezTo>
                  <a:cubicBezTo>
                    <a:pt x="2077" y="366"/>
                    <a:pt x="2283" y="366"/>
                    <a:pt x="2511" y="343"/>
                  </a:cubicBezTo>
                  <a:cubicBezTo>
                    <a:pt x="2557" y="343"/>
                    <a:pt x="2580" y="320"/>
                    <a:pt x="2625" y="297"/>
                  </a:cubicBezTo>
                  <a:cubicBezTo>
                    <a:pt x="2648" y="275"/>
                    <a:pt x="2671" y="229"/>
                    <a:pt x="2671" y="183"/>
                  </a:cubicBezTo>
                  <a:cubicBezTo>
                    <a:pt x="2671" y="92"/>
                    <a:pt x="2602" y="1"/>
                    <a:pt x="2511" y="1"/>
                  </a:cubicBezTo>
                  <a:close/>
                </a:path>
              </a:pathLst>
            </a:custGeom>
            <a:solidFill>
              <a:srgbClr val="B15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36"/>
            <p:cNvSpPr/>
            <p:nvPr/>
          </p:nvSpPr>
          <p:spPr>
            <a:xfrm>
              <a:off x="13174341" y="3749861"/>
              <a:ext cx="47075" cy="3203"/>
            </a:xfrm>
            <a:custGeom>
              <a:avLst/>
              <a:gdLst/>
              <a:ahLst/>
              <a:cxnLst/>
              <a:rect l="l" t="t" r="r" b="b"/>
              <a:pathLst>
                <a:path w="1690" h="115" extrusionOk="0">
                  <a:moveTo>
                    <a:pt x="0" y="0"/>
                  </a:moveTo>
                  <a:lnTo>
                    <a:pt x="434" y="46"/>
                  </a:lnTo>
                  <a:cubicBezTo>
                    <a:pt x="617" y="69"/>
                    <a:pt x="799" y="69"/>
                    <a:pt x="982" y="91"/>
                  </a:cubicBezTo>
                  <a:cubicBezTo>
                    <a:pt x="1073" y="91"/>
                    <a:pt x="1164" y="91"/>
                    <a:pt x="1256" y="114"/>
                  </a:cubicBezTo>
                  <a:lnTo>
                    <a:pt x="1415" y="114"/>
                  </a:lnTo>
                  <a:cubicBezTo>
                    <a:pt x="1484" y="114"/>
                    <a:pt x="1552" y="114"/>
                    <a:pt x="1621" y="91"/>
                  </a:cubicBezTo>
                  <a:cubicBezTo>
                    <a:pt x="1644" y="91"/>
                    <a:pt x="1667" y="69"/>
                    <a:pt x="1689" y="46"/>
                  </a:cubicBezTo>
                  <a:cubicBezTo>
                    <a:pt x="1507" y="46"/>
                    <a:pt x="1301" y="23"/>
                    <a:pt x="1096" y="23"/>
                  </a:cubicBezTo>
                  <a:cubicBezTo>
                    <a:pt x="890" y="0"/>
                    <a:pt x="685" y="0"/>
                    <a:pt x="480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36"/>
            <p:cNvSpPr/>
            <p:nvPr/>
          </p:nvSpPr>
          <p:spPr>
            <a:xfrm>
              <a:off x="12699385" y="3669750"/>
              <a:ext cx="1553278" cy="170055"/>
            </a:xfrm>
            <a:custGeom>
              <a:avLst/>
              <a:gdLst/>
              <a:ahLst/>
              <a:cxnLst/>
              <a:rect l="l" t="t" r="r" b="b"/>
              <a:pathLst>
                <a:path w="55763" h="6105" extrusionOk="0">
                  <a:moveTo>
                    <a:pt x="54005" y="4999"/>
                  </a:moveTo>
                  <a:cubicBezTo>
                    <a:pt x="53964" y="4999"/>
                    <a:pt x="53941" y="4999"/>
                    <a:pt x="53921" y="5016"/>
                  </a:cubicBezTo>
                  <a:lnTo>
                    <a:pt x="53921" y="5016"/>
                  </a:lnTo>
                  <a:cubicBezTo>
                    <a:pt x="53949" y="5010"/>
                    <a:pt x="53977" y="5005"/>
                    <a:pt x="54005" y="4999"/>
                  </a:cubicBezTo>
                  <a:close/>
                  <a:moveTo>
                    <a:pt x="54016" y="5653"/>
                  </a:moveTo>
                  <a:cubicBezTo>
                    <a:pt x="54005" y="5656"/>
                    <a:pt x="53994" y="5658"/>
                    <a:pt x="53983" y="5661"/>
                  </a:cubicBezTo>
                  <a:cubicBezTo>
                    <a:pt x="53991" y="5661"/>
                    <a:pt x="54003" y="5657"/>
                    <a:pt x="54016" y="5653"/>
                  </a:cubicBezTo>
                  <a:close/>
                  <a:moveTo>
                    <a:pt x="44926" y="5950"/>
                  </a:moveTo>
                  <a:lnTo>
                    <a:pt x="44926" y="5950"/>
                  </a:lnTo>
                  <a:cubicBezTo>
                    <a:pt x="44948" y="5958"/>
                    <a:pt x="44974" y="5958"/>
                    <a:pt x="44989" y="5958"/>
                  </a:cubicBezTo>
                  <a:cubicBezTo>
                    <a:pt x="44968" y="5955"/>
                    <a:pt x="44947" y="5953"/>
                    <a:pt x="44926" y="5950"/>
                  </a:cubicBezTo>
                  <a:close/>
                  <a:moveTo>
                    <a:pt x="15933" y="0"/>
                  </a:moveTo>
                  <a:cubicBezTo>
                    <a:pt x="15431" y="0"/>
                    <a:pt x="14929" y="23"/>
                    <a:pt x="14449" y="46"/>
                  </a:cubicBezTo>
                  <a:cubicBezTo>
                    <a:pt x="13901" y="69"/>
                    <a:pt x="13354" y="137"/>
                    <a:pt x="12806" y="206"/>
                  </a:cubicBezTo>
                  <a:cubicBezTo>
                    <a:pt x="12281" y="274"/>
                    <a:pt x="11779" y="342"/>
                    <a:pt x="11276" y="411"/>
                  </a:cubicBezTo>
                  <a:cubicBezTo>
                    <a:pt x="10752" y="479"/>
                    <a:pt x="10249" y="548"/>
                    <a:pt x="9724" y="639"/>
                  </a:cubicBezTo>
                  <a:cubicBezTo>
                    <a:pt x="8697" y="845"/>
                    <a:pt x="7693" y="1096"/>
                    <a:pt x="6689" y="1347"/>
                  </a:cubicBezTo>
                  <a:cubicBezTo>
                    <a:pt x="6552" y="1392"/>
                    <a:pt x="6392" y="1415"/>
                    <a:pt x="6255" y="1461"/>
                  </a:cubicBezTo>
                  <a:cubicBezTo>
                    <a:pt x="6095" y="1507"/>
                    <a:pt x="5935" y="1552"/>
                    <a:pt x="5798" y="1598"/>
                  </a:cubicBezTo>
                  <a:cubicBezTo>
                    <a:pt x="5502" y="1666"/>
                    <a:pt x="5205" y="1758"/>
                    <a:pt x="4931" y="1849"/>
                  </a:cubicBezTo>
                  <a:cubicBezTo>
                    <a:pt x="4612" y="1963"/>
                    <a:pt x="4292" y="2054"/>
                    <a:pt x="3995" y="2191"/>
                  </a:cubicBezTo>
                  <a:cubicBezTo>
                    <a:pt x="3835" y="2237"/>
                    <a:pt x="3676" y="2305"/>
                    <a:pt x="3539" y="2374"/>
                  </a:cubicBezTo>
                  <a:cubicBezTo>
                    <a:pt x="3379" y="2420"/>
                    <a:pt x="3242" y="2488"/>
                    <a:pt x="3105" y="2557"/>
                  </a:cubicBezTo>
                  <a:cubicBezTo>
                    <a:pt x="3128" y="2534"/>
                    <a:pt x="3128" y="2534"/>
                    <a:pt x="3128" y="2534"/>
                  </a:cubicBezTo>
                  <a:lnTo>
                    <a:pt x="3128" y="2534"/>
                  </a:lnTo>
                  <a:cubicBezTo>
                    <a:pt x="2877" y="2648"/>
                    <a:pt x="2649" y="2762"/>
                    <a:pt x="2397" y="2899"/>
                  </a:cubicBezTo>
                  <a:cubicBezTo>
                    <a:pt x="2169" y="3013"/>
                    <a:pt x="1941" y="3196"/>
                    <a:pt x="1713" y="3333"/>
                  </a:cubicBezTo>
                  <a:cubicBezTo>
                    <a:pt x="1439" y="3515"/>
                    <a:pt x="1165" y="3698"/>
                    <a:pt x="891" y="3880"/>
                  </a:cubicBezTo>
                  <a:cubicBezTo>
                    <a:pt x="663" y="4063"/>
                    <a:pt x="412" y="4246"/>
                    <a:pt x="183" y="4428"/>
                  </a:cubicBezTo>
                  <a:cubicBezTo>
                    <a:pt x="46" y="4520"/>
                    <a:pt x="1" y="4679"/>
                    <a:pt x="92" y="4816"/>
                  </a:cubicBezTo>
                  <a:cubicBezTo>
                    <a:pt x="135" y="4888"/>
                    <a:pt x="225" y="4933"/>
                    <a:pt x="319" y="4933"/>
                  </a:cubicBezTo>
                  <a:cubicBezTo>
                    <a:pt x="373" y="4933"/>
                    <a:pt x="430" y="4918"/>
                    <a:pt x="480" y="4885"/>
                  </a:cubicBezTo>
                  <a:cubicBezTo>
                    <a:pt x="686" y="4748"/>
                    <a:pt x="891" y="4588"/>
                    <a:pt x="1096" y="4451"/>
                  </a:cubicBezTo>
                  <a:cubicBezTo>
                    <a:pt x="1347" y="4291"/>
                    <a:pt x="1576" y="4154"/>
                    <a:pt x="1827" y="3995"/>
                  </a:cubicBezTo>
                  <a:lnTo>
                    <a:pt x="2146" y="3812"/>
                  </a:lnTo>
                  <a:cubicBezTo>
                    <a:pt x="2260" y="3743"/>
                    <a:pt x="2352" y="3675"/>
                    <a:pt x="2443" y="3607"/>
                  </a:cubicBezTo>
                  <a:cubicBezTo>
                    <a:pt x="2557" y="3538"/>
                    <a:pt x="2649" y="3470"/>
                    <a:pt x="2763" y="3424"/>
                  </a:cubicBezTo>
                  <a:cubicBezTo>
                    <a:pt x="2831" y="3378"/>
                    <a:pt x="2922" y="3333"/>
                    <a:pt x="2991" y="3310"/>
                  </a:cubicBezTo>
                  <a:cubicBezTo>
                    <a:pt x="3174" y="3218"/>
                    <a:pt x="3333" y="3150"/>
                    <a:pt x="3516" y="3059"/>
                  </a:cubicBezTo>
                  <a:cubicBezTo>
                    <a:pt x="3744" y="2967"/>
                    <a:pt x="3995" y="2876"/>
                    <a:pt x="4223" y="2785"/>
                  </a:cubicBezTo>
                  <a:cubicBezTo>
                    <a:pt x="4680" y="2602"/>
                    <a:pt x="5159" y="2442"/>
                    <a:pt x="5639" y="2305"/>
                  </a:cubicBezTo>
                  <a:cubicBezTo>
                    <a:pt x="5753" y="2283"/>
                    <a:pt x="5844" y="2260"/>
                    <a:pt x="5958" y="2237"/>
                  </a:cubicBezTo>
                  <a:cubicBezTo>
                    <a:pt x="6072" y="2191"/>
                    <a:pt x="6209" y="2146"/>
                    <a:pt x="6323" y="2123"/>
                  </a:cubicBezTo>
                  <a:cubicBezTo>
                    <a:pt x="6574" y="2054"/>
                    <a:pt x="6826" y="1986"/>
                    <a:pt x="7077" y="1917"/>
                  </a:cubicBezTo>
                  <a:cubicBezTo>
                    <a:pt x="7579" y="1803"/>
                    <a:pt x="8081" y="1666"/>
                    <a:pt x="8583" y="1552"/>
                  </a:cubicBezTo>
                  <a:cubicBezTo>
                    <a:pt x="8811" y="1507"/>
                    <a:pt x="9062" y="1438"/>
                    <a:pt x="9314" y="1392"/>
                  </a:cubicBezTo>
                  <a:cubicBezTo>
                    <a:pt x="9587" y="1324"/>
                    <a:pt x="9838" y="1278"/>
                    <a:pt x="10090" y="1233"/>
                  </a:cubicBezTo>
                  <a:cubicBezTo>
                    <a:pt x="10569" y="1141"/>
                    <a:pt x="11071" y="1096"/>
                    <a:pt x="11550" y="1027"/>
                  </a:cubicBezTo>
                  <a:cubicBezTo>
                    <a:pt x="11801" y="1004"/>
                    <a:pt x="12053" y="959"/>
                    <a:pt x="12326" y="913"/>
                  </a:cubicBezTo>
                  <a:cubicBezTo>
                    <a:pt x="12578" y="890"/>
                    <a:pt x="12829" y="867"/>
                    <a:pt x="13080" y="822"/>
                  </a:cubicBezTo>
                  <a:cubicBezTo>
                    <a:pt x="13627" y="753"/>
                    <a:pt x="14175" y="731"/>
                    <a:pt x="14723" y="685"/>
                  </a:cubicBezTo>
                  <a:cubicBezTo>
                    <a:pt x="15225" y="662"/>
                    <a:pt x="15705" y="639"/>
                    <a:pt x="16207" y="639"/>
                  </a:cubicBezTo>
                  <a:cubicBezTo>
                    <a:pt x="16755" y="639"/>
                    <a:pt x="17325" y="662"/>
                    <a:pt x="17873" y="662"/>
                  </a:cubicBezTo>
                  <a:cubicBezTo>
                    <a:pt x="18466" y="685"/>
                    <a:pt x="19037" y="708"/>
                    <a:pt x="19608" y="753"/>
                  </a:cubicBezTo>
                  <a:cubicBezTo>
                    <a:pt x="20110" y="799"/>
                    <a:pt x="20612" y="867"/>
                    <a:pt x="21114" y="913"/>
                  </a:cubicBezTo>
                  <a:cubicBezTo>
                    <a:pt x="21388" y="936"/>
                    <a:pt x="21639" y="982"/>
                    <a:pt x="21913" y="1004"/>
                  </a:cubicBezTo>
                  <a:cubicBezTo>
                    <a:pt x="22187" y="1050"/>
                    <a:pt x="22438" y="1073"/>
                    <a:pt x="22712" y="1119"/>
                  </a:cubicBezTo>
                  <a:cubicBezTo>
                    <a:pt x="22986" y="1164"/>
                    <a:pt x="23237" y="1210"/>
                    <a:pt x="23511" y="1256"/>
                  </a:cubicBezTo>
                  <a:cubicBezTo>
                    <a:pt x="23785" y="1301"/>
                    <a:pt x="24059" y="1370"/>
                    <a:pt x="24310" y="1415"/>
                  </a:cubicBezTo>
                  <a:cubicBezTo>
                    <a:pt x="24880" y="1552"/>
                    <a:pt x="25451" y="1666"/>
                    <a:pt x="26022" y="1803"/>
                  </a:cubicBezTo>
                  <a:cubicBezTo>
                    <a:pt x="26296" y="1849"/>
                    <a:pt x="26569" y="1917"/>
                    <a:pt x="26843" y="1986"/>
                  </a:cubicBezTo>
                  <a:cubicBezTo>
                    <a:pt x="27117" y="2032"/>
                    <a:pt x="27391" y="2077"/>
                    <a:pt x="27665" y="2146"/>
                  </a:cubicBezTo>
                  <a:cubicBezTo>
                    <a:pt x="27916" y="2214"/>
                    <a:pt x="28190" y="2283"/>
                    <a:pt x="28441" y="2351"/>
                  </a:cubicBezTo>
                  <a:cubicBezTo>
                    <a:pt x="28715" y="2420"/>
                    <a:pt x="28966" y="2511"/>
                    <a:pt x="29217" y="2579"/>
                  </a:cubicBezTo>
                  <a:cubicBezTo>
                    <a:pt x="30244" y="2876"/>
                    <a:pt x="31271" y="3196"/>
                    <a:pt x="32299" y="3515"/>
                  </a:cubicBezTo>
                  <a:cubicBezTo>
                    <a:pt x="32550" y="3584"/>
                    <a:pt x="32778" y="3652"/>
                    <a:pt x="33029" y="3743"/>
                  </a:cubicBezTo>
                  <a:cubicBezTo>
                    <a:pt x="33303" y="3812"/>
                    <a:pt x="33554" y="3880"/>
                    <a:pt x="33828" y="3972"/>
                  </a:cubicBezTo>
                  <a:cubicBezTo>
                    <a:pt x="34307" y="4109"/>
                    <a:pt x="34809" y="4200"/>
                    <a:pt x="35312" y="4314"/>
                  </a:cubicBezTo>
                  <a:cubicBezTo>
                    <a:pt x="35585" y="4383"/>
                    <a:pt x="35837" y="4428"/>
                    <a:pt x="36110" y="4497"/>
                  </a:cubicBezTo>
                  <a:cubicBezTo>
                    <a:pt x="36384" y="4542"/>
                    <a:pt x="36635" y="4634"/>
                    <a:pt x="36909" y="4702"/>
                  </a:cubicBezTo>
                  <a:cubicBezTo>
                    <a:pt x="37183" y="4771"/>
                    <a:pt x="37457" y="4816"/>
                    <a:pt x="37731" y="4885"/>
                  </a:cubicBezTo>
                  <a:cubicBezTo>
                    <a:pt x="38005" y="4953"/>
                    <a:pt x="38279" y="5022"/>
                    <a:pt x="38553" y="5045"/>
                  </a:cubicBezTo>
                  <a:cubicBezTo>
                    <a:pt x="38804" y="5090"/>
                    <a:pt x="39032" y="5136"/>
                    <a:pt x="39283" y="5181"/>
                  </a:cubicBezTo>
                  <a:cubicBezTo>
                    <a:pt x="39511" y="5227"/>
                    <a:pt x="39740" y="5296"/>
                    <a:pt x="39968" y="5318"/>
                  </a:cubicBezTo>
                  <a:cubicBezTo>
                    <a:pt x="40470" y="5410"/>
                    <a:pt x="40949" y="5501"/>
                    <a:pt x="41429" y="5569"/>
                  </a:cubicBezTo>
                  <a:cubicBezTo>
                    <a:pt x="41908" y="5638"/>
                    <a:pt x="42387" y="5706"/>
                    <a:pt x="42867" y="5752"/>
                  </a:cubicBezTo>
                  <a:cubicBezTo>
                    <a:pt x="43118" y="5775"/>
                    <a:pt x="43369" y="5798"/>
                    <a:pt x="43597" y="5843"/>
                  </a:cubicBezTo>
                  <a:cubicBezTo>
                    <a:pt x="43848" y="5866"/>
                    <a:pt x="44122" y="5889"/>
                    <a:pt x="44373" y="5912"/>
                  </a:cubicBezTo>
                  <a:cubicBezTo>
                    <a:pt x="44557" y="5912"/>
                    <a:pt x="44742" y="5930"/>
                    <a:pt x="44926" y="5950"/>
                  </a:cubicBezTo>
                  <a:lnTo>
                    <a:pt x="44926" y="5950"/>
                  </a:lnTo>
                  <a:cubicBezTo>
                    <a:pt x="44915" y="5947"/>
                    <a:pt x="44906" y="5942"/>
                    <a:pt x="44898" y="5935"/>
                  </a:cubicBezTo>
                  <a:lnTo>
                    <a:pt x="44898" y="5935"/>
                  </a:lnTo>
                  <a:cubicBezTo>
                    <a:pt x="45423" y="5980"/>
                    <a:pt x="45948" y="6003"/>
                    <a:pt x="46473" y="6049"/>
                  </a:cubicBezTo>
                  <a:cubicBezTo>
                    <a:pt x="46998" y="6072"/>
                    <a:pt x="47500" y="6072"/>
                    <a:pt x="48025" y="6094"/>
                  </a:cubicBezTo>
                  <a:cubicBezTo>
                    <a:pt x="48345" y="6094"/>
                    <a:pt x="48664" y="6105"/>
                    <a:pt x="48984" y="6105"/>
                  </a:cubicBezTo>
                  <a:cubicBezTo>
                    <a:pt x="49144" y="6105"/>
                    <a:pt x="49303" y="6102"/>
                    <a:pt x="49463" y="6094"/>
                  </a:cubicBezTo>
                  <a:lnTo>
                    <a:pt x="50171" y="6094"/>
                  </a:lnTo>
                  <a:cubicBezTo>
                    <a:pt x="50399" y="6094"/>
                    <a:pt x="50627" y="6072"/>
                    <a:pt x="50856" y="6072"/>
                  </a:cubicBezTo>
                  <a:cubicBezTo>
                    <a:pt x="51129" y="6049"/>
                    <a:pt x="51426" y="6026"/>
                    <a:pt x="51723" y="5980"/>
                  </a:cubicBezTo>
                  <a:cubicBezTo>
                    <a:pt x="51974" y="5958"/>
                    <a:pt x="52248" y="5935"/>
                    <a:pt x="52499" y="5889"/>
                  </a:cubicBezTo>
                  <a:cubicBezTo>
                    <a:pt x="52750" y="5866"/>
                    <a:pt x="53024" y="5821"/>
                    <a:pt x="53275" y="5775"/>
                  </a:cubicBezTo>
                  <a:cubicBezTo>
                    <a:pt x="53435" y="5752"/>
                    <a:pt x="53617" y="5729"/>
                    <a:pt x="53777" y="5706"/>
                  </a:cubicBezTo>
                  <a:cubicBezTo>
                    <a:pt x="53800" y="5684"/>
                    <a:pt x="53846" y="5684"/>
                    <a:pt x="53869" y="5684"/>
                  </a:cubicBezTo>
                  <a:cubicBezTo>
                    <a:pt x="53919" y="5667"/>
                    <a:pt x="53970" y="5662"/>
                    <a:pt x="54021" y="5652"/>
                  </a:cubicBezTo>
                  <a:lnTo>
                    <a:pt x="54021" y="5652"/>
                  </a:lnTo>
                  <a:cubicBezTo>
                    <a:pt x="54019" y="5652"/>
                    <a:pt x="54018" y="5653"/>
                    <a:pt x="54016" y="5653"/>
                  </a:cubicBezTo>
                  <a:lnTo>
                    <a:pt x="54016" y="5653"/>
                  </a:lnTo>
                  <a:cubicBezTo>
                    <a:pt x="54213" y="5610"/>
                    <a:pt x="54427" y="5567"/>
                    <a:pt x="54622" y="5524"/>
                  </a:cubicBezTo>
                  <a:cubicBezTo>
                    <a:pt x="54804" y="5501"/>
                    <a:pt x="54987" y="5455"/>
                    <a:pt x="55147" y="5410"/>
                  </a:cubicBezTo>
                  <a:cubicBezTo>
                    <a:pt x="55284" y="5364"/>
                    <a:pt x="55421" y="5318"/>
                    <a:pt x="55558" y="5250"/>
                  </a:cubicBezTo>
                  <a:cubicBezTo>
                    <a:pt x="55695" y="5181"/>
                    <a:pt x="55740" y="5045"/>
                    <a:pt x="55740" y="4908"/>
                  </a:cubicBezTo>
                  <a:cubicBezTo>
                    <a:pt x="55763" y="4816"/>
                    <a:pt x="55717" y="4748"/>
                    <a:pt x="55717" y="4656"/>
                  </a:cubicBezTo>
                  <a:cubicBezTo>
                    <a:pt x="55672" y="4542"/>
                    <a:pt x="55626" y="4451"/>
                    <a:pt x="55580" y="4337"/>
                  </a:cubicBezTo>
                  <a:cubicBezTo>
                    <a:pt x="55580" y="4337"/>
                    <a:pt x="55580" y="4314"/>
                    <a:pt x="55558" y="4314"/>
                  </a:cubicBezTo>
                  <a:lnTo>
                    <a:pt x="55580" y="4314"/>
                  </a:lnTo>
                  <a:lnTo>
                    <a:pt x="55558" y="4268"/>
                  </a:lnTo>
                  <a:cubicBezTo>
                    <a:pt x="55535" y="4268"/>
                    <a:pt x="55535" y="4246"/>
                    <a:pt x="55535" y="4246"/>
                  </a:cubicBezTo>
                  <a:cubicBezTo>
                    <a:pt x="55489" y="4131"/>
                    <a:pt x="55443" y="3995"/>
                    <a:pt x="55352" y="3903"/>
                  </a:cubicBezTo>
                  <a:cubicBezTo>
                    <a:pt x="55288" y="3852"/>
                    <a:pt x="55210" y="3822"/>
                    <a:pt x="55129" y="3822"/>
                  </a:cubicBezTo>
                  <a:cubicBezTo>
                    <a:pt x="55066" y="3822"/>
                    <a:pt x="55001" y="3840"/>
                    <a:pt x="54941" y="3880"/>
                  </a:cubicBezTo>
                  <a:cubicBezTo>
                    <a:pt x="54850" y="3926"/>
                    <a:pt x="54804" y="4063"/>
                    <a:pt x="54804" y="4154"/>
                  </a:cubicBezTo>
                  <a:cubicBezTo>
                    <a:pt x="54804" y="4246"/>
                    <a:pt x="54850" y="4314"/>
                    <a:pt x="54896" y="4383"/>
                  </a:cubicBezTo>
                  <a:cubicBezTo>
                    <a:pt x="54918" y="4451"/>
                    <a:pt x="54964" y="4520"/>
                    <a:pt x="55010" y="4611"/>
                  </a:cubicBezTo>
                  <a:cubicBezTo>
                    <a:pt x="55033" y="4656"/>
                    <a:pt x="55055" y="4702"/>
                    <a:pt x="55055" y="4748"/>
                  </a:cubicBezTo>
                  <a:cubicBezTo>
                    <a:pt x="54896" y="4816"/>
                    <a:pt x="54736" y="4839"/>
                    <a:pt x="54553" y="4885"/>
                  </a:cubicBezTo>
                  <a:cubicBezTo>
                    <a:pt x="54348" y="4930"/>
                    <a:pt x="54120" y="4976"/>
                    <a:pt x="53914" y="5022"/>
                  </a:cubicBezTo>
                  <a:cubicBezTo>
                    <a:pt x="53916" y="5020"/>
                    <a:pt x="53918" y="5018"/>
                    <a:pt x="53921" y="5016"/>
                  </a:cubicBezTo>
                  <a:lnTo>
                    <a:pt x="53921" y="5016"/>
                  </a:lnTo>
                  <a:cubicBezTo>
                    <a:pt x="53835" y="5033"/>
                    <a:pt x="53749" y="5050"/>
                    <a:pt x="53663" y="5067"/>
                  </a:cubicBezTo>
                  <a:cubicBezTo>
                    <a:pt x="53572" y="5067"/>
                    <a:pt x="53458" y="5090"/>
                    <a:pt x="53366" y="5113"/>
                  </a:cubicBezTo>
                  <a:cubicBezTo>
                    <a:pt x="53161" y="5159"/>
                    <a:pt x="52933" y="5181"/>
                    <a:pt x="52727" y="5204"/>
                  </a:cubicBezTo>
                  <a:cubicBezTo>
                    <a:pt x="52522" y="5227"/>
                    <a:pt x="52294" y="5273"/>
                    <a:pt x="52088" y="5296"/>
                  </a:cubicBezTo>
                  <a:cubicBezTo>
                    <a:pt x="51860" y="5318"/>
                    <a:pt x="51654" y="5341"/>
                    <a:pt x="51426" y="5364"/>
                  </a:cubicBezTo>
                  <a:cubicBezTo>
                    <a:pt x="51175" y="5387"/>
                    <a:pt x="50924" y="5410"/>
                    <a:pt x="50673" y="5433"/>
                  </a:cubicBezTo>
                  <a:lnTo>
                    <a:pt x="49988" y="5433"/>
                  </a:lnTo>
                  <a:cubicBezTo>
                    <a:pt x="49760" y="5433"/>
                    <a:pt x="49509" y="5455"/>
                    <a:pt x="49258" y="5455"/>
                  </a:cubicBezTo>
                  <a:cubicBezTo>
                    <a:pt x="48596" y="5455"/>
                    <a:pt x="47911" y="5455"/>
                    <a:pt x="47249" y="5410"/>
                  </a:cubicBezTo>
                  <a:cubicBezTo>
                    <a:pt x="46519" y="5387"/>
                    <a:pt x="45788" y="5364"/>
                    <a:pt x="45058" y="5318"/>
                  </a:cubicBezTo>
                  <a:lnTo>
                    <a:pt x="45104" y="5318"/>
                  </a:lnTo>
                  <a:cubicBezTo>
                    <a:pt x="44898" y="5296"/>
                    <a:pt x="44693" y="5273"/>
                    <a:pt x="44487" y="5273"/>
                  </a:cubicBezTo>
                  <a:cubicBezTo>
                    <a:pt x="44396" y="5250"/>
                    <a:pt x="44282" y="5250"/>
                    <a:pt x="44168" y="5227"/>
                  </a:cubicBezTo>
                  <a:cubicBezTo>
                    <a:pt x="43666" y="5181"/>
                    <a:pt x="43141" y="5136"/>
                    <a:pt x="42638" y="5067"/>
                  </a:cubicBezTo>
                  <a:cubicBezTo>
                    <a:pt x="42365" y="5045"/>
                    <a:pt x="42113" y="4999"/>
                    <a:pt x="41840" y="4976"/>
                  </a:cubicBezTo>
                  <a:cubicBezTo>
                    <a:pt x="41566" y="4930"/>
                    <a:pt x="41315" y="4885"/>
                    <a:pt x="41041" y="4839"/>
                  </a:cubicBezTo>
                  <a:cubicBezTo>
                    <a:pt x="40767" y="4793"/>
                    <a:pt x="40516" y="4748"/>
                    <a:pt x="40242" y="4702"/>
                  </a:cubicBezTo>
                  <a:cubicBezTo>
                    <a:pt x="39991" y="4656"/>
                    <a:pt x="39740" y="4611"/>
                    <a:pt x="39466" y="4565"/>
                  </a:cubicBezTo>
                  <a:cubicBezTo>
                    <a:pt x="39192" y="4497"/>
                    <a:pt x="38918" y="4451"/>
                    <a:pt x="38644" y="4405"/>
                  </a:cubicBezTo>
                  <a:cubicBezTo>
                    <a:pt x="38393" y="4360"/>
                    <a:pt x="38119" y="4291"/>
                    <a:pt x="37868" y="4246"/>
                  </a:cubicBezTo>
                  <a:cubicBezTo>
                    <a:pt x="37571" y="4177"/>
                    <a:pt x="37275" y="4109"/>
                    <a:pt x="37001" y="4040"/>
                  </a:cubicBezTo>
                  <a:cubicBezTo>
                    <a:pt x="36727" y="3995"/>
                    <a:pt x="36476" y="3903"/>
                    <a:pt x="36225" y="3835"/>
                  </a:cubicBezTo>
                  <a:cubicBezTo>
                    <a:pt x="35700" y="3721"/>
                    <a:pt x="35175" y="3629"/>
                    <a:pt x="34650" y="3492"/>
                  </a:cubicBezTo>
                  <a:cubicBezTo>
                    <a:pt x="34421" y="3447"/>
                    <a:pt x="34170" y="3378"/>
                    <a:pt x="33919" y="3310"/>
                  </a:cubicBezTo>
                  <a:cubicBezTo>
                    <a:pt x="33668" y="3241"/>
                    <a:pt x="33394" y="3173"/>
                    <a:pt x="33143" y="3082"/>
                  </a:cubicBezTo>
                  <a:cubicBezTo>
                    <a:pt x="32641" y="2945"/>
                    <a:pt x="32139" y="2785"/>
                    <a:pt x="31637" y="2625"/>
                  </a:cubicBezTo>
                  <a:cubicBezTo>
                    <a:pt x="31135" y="2465"/>
                    <a:pt x="30632" y="2328"/>
                    <a:pt x="30130" y="2169"/>
                  </a:cubicBezTo>
                  <a:cubicBezTo>
                    <a:pt x="29856" y="2077"/>
                    <a:pt x="29605" y="2009"/>
                    <a:pt x="29331" y="1940"/>
                  </a:cubicBezTo>
                  <a:cubicBezTo>
                    <a:pt x="29080" y="1872"/>
                    <a:pt x="28829" y="1780"/>
                    <a:pt x="28578" y="1712"/>
                  </a:cubicBezTo>
                  <a:cubicBezTo>
                    <a:pt x="28304" y="1644"/>
                    <a:pt x="28030" y="1575"/>
                    <a:pt x="27779" y="1507"/>
                  </a:cubicBezTo>
                  <a:cubicBezTo>
                    <a:pt x="27505" y="1438"/>
                    <a:pt x="27231" y="1392"/>
                    <a:pt x="26957" y="1324"/>
                  </a:cubicBezTo>
                  <a:lnTo>
                    <a:pt x="25268" y="959"/>
                  </a:lnTo>
                  <a:cubicBezTo>
                    <a:pt x="24721" y="845"/>
                    <a:pt x="24173" y="708"/>
                    <a:pt x="23625" y="616"/>
                  </a:cubicBezTo>
                  <a:cubicBezTo>
                    <a:pt x="23374" y="571"/>
                    <a:pt x="23100" y="525"/>
                    <a:pt x="22849" y="479"/>
                  </a:cubicBezTo>
                  <a:cubicBezTo>
                    <a:pt x="22552" y="434"/>
                    <a:pt x="22278" y="411"/>
                    <a:pt x="22004" y="365"/>
                  </a:cubicBezTo>
                  <a:cubicBezTo>
                    <a:pt x="21479" y="297"/>
                    <a:pt x="20977" y="228"/>
                    <a:pt x="20452" y="183"/>
                  </a:cubicBezTo>
                  <a:cubicBezTo>
                    <a:pt x="19904" y="137"/>
                    <a:pt x="19357" y="69"/>
                    <a:pt x="18809" y="46"/>
                  </a:cubicBezTo>
                  <a:cubicBezTo>
                    <a:pt x="17919" y="23"/>
                    <a:pt x="17006" y="0"/>
                    <a:pt x="16093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36"/>
            <p:cNvSpPr/>
            <p:nvPr/>
          </p:nvSpPr>
          <p:spPr>
            <a:xfrm>
              <a:off x="14231661" y="3804540"/>
              <a:ext cx="21643" cy="12089"/>
            </a:xfrm>
            <a:custGeom>
              <a:avLst/>
              <a:gdLst/>
              <a:ahLst/>
              <a:cxnLst/>
              <a:rect l="l" t="t" r="r" b="b"/>
              <a:pathLst>
                <a:path w="777" h="434" extrusionOk="0">
                  <a:moveTo>
                    <a:pt x="503" y="23"/>
                  </a:moveTo>
                  <a:cubicBezTo>
                    <a:pt x="503" y="23"/>
                    <a:pt x="500" y="23"/>
                    <a:pt x="496" y="24"/>
                  </a:cubicBezTo>
                  <a:lnTo>
                    <a:pt x="496" y="24"/>
                  </a:lnTo>
                  <a:cubicBezTo>
                    <a:pt x="498" y="24"/>
                    <a:pt x="500" y="23"/>
                    <a:pt x="503" y="23"/>
                  </a:cubicBezTo>
                  <a:close/>
                  <a:moveTo>
                    <a:pt x="640" y="0"/>
                  </a:moveTo>
                  <a:cubicBezTo>
                    <a:pt x="617" y="0"/>
                    <a:pt x="594" y="23"/>
                    <a:pt x="571" y="23"/>
                  </a:cubicBezTo>
                  <a:cubicBezTo>
                    <a:pt x="549" y="23"/>
                    <a:pt x="503" y="23"/>
                    <a:pt x="480" y="46"/>
                  </a:cubicBezTo>
                  <a:cubicBezTo>
                    <a:pt x="480" y="32"/>
                    <a:pt x="489" y="26"/>
                    <a:pt x="496" y="24"/>
                  </a:cubicBezTo>
                  <a:lnTo>
                    <a:pt x="496" y="24"/>
                  </a:lnTo>
                  <a:cubicBezTo>
                    <a:pt x="362" y="47"/>
                    <a:pt x="249" y="92"/>
                    <a:pt x="115" y="114"/>
                  </a:cubicBezTo>
                  <a:cubicBezTo>
                    <a:pt x="46" y="137"/>
                    <a:pt x="1" y="206"/>
                    <a:pt x="24" y="274"/>
                  </a:cubicBezTo>
                  <a:cubicBezTo>
                    <a:pt x="46" y="342"/>
                    <a:pt x="92" y="365"/>
                    <a:pt x="161" y="365"/>
                  </a:cubicBezTo>
                  <a:cubicBezTo>
                    <a:pt x="183" y="388"/>
                    <a:pt x="206" y="411"/>
                    <a:pt x="229" y="411"/>
                  </a:cubicBezTo>
                  <a:cubicBezTo>
                    <a:pt x="252" y="434"/>
                    <a:pt x="275" y="434"/>
                    <a:pt x="298" y="434"/>
                  </a:cubicBezTo>
                  <a:cubicBezTo>
                    <a:pt x="320" y="411"/>
                    <a:pt x="343" y="411"/>
                    <a:pt x="366" y="411"/>
                  </a:cubicBezTo>
                  <a:cubicBezTo>
                    <a:pt x="389" y="434"/>
                    <a:pt x="412" y="434"/>
                    <a:pt x="434" y="434"/>
                  </a:cubicBezTo>
                  <a:cubicBezTo>
                    <a:pt x="480" y="434"/>
                    <a:pt x="503" y="411"/>
                    <a:pt x="549" y="411"/>
                  </a:cubicBezTo>
                  <a:cubicBezTo>
                    <a:pt x="571" y="388"/>
                    <a:pt x="617" y="365"/>
                    <a:pt x="640" y="342"/>
                  </a:cubicBezTo>
                  <a:cubicBezTo>
                    <a:pt x="663" y="342"/>
                    <a:pt x="663" y="342"/>
                    <a:pt x="663" y="320"/>
                  </a:cubicBezTo>
                  <a:lnTo>
                    <a:pt x="686" y="320"/>
                  </a:lnTo>
                  <a:cubicBezTo>
                    <a:pt x="708" y="297"/>
                    <a:pt x="708" y="297"/>
                    <a:pt x="708" y="297"/>
                  </a:cubicBezTo>
                  <a:cubicBezTo>
                    <a:pt x="731" y="274"/>
                    <a:pt x="754" y="251"/>
                    <a:pt x="777" y="206"/>
                  </a:cubicBezTo>
                  <a:cubicBezTo>
                    <a:pt x="777" y="206"/>
                    <a:pt x="777" y="183"/>
                    <a:pt x="777" y="160"/>
                  </a:cubicBezTo>
                  <a:cubicBezTo>
                    <a:pt x="777" y="137"/>
                    <a:pt x="777" y="114"/>
                    <a:pt x="777" y="91"/>
                  </a:cubicBezTo>
                  <a:cubicBezTo>
                    <a:pt x="754" y="46"/>
                    <a:pt x="708" y="0"/>
                    <a:pt x="663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36"/>
            <p:cNvSpPr/>
            <p:nvPr/>
          </p:nvSpPr>
          <p:spPr>
            <a:xfrm>
              <a:off x="13613670" y="3732674"/>
              <a:ext cx="621194" cy="99498"/>
            </a:xfrm>
            <a:custGeom>
              <a:avLst/>
              <a:gdLst/>
              <a:ahLst/>
              <a:cxnLst/>
              <a:rect l="l" t="t" r="r" b="b"/>
              <a:pathLst>
                <a:path w="22301" h="3572" extrusionOk="0">
                  <a:moveTo>
                    <a:pt x="297" y="1"/>
                  </a:moveTo>
                  <a:cubicBezTo>
                    <a:pt x="252" y="1"/>
                    <a:pt x="183" y="24"/>
                    <a:pt x="138" y="46"/>
                  </a:cubicBezTo>
                  <a:cubicBezTo>
                    <a:pt x="69" y="92"/>
                    <a:pt x="23" y="161"/>
                    <a:pt x="1" y="252"/>
                  </a:cubicBezTo>
                  <a:cubicBezTo>
                    <a:pt x="1" y="252"/>
                    <a:pt x="1" y="252"/>
                    <a:pt x="1" y="275"/>
                  </a:cubicBezTo>
                  <a:cubicBezTo>
                    <a:pt x="1" y="320"/>
                    <a:pt x="1" y="366"/>
                    <a:pt x="1" y="435"/>
                  </a:cubicBezTo>
                  <a:cubicBezTo>
                    <a:pt x="23" y="457"/>
                    <a:pt x="23" y="480"/>
                    <a:pt x="46" y="503"/>
                  </a:cubicBezTo>
                  <a:cubicBezTo>
                    <a:pt x="69" y="549"/>
                    <a:pt x="115" y="594"/>
                    <a:pt x="160" y="617"/>
                  </a:cubicBezTo>
                  <a:cubicBezTo>
                    <a:pt x="183" y="640"/>
                    <a:pt x="206" y="640"/>
                    <a:pt x="252" y="640"/>
                  </a:cubicBezTo>
                  <a:cubicBezTo>
                    <a:pt x="868" y="914"/>
                    <a:pt x="1530" y="1142"/>
                    <a:pt x="2192" y="1325"/>
                  </a:cubicBezTo>
                  <a:cubicBezTo>
                    <a:pt x="2329" y="1370"/>
                    <a:pt x="2466" y="1416"/>
                    <a:pt x="2625" y="1462"/>
                  </a:cubicBezTo>
                  <a:cubicBezTo>
                    <a:pt x="2671" y="1484"/>
                    <a:pt x="2717" y="1507"/>
                    <a:pt x="2762" y="1530"/>
                  </a:cubicBezTo>
                  <a:cubicBezTo>
                    <a:pt x="2945" y="1576"/>
                    <a:pt x="3105" y="1621"/>
                    <a:pt x="3265" y="1690"/>
                  </a:cubicBezTo>
                  <a:cubicBezTo>
                    <a:pt x="3424" y="1736"/>
                    <a:pt x="3607" y="1781"/>
                    <a:pt x="3790" y="1850"/>
                  </a:cubicBezTo>
                  <a:cubicBezTo>
                    <a:pt x="4109" y="1941"/>
                    <a:pt x="4406" y="2032"/>
                    <a:pt x="4725" y="2124"/>
                  </a:cubicBezTo>
                  <a:cubicBezTo>
                    <a:pt x="5091" y="2215"/>
                    <a:pt x="5456" y="2329"/>
                    <a:pt x="5821" y="2420"/>
                  </a:cubicBezTo>
                  <a:cubicBezTo>
                    <a:pt x="6209" y="2512"/>
                    <a:pt x="6574" y="2580"/>
                    <a:pt x="6939" y="2671"/>
                  </a:cubicBezTo>
                  <a:cubicBezTo>
                    <a:pt x="7556" y="2808"/>
                    <a:pt x="8172" y="2922"/>
                    <a:pt x="8811" y="2968"/>
                  </a:cubicBezTo>
                  <a:lnTo>
                    <a:pt x="8948" y="2968"/>
                  </a:lnTo>
                  <a:cubicBezTo>
                    <a:pt x="8971" y="2968"/>
                    <a:pt x="9017" y="2968"/>
                    <a:pt x="9039" y="2945"/>
                  </a:cubicBezTo>
                  <a:cubicBezTo>
                    <a:pt x="9085" y="2945"/>
                    <a:pt x="9131" y="2968"/>
                    <a:pt x="9176" y="2968"/>
                  </a:cubicBezTo>
                  <a:cubicBezTo>
                    <a:pt x="9496" y="3014"/>
                    <a:pt x="9838" y="3059"/>
                    <a:pt x="10158" y="3082"/>
                  </a:cubicBezTo>
                  <a:cubicBezTo>
                    <a:pt x="10865" y="3174"/>
                    <a:pt x="11573" y="3242"/>
                    <a:pt x="12281" y="3288"/>
                  </a:cubicBezTo>
                  <a:cubicBezTo>
                    <a:pt x="12691" y="3310"/>
                    <a:pt x="13079" y="3333"/>
                    <a:pt x="13468" y="3356"/>
                  </a:cubicBezTo>
                  <a:cubicBezTo>
                    <a:pt x="13536" y="3356"/>
                    <a:pt x="13627" y="3356"/>
                    <a:pt x="13696" y="3379"/>
                  </a:cubicBezTo>
                  <a:cubicBezTo>
                    <a:pt x="13741" y="3447"/>
                    <a:pt x="13810" y="3493"/>
                    <a:pt x="13901" y="3516"/>
                  </a:cubicBezTo>
                  <a:cubicBezTo>
                    <a:pt x="14152" y="3562"/>
                    <a:pt x="14426" y="3562"/>
                    <a:pt x="14700" y="3562"/>
                  </a:cubicBezTo>
                  <a:cubicBezTo>
                    <a:pt x="14761" y="3569"/>
                    <a:pt x="14824" y="3572"/>
                    <a:pt x="14889" y="3572"/>
                  </a:cubicBezTo>
                  <a:cubicBezTo>
                    <a:pt x="15017" y="3572"/>
                    <a:pt x="15149" y="3562"/>
                    <a:pt x="15271" y="3562"/>
                  </a:cubicBezTo>
                  <a:lnTo>
                    <a:pt x="15773" y="3562"/>
                  </a:lnTo>
                  <a:cubicBezTo>
                    <a:pt x="15933" y="3562"/>
                    <a:pt x="16092" y="3562"/>
                    <a:pt x="16229" y="3539"/>
                  </a:cubicBezTo>
                  <a:cubicBezTo>
                    <a:pt x="16617" y="3516"/>
                    <a:pt x="16983" y="3493"/>
                    <a:pt x="17348" y="3470"/>
                  </a:cubicBezTo>
                  <a:cubicBezTo>
                    <a:pt x="17690" y="3447"/>
                    <a:pt x="18033" y="3425"/>
                    <a:pt x="18375" y="3402"/>
                  </a:cubicBezTo>
                  <a:cubicBezTo>
                    <a:pt x="18580" y="3379"/>
                    <a:pt x="18786" y="3356"/>
                    <a:pt x="18991" y="3333"/>
                  </a:cubicBezTo>
                  <a:cubicBezTo>
                    <a:pt x="19083" y="3333"/>
                    <a:pt x="19197" y="3310"/>
                    <a:pt x="19311" y="3288"/>
                  </a:cubicBezTo>
                  <a:cubicBezTo>
                    <a:pt x="19425" y="3288"/>
                    <a:pt x="19562" y="3265"/>
                    <a:pt x="19699" y="3242"/>
                  </a:cubicBezTo>
                  <a:cubicBezTo>
                    <a:pt x="19813" y="3196"/>
                    <a:pt x="19881" y="3105"/>
                    <a:pt x="19904" y="2991"/>
                  </a:cubicBezTo>
                  <a:cubicBezTo>
                    <a:pt x="19927" y="3014"/>
                    <a:pt x="19927" y="3014"/>
                    <a:pt x="19950" y="3014"/>
                  </a:cubicBezTo>
                  <a:cubicBezTo>
                    <a:pt x="20155" y="2991"/>
                    <a:pt x="20361" y="2968"/>
                    <a:pt x="20566" y="2945"/>
                  </a:cubicBezTo>
                  <a:cubicBezTo>
                    <a:pt x="20749" y="2900"/>
                    <a:pt x="20931" y="2877"/>
                    <a:pt x="21114" y="2831"/>
                  </a:cubicBezTo>
                  <a:cubicBezTo>
                    <a:pt x="21297" y="2808"/>
                    <a:pt x="21479" y="2786"/>
                    <a:pt x="21662" y="2763"/>
                  </a:cubicBezTo>
                  <a:cubicBezTo>
                    <a:pt x="21753" y="2740"/>
                    <a:pt x="21844" y="2717"/>
                    <a:pt x="21936" y="2694"/>
                  </a:cubicBezTo>
                  <a:cubicBezTo>
                    <a:pt x="22050" y="2671"/>
                    <a:pt x="22210" y="2649"/>
                    <a:pt x="22232" y="2512"/>
                  </a:cubicBezTo>
                  <a:cubicBezTo>
                    <a:pt x="22255" y="2443"/>
                    <a:pt x="22210" y="2397"/>
                    <a:pt x="22164" y="2375"/>
                  </a:cubicBezTo>
                  <a:cubicBezTo>
                    <a:pt x="22141" y="2352"/>
                    <a:pt x="22141" y="2352"/>
                    <a:pt x="22141" y="2352"/>
                  </a:cubicBezTo>
                  <a:cubicBezTo>
                    <a:pt x="22141" y="2329"/>
                    <a:pt x="22141" y="2306"/>
                    <a:pt x="22141" y="2283"/>
                  </a:cubicBezTo>
                  <a:cubicBezTo>
                    <a:pt x="22141" y="2261"/>
                    <a:pt x="22141" y="2261"/>
                    <a:pt x="22141" y="2261"/>
                  </a:cubicBezTo>
                  <a:cubicBezTo>
                    <a:pt x="22232" y="2238"/>
                    <a:pt x="22255" y="2146"/>
                    <a:pt x="22301" y="2055"/>
                  </a:cubicBezTo>
                  <a:cubicBezTo>
                    <a:pt x="22301" y="2009"/>
                    <a:pt x="22301" y="1964"/>
                    <a:pt x="22278" y="1895"/>
                  </a:cubicBezTo>
                  <a:cubicBezTo>
                    <a:pt x="22255" y="1827"/>
                    <a:pt x="22210" y="1758"/>
                    <a:pt x="22141" y="1713"/>
                  </a:cubicBezTo>
                  <a:cubicBezTo>
                    <a:pt x="22050" y="1667"/>
                    <a:pt x="21936" y="1667"/>
                    <a:pt x="21844" y="1667"/>
                  </a:cubicBezTo>
                  <a:cubicBezTo>
                    <a:pt x="21776" y="1667"/>
                    <a:pt x="21707" y="1690"/>
                    <a:pt x="21662" y="1690"/>
                  </a:cubicBezTo>
                  <a:cubicBezTo>
                    <a:pt x="21570" y="1713"/>
                    <a:pt x="21479" y="1713"/>
                    <a:pt x="21388" y="1736"/>
                  </a:cubicBezTo>
                  <a:cubicBezTo>
                    <a:pt x="21205" y="1736"/>
                    <a:pt x="21023" y="1781"/>
                    <a:pt x="20840" y="1804"/>
                  </a:cubicBezTo>
                  <a:cubicBezTo>
                    <a:pt x="20521" y="1850"/>
                    <a:pt x="20178" y="1895"/>
                    <a:pt x="19859" y="1964"/>
                  </a:cubicBezTo>
                  <a:cubicBezTo>
                    <a:pt x="19128" y="2055"/>
                    <a:pt x="18421" y="2146"/>
                    <a:pt x="17690" y="2238"/>
                  </a:cubicBezTo>
                  <a:lnTo>
                    <a:pt x="17576" y="2238"/>
                  </a:lnTo>
                  <a:cubicBezTo>
                    <a:pt x="17530" y="2230"/>
                    <a:pt x="17482" y="2228"/>
                    <a:pt x="17433" y="2228"/>
                  </a:cubicBezTo>
                  <a:cubicBezTo>
                    <a:pt x="17335" y="2228"/>
                    <a:pt x="17234" y="2238"/>
                    <a:pt x="17142" y="2238"/>
                  </a:cubicBezTo>
                  <a:cubicBezTo>
                    <a:pt x="17051" y="2215"/>
                    <a:pt x="16960" y="2215"/>
                    <a:pt x="16868" y="2215"/>
                  </a:cubicBezTo>
                  <a:cubicBezTo>
                    <a:pt x="16686" y="2215"/>
                    <a:pt x="16526" y="2215"/>
                    <a:pt x="16344" y="2192"/>
                  </a:cubicBezTo>
                  <a:cubicBezTo>
                    <a:pt x="15955" y="2192"/>
                    <a:pt x="15545" y="2169"/>
                    <a:pt x="15157" y="2169"/>
                  </a:cubicBezTo>
                  <a:cubicBezTo>
                    <a:pt x="14449" y="2124"/>
                    <a:pt x="13764" y="2101"/>
                    <a:pt x="13057" y="2078"/>
                  </a:cubicBezTo>
                  <a:cubicBezTo>
                    <a:pt x="11915" y="2032"/>
                    <a:pt x="10751" y="1941"/>
                    <a:pt x="9610" y="1850"/>
                  </a:cubicBezTo>
                  <a:cubicBezTo>
                    <a:pt x="9039" y="1804"/>
                    <a:pt x="8469" y="1736"/>
                    <a:pt x="7875" y="1667"/>
                  </a:cubicBezTo>
                  <a:cubicBezTo>
                    <a:pt x="7624" y="1621"/>
                    <a:pt x="7373" y="1599"/>
                    <a:pt x="7099" y="1553"/>
                  </a:cubicBezTo>
                  <a:cubicBezTo>
                    <a:pt x="7031" y="1530"/>
                    <a:pt x="6939" y="1507"/>
                    <a:pt x="6848" y="1484"/>
                  </a:cubicBezTo>
                  <a:cubicBezTo>
                    <a:pt x="6688" y="1439"/>
                    <a:pt x="6529" y="1393"/>
                    <a:pt x="6369" y="1370"/>
                  </a:cubicBezTo>
                  <a:cubicBezTo>
                    <a:pt x="6026" y="1279"/>
                    <a:pt x="5661" y="1188"/>
                    <a:pt x="5319" y="1119"/>
                  </a:cubicBezTo>
                  <a:cubicBezTo>
                    <a:pt x="4954" y="1028"/>
                    <a:pt x="4588" y="959"/>
                    <a:pt x="4223" y="868"/>
                  </a:cubicBezTo>
                  <a:cubicBezTo>
                    <a:pt x="3881" y="800"/>
                    <a:pt x="3539" y="708"/>
                    <a:pt x="3219" y="617"/>
                  </a:cubicBezTo>
                  <a:cubicBezTo>
                    <a:pt x="2991" y="571"/>
                    <a:pt x="2785" y="503"/>
                    <a:pt x="2580" y="457"/>
                  </a:cubicBezTo>
                  <a:lnTo>
                    <a:pt x="2557" y="457"/>
                  </a:lnTo>
                  <a:cubicBezTo>
                    <a:pt x="2352" y="389"/>
                    <a:pt x="2146" y="320"/>
                    <a:pt x="1918" y="252"/>
                  </a:cubicBezTo>
                  <a:cubicBezTo>
                    <a:pt x="1900" y="246"/>
                    <a:pt x="1880" y="243"/>
                    <a:pt x="1859" y="243"/>
                  </a:cubicBezTo>
                  <a:cubicBezTo>
                    <a:pt x="1802" y="243"/>
                    <a:pt x="1740" y="264"/>
                    <a:pt x="1690" y="298"/>
                  </a:cubicBezTo>
                  <a:cubicBezTo>
                    <a:pt x="1621" y="298"/>
                    <a:pt x="1553" y="275"/>
                    <a:pt x="1484" y="252"/>
                  </a:cubicBezTo>
                  <a:cubicBezTo>
                    <a:pt x="1347" y="206"/>
                    <a:pt x="1210" y="183"/>
                    <a:pt x="1096" y="138"/>
                  </a:cubicBezTo>
                  <a:cubicBezTo>
                    <a:pt x="1028" y="138"/>
                    <a:pt x="982" y="115"/>
                    <a:pt x="936" y="92"/>
                  </a:cubicBezTo>
                  <a:cubicBezTo>
                    <a:pt x="845" y="92"/>
                    <a:pt x="754" y="69"/>
                    <a:pt x="685" y="46"/>
                  </a:cubicBezTo>
                  <a:cubicBezTo>
                    <a:pt x="571" y="24"/>
                    <a:pt x="480" y="24"/>
                    <a:pt x="389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36"/>
            <p:cNvSpPr/>
            <p:nvPr/>
          </p:nvSpPr>
          <p:spPr>
            <a:xfrm>
              <a:off x="12694956" y="3611254"/>
              <a:ext cx="483229" cy="184400"/>
            </a:xfrm>
            <a:custGeom>
              <a:avLst/>
              <a:gdLst/>
              <a:ahLst/>
              <a:cxnLst/>
              <a:rect l="l" t="t" r="r" b="b"/>
              <a:pathLst>
                <a:path w="17348" h="6620" extrusionOk="0">
                  <a:moveTo>
                    <a:pt x="14608" y="0"/>
                  </a:moveTo>
                  <a:cubicBezTo>
                    <a:pt x="14380" y="0"/>
                    <a:pt x="14152" y="23"/>
                    <a:pt x="13946" y="46"/>
                  </a:cubicBezTo>
                  <a:cubicBezTo>
                    <a:pt x="13558" y="69"/>
                    <a:pt x="13193" y="91"/>
                    <a:pt x="12828" y="183"/>
                  </a:cubicBezTo>
                  <a:cubicBezTo>
                    <a:pt x="12668" y="206"/>
                    <a:pt x="12531" y="228"/>
                    <a:pt x="12371" y="274"/>
                  </a:cubicBezTo>
                  <a:cubicBezTo>
                    <a:pt x="12212" y="297"/>
                    <a:pt x="12029" y="343"/>
                    <a:pt x="11869" y="388"/>
                  </a:cubicBezTo>
                  <a:cubicBezTo>
                    <a:pt x="11709" y="411"/>
                    <a:pt x="11550" y="457"/>
                    <a:pt x="11390" y="502"/>
                  </a:cubicBezTo>
                  <a:cubicBezTo>
                    <a:pt x="11299" y="502"/>
                    <a:pt x="11207" y="525"/>
                    <a:pt x="11139" y="525"/>
                  </a:cubicBezTo>
                  <a:cubicBezTo>
                    <a:pt x="11025" y="548"/>
                    <a:pt x="10933" y="571"/>
                    <a:pt x="10819" y="594"/>
                  </a:cubicBezTo>
                  <a:cubicBezTo>
                    <a:pt x="10751" y="594"/>
                    <a:pt x="10682" y="616"/>
                    <a:pt x="10614" y="616"/>
                  </a:cubicBezTo>
                  <a:cubicBezTo>
                    <a:pt x="10591" y="639"/>
                    <a:pt x="10568" y="639"/>
                    <a:pt x="10568" y="639"/>
                  </a:cubicBezTo>
                  <a:cubicBezTo>
                    <a:pt x="10522" y="662"/>
                    <a:pt x="10477" y="662"/>
                    <a:pt x="10431" y="685"/>
                  </a:cubicBezTo>
                  <a:cubicBezTo>
                    <a:pt x="10386" y="708"/>
                    <a:pt x="10363" y="731"/>
                    <a:pt x="10340" y="776"/>
                  </a:cubicBezTo>
                  <a:cubicBezTo>
                    <a:pt x="10180" y="799"/>
                    <a:pt x="10043" y="822"/>
                    <a:pt x="9883" y="845"/>
                  </a:cubicBezTo>
                  <a:cubicBezTo>
                    <a:pt x="9678" y="890"/>
                    <a:pt x="9473" y="936"/>
                    <a:pt x="9267" y="982"/>
                  </a:cubicBezTo>
                  <a:cubicBezTo>
                    <a:pt x="9199" y="982"/>
                    <a:pt x="9107" y="1005"/>
                    <a:pt x="9039" y="1027"/>
                  </a:cubicBezTo>
                  <a:cubicBezTo>
                    <a:pt x="8970" y="1050"/>
                    <a:pt x="8902" y="1073"/>
                    <a:pt x="8811" y="1073"/>
                  </a:cubicBezTo>
                  <a:cubicBezTo>
                    <a:pt x="8468" y="1187"/>
                    <a:pt x="8149" y="1278"/>
                    <a:pt x="7806" y="1393"/>
                  </a:cubicBezTo>
                  <a:cubicBezTo>
                    <a:pt x="7624" y="1461"/>
                    <a:pt x="7464" y="1507"/>
                    <a:pt x="7304" y="1575"/>
                  </a:cubicBezTo>
                  <a:cubicBezTo>
                    <a:pt x="7122" y="1644"/>
                    <a:pt x="6962" y="1712"/>
                    <a:pt x="6802" y="1781"/>
                  </a:cubicBezTo>
                  <a:cubicBezTo>
                    <a:pt x="6551" y="1872"/>
                    <a:pt x="6323" y="1986"/>
                    <a:pt x="6094" y="2077"/>
                  </a:cubicBezTo>
                  <a:cubicBezTo>
                    <a:pt x="5889" y="2169"/>
                    <a:pt x="5684" y="2260"/>
                    <a:pt x="5478" y="2374"/>
                  </a:cubicBezTo>
                  <a:cubicBezTo>
                    <a:pt x="5341" y="2442"/>
                    <a:pt x="5227" y="2534"/>
                    <a:pt x="5113" y="2602"/>
                  </a:cubicBezTo>
                  <a:cubicBezTo>
                    <a:pt x="5067" y="2625"/>
                    <a:pt x="5044" y="2648"/>
                    <a:pt x="4999" y="2694"/>
                  </a:cubicBezTo>
                  <a:cubicBezTo>
                    <a:pt x="4976" y="2716"/>
                    <a:pt x="4953" y="2739"/>
                    <a:pt x="4930" y="2785"/>
                  </a:cubicBezTo>
                  <a:cubicBezTo>
                    <a:pt x="4907" y="2785"/>
                    <a:pt x="4907" y="2808"/>
                    <a:pt x="4907" y="2808"/>
                  </a:cubicBezTo>
                  <a:cubicBezTo>
                    <a:pt x="4907" y="2808"/>
                    <a:pt x="4885" y="2808"/>
                    <a:pt x="4885" y="2831"/>
                  </a:cubicBezTo>
                  <a:cubicBezTo>
                    <a:pt x="4839" y="2785"/>
                    <a:pt x="4771" y="2785"/>
                    <a:pt x="4725" y="2785"/>
                  </a:cubicBezTo>
                  <a:cubicBezTo>
                    <a:pt x="4679" y="2785"/>
                    <a:pt x="4656" y="2785"/>
                    <a:pt x="4611" y="2808"/>
                  </a:cubicBezTo>
                  <a:cubicBezTo>
                    <a:pt x="4611" y="2808"/>
                    <a:pt x="4588" y="2831"/>
                    <a:pt x="4565" y="2831"/>
                  </a:cubicBezTo>
                  <a:cubicBezTo>
                    <a:pt x="4542" y="2831"/>
                    <a:pt x="4497" y="2853"/>
                    <a:pt x="4474" y="2853"/>
                  </a:cubicBezTo>
                  <a:cubicBezTo>
                    <a:pt x="4405" y="2899"/>
                    <a:pt x="4360" y="2922"/>
                    <a:pt x="4291" y="2945"/>
                  </a:cubicBezTo>
                  <a:cubicBezTo>
                    <a:pt x="4131" y="3036"/>
                    <a:pt x="3972" y="3104"/>
                    <a:pt x="3812" y="3173"/>
                  </a:cubicBezTo>
                  <a:cubicBezTo>
                    <a:pt x="3538" y="3310"/>
                    <a:pt x="3264" y="3470"/>
                    <a:pt x="2990" y="3629"/>
                  </a:cubicBezTo>
                  <a:cubicBezTo>
                    <a:pt x="2876" y="3721"/>
                    <a:pt x="2739" y="3789"/>
                    <a:pt x="2625" y="3880"/>
                  </a:cubicBezTo>
                  <a:cubicBezTo>
                    <a:pt x="2556" y="3903"/>
                    <a:pt x="2488" y="3949"/>
                    <a:pt x="2419" y="3995"/>
                  </a:cubicBezTo>
                  <a:cubicBezTo>
                    <a:pt x="2374" y="4040"/>
                    <a:pt x="2305" y="4086"/>
                    <a:pt x="2260" y="4109"/>
                  </a:cubicBezTo>
                  <a:cubicBezTo>
                    <a:pt x="2100" y="4223"/>
                    <a:pt x="1963" y="4314"/>
                    <a:pt x="1826" y="4405"/>
                  </a:cubicBezTo>
                  <a:cubicBezTo>
                    <a:pt x="1643" y="4542"/>
                    <a:pt x="1461" y="4702"/>
                    <a:pt x="1301" y="4839"/>
                  </a:cubicBezTo>
                  <a:cubicBezTo>
                    <a:pt x="1233" y="4908"/>
                    <a:pt x="1187" y="4976"/>
                    <a:pt x="1118" y="5045"/>
                  </a:cubicBezTo>
                  <a:cubicBezTo>
                    <a:pt x="1073" y="5067"/>
                    <a:pt x="1050" y="5113"/>
                    <a:pt x="1027" y="5159"/>
                  </a:cubicBezTo>
                  <a:cubicBezTo>
                    <a:pt x="1027" y="5182"/>
                    <a:pt x="1004" y="5204"/>
                    <a:pt x="1004" y="5204"/>
                  </a:cubicBezTo>
                  <a:lnTo>
                    <a:pt x="1004" y="5227"/>
                  </a:lnTo>
                  <a:cubicBezTo>
                    <a:pt x="981" y="5227"/>
                    <a:pt x="959" y="5250"/>
                    <a:pt x="959" y="5250"/>
                  </a:cubicBezTo>
                  <a:cubicBezTo>
                    <a:pt x="913" y="5273"/>
                    <a:pt x="867" y="5273"/>
                    <a:pt x="845" y="5296"/>
                  </a:cubicBezTo>
                  <a:cubicBezTo>
                    <a:pt x="799" y="5318"/>
                    <a:pt x="776" y="5364"/>
                    <a:pt x="730" y="5387"/>
                  </a:cubicBezTo>
                  <a:cubicBezTo>
                    <a:pt x="662" y="5433"/>
                    <a:pt x="571" y="5501"/>
                    <a:pt x="502" y="5570"/>
                  </a:cubicBezTo>
                  <a:cubicBezTo>
                    <a:pt x="342" y="5729"/>
                    <a:pt x="183" y="5889"/>
                    <a:pt x="91" y="6095"/>
                  </a:cubicBezTo>
                  <a:lnTo>
                    <a:pt x="68" y="6095"/>
                  </a:lnTo>
                  <a:cubicBezTo>
                    <a:pt x="68" y="6117"/>
                    <a:pt x="46" y="6140"/>
                    <a:pt x="46" y="6140"/>
                  </a:cubicBezTo>
                  <a:cubicBezTo>
                    <a:pt x="0" y="6209"/>
                    <a:pt x="0" y="6277"/>
                    <a:pt x="23" y="6323"/>
                  </a:cubicBezTo>
                  <a:cubicBezTo>
                    <a:pt x="23" y="6368"/>
                    <a:pt x="23" y="6391"/>
                    <a:pt x="23" y="6414"/>
                  </a:cubicBezTo>
                  <a:cubicBezTo>
                    <a:pt x="68" y="6551"/>
                    <a:pt x="183" y="6620"/>
                    <a:pt x="297" y="6620"/>
                  </a:cubicBezTo>
                  <a:cubicBezTo>
                    <a:pt x="365" y="6620"/>
                    <a:pt x="411" y="6597"/>
                    <a:pt x="457" y="6574"/>
                  </a:cubicBezTo>
                  <a:lnTo>
                    <a:pt x="479" y="6574"/>
                  </a:lnTo>
                  <a:cubicBezTo>
                    <a:pt x="499" y="6581"/>
                    <a:pt x="517" y="6583"/>
                    <a:pt x="535" y="6583"/>
                  </a:cubicBezTo>
                  <a:cubicBezTo>
                    <a:pt x="577" y="6583"/>
                    <a:pt x="614" y="6567"/>
                    <a:pt x="662" y="6551"/>
                  </a:cubicBezTo>
                  <a:cubicBezTo>
                    <a:pt x="730" y="6505"/>
                    <a:pt x="799" y="6437"/>
                    <a:pt x="867" y="6368"/>
                  </a:cubicBezTo>
                  <a:cubicBezTo>
                    <a:pt x="890" y="6346"/>
                    <a:pt x="890" y="6323"/>
                    <a:pt x="913" y="6323"/>
                  </a:cubicBezTo>
                  <a:cubicBezTo>
                    <a:pt x="936" y="6300"/>
                    <a:pt x="959" y="6277"/>
                    <a:pt x="981" y="6254"/>
                  </a:cubicBezTo>
                  <a:cubicBezTo>
                    <a:pt x="1027" y="6209"/>
                    <a:pt x="1073" y="6163"/>
                    <a:pt x="1118" y="6117"/>
                  </a:cubicBezTo>
                  <a:cubicBezTo>
                    <a:pt x="1141" y="6117"/>
                    <a:pt x="1164" y="6095"/>
                    <a:pt x="1187" y="6072"/>
                  </a:cubicBezTo>
                  <a:cubicBezTo>
                    <a:pt x="1255" y="6026"/>
                    <a:pt x="1278" y="5958"/>
                    <a:pt x="1278" y="5889"/>
                  </a:cubicBezTo>
                  <a:cubicBezTo>
                    <a:pt x="1415" y="5843"/>
                    <a:pt x="1529" y="5775"/>
                    <a:pt x="1666" y="5707"/>
                  </a:cubicBezTo>
                  <a:cubicBezTo>
                    <a:pt x="1758" y="5661"/>
                    <a:pt x="1872" y="5592"/>
                    <a:pt x="1963" y="5524"/>
                  </a:cubicBezTo>
                  <a:cubicBezTo>
                    <a:pt x="2146" y="5433"/>
                    <a:pt x="2328" y="5318"/>
                    <a:pt x="2511" y="5204"/>
                  </a:cubicBezTo>
                  <a:cubicBezTo>
                    <a:pt x="2671" y="5113"/>
                    <a:pt x="2830" y="5022"/>
                    <a:pt x="3013" y="4930"/>
                  </a:cubicBezTo>
                  <a:cubicBezTo>
                    <a:pt x="3036" y="4942"/>
                    <a:pt x="3064" y="4948"/>
                    <a:pt x="3093" y="4948"/>
                  </a:cubicBezTo>
                  <a:cubicBezTo>
                    <a:pt x="3121" y="4948"/>
                    <a:pt x="3150" y="4942"/>
                    <a:pt x="3173" y="4930"/>
                  </a:cubicBezTo>
                  <a:cubicBezTo>
                    <a:pt x="3355" y="4885"/>
                    <a:pt x="3538" y="4816"/>
                    <a:pt x="3698" y="4748"/>
                  </a:cubicBezTo>
                  <a:cubicBezTo>
                    <a:pt x="3880" y="4679"/>
                    <a:pt x="4063" y="4611"/>
                    <a:pt x="4246" y="4542"/>
                  </a:cubicBezTo>
                  <a:cubicBezTo>
                    <a:pt x="4565" y="4405"/>
                    <a:pt x="4885" y="4269"/>
                    <a:pt x="5204" y="4109"/>
                  </a:cubicBezTo>
                  <a:cubicBezTo>
                    <a:pt x="5341" y="4063"/>
                    <a:pt x="5455" y="3995"/>
                    <a:pt x="5569" y="3949"/>
                  </a:cubicBezTo>
                  <a:cubicBezTo>
                    <a:pt x="5592" y="3926"/>
                    <a:pt x="5592" y="3926"/>
                    <a:pt x="5615" y="3926"/>
                  </a:cubicBezTo>
                  <a:cubicBezTo>
                    <a:pt x="5820" y="3880"/>
                    <a:pt x="6049" y="3812"/>
                    <a:pt x="6254" y="3744"/>
                  </a:cubicBezTo>
                  <a:cubicBezTo>
                    <a:pt x="6414" y="3698"/>
                    <a:pt x="6574" y="3652"/>
                    <a:pt x="6733" y="3607"/>
                  </a:cubicBezTo>
                  <a:cubicBezTo>
                    <a:pt x="6893" y="3561"/>
                    <a:pt x="7053" y="3515"/>
                    <a:pt x="7213" y="3447"/>
                  </a:cubicBezTo>
                  <a:cubicBezTo>
                    <a:pt x="7578" y="3310"/>
                    <a:pt x="7920" y="3196"/>
                    <a:pt x="8263" y="3082"/>
                  </a:cubicBezTo>
                  <a:cubicBezTo>
                    <a:pt x="8308" y="3059"/>
                    <a:pt x="8331" y="3059"/>
                    <a:pt x="8354" y="3036"/>
                  </a:cubicBezTo>
                  <a:lnTo>
                    <a:pt x="8400" y="3036"/>
                  </a:lnTo>
                  <a:cubicBezTo>
                    <a:pt x="8537" y="3036"/>
                    <a:pt x="8696" y="3013"/>
                    <a:pt x="8856" y="2990"/>
                  </a:cubicBezTo>
                  <a:cubicBezTo>
                    <a:pt x="8948" y="2967"/>
                    <a:pt x="9062" y="2967"/>
                    <a:pt x="9176" y="2945"/>
                  </a:cubicBezTo>
                  <a:cubicBezTo>
                    <a:pt x="9336" y="2945"/>
                    <a:pt x="9473" y="2922"/>
                    <a:pt x="9632" y="2899"/>
                  </a:cubicBezTo>
                  <a:cubicBezTo>
                    <a:pt x="9975" y="2853"/>
                    <a:pt x="10340" y="2831"/>
                    <a:pt x="10682" y="2785"/>
                  </a:cubicBezTo>
                  <a:cubicBezTo>
                    <a:pt x="11435" y="2694"/>
                    <a:pt x="12166" y="2602"/>
                    <a:pt x="12919" y="2511"/>
                  </a:cubicBezTo>
                  <a:cubicBezTo>
                    <a:pt x="13513" y="2442"/>
                    <a:pt x="14083" y="2397"/>
                    <a:pt x="14677" y="2351"/>
                  </a:cubicBezTo>
                  <a:cubicBezTo>
                    <a:pt x="14951" y="2328"/>
                    <a:pt x="15224" y="2306"/>
                    <a:pt x="15521" y="2260"/>
                  </a:cubicBezTo>
                  <a:cubicBezTo>
                    <a:pt x="15635" y="2260"/>
                    <a:pt x="15749" y="2237"/>
                    <a:pt x="15864" y="2237"/>
                  </a:cubicBezTo>
                  <a:cubicBezTo>
                    <a:pt x="15932" y="2214"/>
                    <a:pt x="16001" y="2214"/>
                    <a:pt x="16069" y="2214"/>
                  </a:cubicBezTo>
                  <a:cubicBezTo>
                    <a:pt x="16183" y="2191"/>
                    <a:pt x="16320" y="2191"/>
                    <a:pt x="16434" y="2146"/>
                  </a:cubicBezTo>
                  <a:cubicBezTo>
                    <a:pt x="16571" y="2123"/>
                    <a:pt x="16640" y="1986"/>
                    <a:pt x="16640" y="1849"/>
                  </a:cubicBezTo>
                  <a:cubicBezTo>
                    <a:pt x="16640" y="1758"/>
                    <a:pt x="16571" y="1666"/>
                    <a:pt x="16503" y="1621"/>
                  </a:cubicBezTo>
                  <a:cubicBezTo>
                    <a:pt x="16571" y="1621"/>
                    <a:pt x="16640" y="1621"/>
                    <a:pt x="16731" y="1598"/>
                  </a:cubicBezTo>
                  <a:cubicBezTo>
                    <a:pt x="16845" y="1552"/>
                    <a:pt x="16936" y="1415"/>
                    <a:pt x="16914" y="1301"/>
                  </a:cubicBezTo>
                  <a:cubicBezTo>
                    <a:pt x="16914" y="1187"/>
                    <a:pt x="16845" y="1096"/>
                    <a:pt x="16754" y="1050"/>
                  </a:cubicBezTo>
                  <a:cubicBezTo>
                    <a:pt x="16777" y="1027"/>
                    <a:pt x="16799" y="1005"/>
                    <a:pt x="16799" y="982"/>
                  </a:cubicBezTo>
                  <a:cubicBezTo>
                    <a:pt x="16822" y="936"/>
                    <a:pt x="16845" y="890"/>
                    <a:pt x="16845" y="822"/>
                  </a:cubicBezTo>
                  <a:cubicBezTo>
                    <a:pt x="16845" y="822"/>
                    <a:pt x="16822" y="799"/>
                    <a:pt x="16822" y="776"/>
                  </a:cubicBezTo>
                  <a:lnTo>
                    <a:pt x="17051" y="776"/>
                  </a:lnTo>
                  <a:cubicBezTo>
                    <a:pt x="17096" y="776"/>
                    <a:pt x="17142" y="753"/>
                    <a:pt x="17187" y="731"/>
                  </a:cubicBezTo>
                  <a:cubicBezTo>
                    <a:pt x="17256" y="708"/>
                    <a:pt x="17302" y="639"/>
                    <a:pt x="17302" y="548"/>
                  </a:cubicBezTo>
                  <a:cubicBezTo>
                    <a:pt x="17347" y="411"/>
                    <a:pt x="17256" y="251"/>
                    <a:pt x="17096" y="228"/>
                  </a:cubicBezTo>
                  <a:cubicBezTo>
                    <a:pt x="16754" y="160"/>
                    <a:pt x="16434" y="137"/>
                    <a:pt x="16092" y="91"/>
                  </a:cubicBezTo>
                  <a:cubicBezTo>
                    <a:pt x="15704" y="69"/>
                    <a:pt x="15339" y="23"/>
                    <a:pt x="14951" y="23"/>
                  </a:cubicBezTo>
                  <a:cubicBezTo>
                    <a:pt x="14836" y="0"/>
                    <a:pt x="14722" y="0"/>
                    <a:pt x="14608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36"/>
            <p:cNvSpPr/>
            <p:nvPr/>
          </p:nvSpPr>
          <p:spPr>
            <a:xfrm>
              <a:off x="13110107" y="3613148"/>
              <a:ext cx="601501" cy="162339"/>
            </a:xfrm>
            <a:custGeom>
              <a:avLst/>
              <a:gdLst/>
              <a:ahLst/>
              <a:cxnLst/>
              <a:rect l="l" t="t" r="r" b="b"/>
              <a:pathLst>
                <a:path w="21594" h="5828" extrusionOk="0">
                  <a:moveTo>
                    <a:pt x="800" y="1"/>
                  </a:moveTo>
                  <a:cubicBezTo>
                    <a:pt x="754" y="1"/>
                    <a:pt x="709" y="23"/>
                    <a:pt x="663" y="46"/>
                  </a:cubicBezTo>
                  <a:cubicBezTo>
                    <a:pt x="594" y="92"/>
                    <a:pt x="549" y="160"/>
                    <a:pt x="549" y="229"/>
                  </a:cubicBezTo>
                  <a:cubicBezTo>
                    <a:pt x="503" y="343"/>
                    <a:pt x="572" y="503"/>
                    <a:pt x="686" y="548"/>
                  </a:cubicBezTo>
                  <a:cubicBezTo>
                    <a:pt x="731" y="571"/>
                    <a:pt x="777" y="571"/>
                    <a:pt x="800" y="594"/>
                  </a:cubicBezTo>
                  <a:cubicBezTo>
                    <a:pt x="845" y="617"/>
                    <a:pt x="891" y="617"/>
                    <a:pt x="914" y="617"/>
                  </a:cubicBezTo>
                  <a:lnTo>
                    <a:pt x="1051" y="617"/>
                  </a:lnTo>
                  <a:cubicBezTo>
                    <a:pt x="1051" y="640"/>
                    <a:pt x="1051" y="663"/>
                    <a:pt x="1051" y="685"/>
                  </a:cubicBezTo>
                  <a:cubicBezTo>
                    <a:pt x="1028" y="777"/>
                    <a:pt x="1074" y="891"/>
                    <a:pt x="1142" y="959"/>
                  </a:cubicBezTo>
                  <a:cubicBezTo>
                    <a:pt x="1097" y="959"/>
                    <a:pt x="1051" y="982"/>
                    <a:pt x="1028" y="1005"/>
                  </a:cubicBezTo>
                  <a:cubicBezTo>
                    <a:pt x="982" y="1028"/>
                    <a:pt x="937" y="1073"/>
                    <a:pt x="914" y="1142"/>
                  </a:cubicBezTo>
                  <a:cubicBezTo>
                    <a:pt x="891" y="1279"/>
                    <a:pt x="982" y="1393"/>
                    <a:pt x="1097" y="1416"/>
                  </a:cubicBezTo>
                  <a:cubicBezTo>
                    <a:pt x="1211" y="1439"/>
                    <a:pt x="1325" y="1461"/>
                    <a:pt x="1439" y="1461"/>
                  </a:cubicBezTo>
                  <a:cubicBezTo>
                    <a:pt x="1530" y="1484"/>
                    <a:pt x="1622" y="1484"/>
                    <a:pt x="1690" y="1507"/>
                  </a:cubicBezTo>
                  <a:lnTo>
                    <a:pt x="1827" y="1530"/>
                  </a:lnTo>
                  <a:lnTo>
                    <a:pt x="1188" y="1530"/>
                  </a:lnTo>
                  <a:cubicBezTo>
                    <a:pt x="1051" y="1507"/>
                    <a:pt x="914" y="1461"/>
                    <a:pt x="800" y="1439"/>
                  </a:cubicBezTo>
                  <a:cubicBezTo>
                    <a:pt x="791" y="1434"/>
                    <a:pt x="782" y="1432"/>
                    <a:pt x="774" y="1432"/>
                  </a:cubicBezTo>
                  <a:cubicBezTo>
                    <a:pt x="738" y="1432"/>
                    <a:pt x="704" y="1466"/>
                    <a:pt x="686" y="1484"/>
                  </a:cubicBezTo>
                  <a:cubicBezTo>
                    <a:pt x="686" y="1507"/>
                    <a:pt x="686" y="1530"/>
                    <a:pt x="709" y="1553"/>
                  </a:cubicBezTo>
                  <a:lnTo>
                    <a:pt x="161" y="1553"/>
                  </a:lnTo>
                  <a:cubicBezTo>
                    <a:pt x="92" y="1553"/>
                    <a:pt x="47" y="1621"/>
                    <a:pt x="24" y="1667"/>
                  </a:cubicBezTo>
                  <a:cubicBezTo>
                    <a:pt x="1" y="1735"/>
                    <a:pt x="47" y="1804"/>
                    <a:pt x="92" y="1850"/>
                  </a:cubicBezTo>
                  <a:cubicBezTo>
                    <a:pt x="206" y="1918"/>
                    <a:pt x="366" y="1918"/>
                    <a:pt x="480" y="1918"/>
                  </a:cubicBezTo>
                  <a:lnTo>
                    <a:pt x="526" y="1918"/>
                  </a:lnTo>
                  <a:cubicBezTo>
                    <a:pt x="572" y="1918"/>
                    <a:pt x="617" y="1918"/>
                    <a:pt x="663" y="1941"/>
                  </a:cubicBezTo>
                  <a:cubicBezTo>
                    <a:pt x="663" y="2078"/>
                    <a:pt x="777" y="2146"/>
                    <a:pt x="891" y="2146"/>
                  </a:cubicBezTo>
                  <a:cubicBezTo>
                    <a:pt x="1279" y="2146"/>
                    <a:pt x="1644" y="2146"/>
                    <a:pt x="2032" y="2169"/>
                  </a:cubicBezTo>
                  <a:cubicBezTo>
                    <a:pt x="2420" y="2169"/>
                    <a:pt x="2808" y="2169"/>
                    <a:pt x="3196" y="2192"/>
                  </a:cubicBezTo>
                  <a:cubicBezTo>
                    <a:pt x="3539" y="2215"/>
                    <a:pt x="3881" y="2215"/>
                    <a:pt x="4201" y="2215"/>
                  </a:cubicBezTo>
                  <a:cubicBezTo>
                    <a:pt x="4543" y="2238"/>
                    <a:pt x="4886" y="2238"/>
                    <a:pt x="5205" y="2238"/>
                  </a:cubicBezTo>
                  <a:cubicBezTo>
                    <a:pt x="5251" y="2260"/>
                    <a:pt x="5274" y="2283"/>
                    <a:pt x="5319" y="2283"/>
                  </a:cubicBezTo>
                  <a:cubicBezTo>
                    <a:pt x="5593" y="2374"/>
                    <a:pt x="5890" y="2420"/>
                    <a:pt x="6164" y="2489"/>
                  </a:cubicBezTo>
                  <a:cubicBezTo>
                    <a:pt x="6346" y="2511"/>
                    <a:pt x="6552" y="2557"/>
                    <a:pt x="6734" y="2580"/>
                  </a:cubicBezTo>
                  <a:cubicBezTo>
                    <a:pt x="7054" y="2648"/>
                    <a:pt x="7396" y="2694"/>
                    <a:pt x="7739" y="2740"/>
                  </a:cubicBezTo>
                  <a:cubicBezTo>
                    <a:pt x="8104" y="2808"/>
                    <a:pt x="8492" y="2877"/>
                    <a:pt x="8880" y="2922"/>
                  </a:cubicBezTo>
                  <a:cubicBezTo>
                    <a:pt x="9222" y="2991"/>
                    <a:pt x="9565" y="3059"/>
                    <a:pt x="9907" y="3105"/>
                  </a:cubicBezTo>
                  <a:cubicBezTo>
                    <a:pt x="10204" y="3151"/>
                    <a:pt x="10501" y="3196"/>
                    <a:pt x="10797" y="3219"/>
                  </a:cubicBezTo>
                  <a:cubicBezTo>
                    <a:pt x="11094" y="3265"/>
                    <a:pt x="11368" y="3310"/>
                    <a:pt x="11665" y="3333"/>
                  </a:cubicBezTo>
                  <a:cubicBezTo>
                    <a:pt x="11665" y="3356"/>
                    <a:pt x="11687" y="3356"/>
                    <a:pt x="11710" y="3356"/>
                  </a:cubicBezTo>
                  <a:lnTo>
                    <a:pt x="11779" y="3356"/>
                  </a:lnTo>
                  <a:cubicBezTo>
                    <a:pt x="11916" y="3379"/>
                    <a:pt x="12030" y="3402"/>
                    <a:pt x="12167" y="3424"/>
                  </a:cubicBezTo>
                  <a:cubicBezTo>
                    <a:pt x="12190" y="3470"/>
                    <a:pt x="12212" y="3516"/>
                    <a:pt x="12258" y="3516"/>
                  </a:cubicBezTo>
                  <a:cubicBezTo>
                    <a:pt x="12349" y="3561"/>
                    <a:pt x="12441" y="3607"/>
                    <a:pt x="12555" y="3653"/>
                  </a:cubicBezTo>
                  <a:cubicBezTo>
                    <a:pt x="12646" y="3698"/>
                    <a:pt x="12760" y="3721"/>
                    <a:pt x="12874" y="3767"/>
                  </a:cubicBezTo>
                  <a:cubicBezTo>
                    <a:pt x="13011" y="3790"/>
                    <a:pt x="13125" y="3835"/>
                    <a:pt x="13262" y="3881"/>
                  </a:cubicBezTo>
                  <a:cubicBezTo>
                    <a:pt x="13491" y="3927"/>
                    <a:pt x="13696" y="3995"/>
                    <a:pt x="13924" y="4064"/>
                  </a:cubicBezTo>
                  <a:cubicBezTo>
                    <a:pt x="14198" y="4132"/>
                    <a:pt x="14495" y="4223"/>
                    <a:pt x="14792" y="4292"/>
                  </a:cubicBezTo>
                  <a:cubicBezTo>
                    <a:pt x="14815" y="4292"/>
                    <a:pt x="14837" y="4315"/>
                    <a:pt x="14860" y="4315"/>
                  </a:cubicBezTo>
                  <a:cubicBezTo>
                    <a:pt x="15157" y="4406"/>
                    <a:pt x="15476" y="4520"/>
                    <a:pt x="15773" y="4611"/>
                  </a:cubicBezTo>
                  <a:cubicBezTo>
                    <a:pt x="16138" y="4703"/>
                    <a:pt x="16526" y="4817"/>
                    <a:pt x="16892" y="4931"/>
                  </a:cubicBezTo>
                  <a:cubicBezTo>
                    <a:pt x="17280" y="5022"/>
                    <a:pt x="17668" y="5136"/>
                    <a:pt x="18056" y="5250"/>
                  </a:cubicBezTo>
                  <a:cubicBezTo>
                    <a:pt x="18124" y="5250"/>
                    <a:pt x="18170" y="5273"/>
                    <a:pt x="18238" y="5296"/>
                  </a:cubicBezTo>
                  <a:lnTo>
                    <a:pt x="18421" y="5342"/>
                  </a:lnTo>
                  <a:cubicBezTo>
                    <a:pt x="18649" y="5433"/>
                    <a:pt x="18900" y="5502"/>
                    <a:pt x="19151" y="5570"/>
                  </a:cubicBezTo>
                  <a:cubicBezTo>
                    <a:pt x="19265" y="5616"/>
                    <a:pt x="19380" y="5661"/>
                    <a:pt x="19494" y="5684"/>
                  </a:cubicBezTo>
                  <a:cubicBezTo>
                    <a:pt x="19608" y="5730"/>
                    <a:pt x="19745" y="5775"/>
                    <a:pt x="19859" y="5821"/>
                  </a:cubicBezTo>
                  <a:cubicBezTo>
                    <a:pt x="19875" y="5825"/>
                    <a:pt x="19891" y="5827"/>
                    <a:pt x="19907" y="5827"/>
                  </a:cubicBezTo>
                  <a:cubicBezTo>
                    <a:pt x="19981" y="5827"/>
                    <a:pt x="20050" y="5786"/>
                    <a:pt x="20087" y="5730"/>
                  </a:cubicBezTo>
                  <a:cubicBezTo>
                    <a:pt x="20156" y="5661"/>
                    <a:pt x="20156" y="5547"/>
                    <a:pt x="20110" y="5456"/>
                  </a:cubicBezTo>
                  <a:cubicBezTo>
                    <a:pt x="20042" y="5342"/>
                    <a:pt x="19905" y="5296"/>
                    <a:pt x="19790" y="5273"/>
                  </a:cubicBezTo>
                  <a:cubicBezTo>
                    <a:pt x="19768" y="5250"/>
                    <a:pt x="19722" y="5228"/>
                    <a:pt x="19676" y="5228"/>
                  </a:cubicBezTo>
                  <a:cubicBezTo>
                    <a:pt x="19722" y="5136"/>
                    <a:pt x="19676" y="5022"/>
                    <a:pt x="19608" y="4954"/>
                  </a:cubicBezTo>
                  <a:cubicBezTo>
                    <a:pt x="19494" y="4862"/>
                    <a:pt x="19357" y="4817"/>
                    <a:pt x="19197" y="4771"/>
                  </a:cubicBezTo>
                  <a:cubicBezTo>
                    <a:pt x="19106" y="4748"/>
                    <a:pt x="19014" y="4703"/>
                    <a:pt x="18923" y="4680"/>
                  </a:cubicBezTo>
                  <a:lnTo>
                    <a:pt x="18923" y="4680"/>
                  </a:lnTo>
                  <a:cubicBezTo>
                    <a:pt x="19037" y="4703"/>
                    <a:pt x="19129" y="4748"/>
                    <a:pt x="19243" y="4771"/>
                  </a:cubicBezTo>
                  <a:cubicBezTo>
                    <a:pt x="19357" y="4817"/>
                    <a:pt x="19494" y="4862"/>
                    <a:pt x="19608" y="4885"/>
                  </a:cubicBezTo>
                  <a:cubicBezTo>
                    <a:pt x="19631" y="4908"/>
                    <a:pt x="19631" y="4908"/>
                    <a:pt x="19654" y="4908"/>
                  </a:cubicBezTo>
                  <a:cubicBezTo>
                    <a:pt x="19927" y="4999"/>
                    <a:pt x="20224" y="5114"/>
                    <a:pt x="20498" y="5205"/>
                  </a:cubicBezTo>
                  <a:cubicBezTo>
                    <a:pt x="20612" y="5228"/>
                    <a:pt x="20749" y="5273"/>
                    <a:pt x="20863" y="5319"/>
                  </a:cubicBezTo>
                  <a:lnTo>
                    <a:pt x="21114" y="5387"/>
                  </a:lnTo>
                  <a:cubicBezTo>
                    <a:pt x="21183" y="5410"/>
                    <a:pt x="21274" y="5433"/>
                    <a:pt x="21343" y="5433"/>
                  </a:cubicBezTo>
                  <a:cubicBezTo>
                    <a:pt x="21359" y="5437"/>
                    <a:pt x="21374" y="5439"/>
                    <a:pt x="21389" y="5439"/>
                  </a:cubicBezTo>
                  <a:cubicBezTo>
                    <a:pt x="21457" y="5439"/>
                    <a:pt x="21510" y="5398"/>
                    <a:pt x="21548" y="5342"/>
                  </a:cubicBezTo>
                  <a:cubicBezTo>
                    <a:pt x="21594" y="5296"/>
                    <a:pt x="21594" y="5205"/>
                    <a:pt x="21548" y="5159"/>
                  </a:cubicBezTo>
                  <a:cubicBezTo>
                    <a:pt x="21571" y="5045"/>
                    <a:pt x="21502" y="4977"/>
                    <a:pt x="21411" y="4954"/>
                  </a:cubicBezTo>
                  <a:cubicBezTo>
                    <a:pt x="20749" y="4748"/>
                    <a:pt x="20110" y="4543"/>
                    <a:pt x="19448" y="4337"/>
                  </a:cubicBezTo>
                  <a:cubicBezTo>
                    <a:pt x="19106" y="4246"/>
                    <a:pt x="18763" y="4155"/>
                    <a:pt x="18444" y="4064"/>
                  </a:cubicBezTo>
                  <a:lnTo>
                    <a:pt x="18421" y="4064"/>
                  </a:lnTo>
                  <a:cubicBezTo>
                    <a:pt x="18056" y="3927"/>
                    <a:pt x="17713" y="3812"/>
                    <a:pt x="17348" y="3676"/>
                  </a:cubicBezTo>
                  <a:cubicBezTo>
                    <a:pt x="16755" y="3470"/>
                    <a:pt x="16161" y="3288"/>
                    <a:pt x="15545" y="3082"/>
                  </a:cubicBezTo>
                  <a:cubicBezTo>
                    <a:pt x="15294" y="3014"/>
                    <a:pt x="15020" y="2922"/>
                    <a:pt x="14746" y="2854"/>
                  </a:cubicBezTo>
                  <a:lnTo>
                    <a:pt x="14655" y="2808"/>
                  </a:lnTo>
                  <a:cubicBezTo>
                    <a:pt x="14358" y="2717"/>
                    <a:pt x="14084" y="2626"/>
                    <a:pt x="13810" y="2534"/>
                  </a:cubicBezTo>
                  <a:cubicBezTo>
                    <a:pt x="13673" y="2489"/>
                    <a:pt x="13536" y="2443"/>
                    <a:pt x="13399" y="2397"/>
                  </a:cubicBezTo>
                  <a:cubicBezTo>
                    <a:pt x="13331" y="2374"/>
                    <a:pt x="13262" y="2352"/>
                    <a:pt x="13194" y="2329"/>
                  </a:cubicBezTo>
                  <a:cubicBezTo>
                    <a:pt x="13057" y="2306"/>
                    <a:pt x="12943" y="2260"/>
                    <a:pt x="12829" y="2238"/>
                  </a:cubicBezTo>
                  <a:cubicBezTo>
                    <a:pt x="12737" y="2215"/>
                    <a:pt x="12646" y="2192"/>
                    <a:pt x="12578" y="2192"/>
                  </a:cubicBezTo>
                  <a:cubicBezTo>
                    <a:pt x="12098" y="2032"/>
                    <a:pt x="11642" y="1850"/>
                    <a:pt x="11163" y="1690"/>
                  </a:cubicBezTo>
                  <a:cubicBezTo>
                    <a:pt x="10866" y="1598"/>
                    <a:pt x="10546" y="1484"/>
                    <a:pt x="10227" y="1393"/>
                  </a:cubicBezTo>
                  <a:cubicBezTo>
                    <a:pt x="10090" y="1347"/>
                    <a:pt x="9953" y="1302"/>
                    <a:pt x="9839" y="1256"/>
                  </a:cubicBezTo>
                  <a:cubicBezTo>
                    <a:pt x="9747" y="1233"/>
                    <a:pt x="9679" y="1210"/>
                    <a:pt x="9588" y="1188"/>
                  </a:cubicBezTo>
                  <a:cubicBezTo>
                    <a:pt x="9405" y="1119"/>
                    <a:pt x="9222" y="1073"/>
                    <a:pt x="9017" y="1051"/>
                  </a:cubicBezTo>
                  <a:cubicBezTo>
                    <a:pt x="8971" y="1051"/>
                    <a:pt x="8926" y="1051"/>
                    <a:pt x="8880" y="1073"/>
                  </a:cubicBezTo>
                  <a:cubicBezTo>
                    <a:pt x="8720" y="1028"/>
                    <a:pt x="8583" y="982"/>
                    <a:pt x="8423" y="959"/>
                  </a:cubicBezTo>
                  <a:cubicBezTo>
                    <a:pt x="8309" y="937"/>
                    <a:pt x="8195" y="914"/>
                    <a:pt x="8104" y="891"/>
                  </a:cubicBezTo>
                  <a:cubicBezTo>
                    <a:pt x="8035" y="891"/>
                    <a:pt x="7990" y="868"/>
                    <a:pt x="7921" y="868"/>
                  </a:cubicBezTo>
                  <a:cubicBezTo>
                    <a:pt x="7876" y="845"/>
                    <a:pt x="7807" y="845"/>
                    <a:pt x="7762" y="845"/>
                  </a:cubicBezTo>
                  <a:lnTo>
                    <a:pt x="7716" y="845"/>
                  </a:lnTo>
                  <a:cubicBezTo>
                    <a:pt x="7625" y="822"/>
                    <a:pt x="7510" y="800"/>
                    <a:pt x="7419" y="777"/>
                  </a:cubicBezTo>
                  <a:cubicBezTo>
                    <a:pt x="7054" y="685"/>
                    <a:pt x="6712" y="617"/>
                    <a:pt x="6346" y="548"/>
                  </a:cubicBezTo>
                  <a:cubicBezTo>
                    <a:pt x="6095" y="480"/>
                    <a:pt x="5821" y="434"/>
                    <a:pt x="5570" y="389"/>
                  </a:cubicBezTo>
                  <a:cubicBezTo>
                    <a:pt x="5456" y="366"/>
                    <a:pt x="5342" y="343"/>
                    <a:pt x="5228" y="320"/>
                  </a:cubicBezTo>
                  <a:cubicBezTo>
                    <a:pt x="5114" y="320"/>
                    <a:pt x="5000" y="297"/>
                    <a:pt x="4886" y="275"/>
                  </a:cubicBezTo>
                  <a:lnTo>
                    <a:pt x="4406" y="206"/>
                  </a:lnTo>
                  <a:cubicBezTo>
                    <a:pt x="4292" y="183"/>
                    <a:pt x="4178" y="183"/>
                    <a:pt x="4064" y="160"/>
                  </a:cubicBezTo>
                  <a:cubicBezTo>
                    <a:pt x="3927" y="160"/>
                    <a:pt x="3813" y="138"/>
                    <a:pt x="3676" y="138"/>
                  </a:cubicBezTo>
                  <a:cubicBezTo>
                    <a:pt x="3653" y="138"/>
                    <a:pt x="3630" y="138"/>
                    <a:pt x="3607" y="115"/>
                  </a:cubicBezTo>
                  <a:cubicBezTo>
                    <a:pt x="3448" y="92"/>
                    <a:pt x="3288" y="69"/>
                    <a:pt x="3105" y="69"/>
                  </a:cubicBezTo>
                  <a:cubicBezTo>
                    <a:pt x="3060" y="69"/>
                    <a:pt x="3014" y="92"/>
                    <a:pt x="2968" y="115"/>
                  </a:cubicBezTo>
                  <a:cubicBezTo>
                    <a:pt x="2945" y="138"/>
                    <a:pt x="2923" y="160"/>
                    <a:pt x="2900" y="206"/>
                  </a:cubicBezTo>
                  <a:cubicBezTo>
                    <a:pt x="2808" y="206"/>
                    <a:pt x="2717" y="183"/>
                    <a:pt x="2626" y="183"/>
                  </a:cubicBezTo>
                  <a:cubicBezTo>
                    <a:pt x="2512" y="160"/>
                    <a:pt x="2398" y="160"/>
                    <a:pt x="2261" y="138"/>
                  </a:cubicBezTo>
                  <a:cubicBezTo>
                    <a:pt x="2147" y="115"/>
                    <a:pt x="2032" y="92"/>
                    <a:pt x="1895" y="92"/>
                  </a:cubicBezTo>
                  <a:cubicBezTo>
                    <a:pt x="1804" y="69"/>
                    <a:pt x="1690" y="69"/>
                    <a:pt x="1576" y="46"/>
                  </a:cubicBezTo>
                  <a:cubicBezTo>
                    <a:pt x="1462" y="46"/>
                    <a:pt x="1348" y="23"/>
                    <a:pt x="1211" y="23"/>
                  </a:cubicBezTo>
                  <a:cubicBezTo>
                    <a:pt x="1165" y="23"/>
                    <a:pt x="1119" y="1"/>
                    <a:pt x="1051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36"/>
            <p:cNvSpPr/>
            <p:nvPr/>
          </p:nvSpPr>
          <p:spPr>
            <a:xfrm>
              <a:off x="10856860" y="3636686"/>
              <a:ext cx="1557095" cy="195459"/>
            </a:xfrm>
            <a:custGeom>
              <a:avLst/>
              <a:gdLst/>
              <a:ahLst/>
              <a:cxnLst/>
              <a:rect l="l" t="t" r="r" b="b"/>
              <a:pathLst>
                <a:path w="55900" h="7017" extrusionOk="0">
                  <a:moveTo>
                    <a:pt x="54507" y="4383"/>
                  </a:moveTo>
                  <a:cubicBezTo>
                    <a:pt x="54526" y="4396"/>
                    <a:pt x="54546" y="4407"/>
                    <a:pt x="54564" y="4417"/>
                  </a:cubicBezTo>
                  <a:lnTo>
                    <a:pt x="54564" y="4417"/>
                  </a:lnTo>
                  <a:cubicBezTo>
                    <a:pt x="54545" y="4399"/>
                    <a:pt x="54526" y="4383"/>
                    <a:pt x="54507" y="4383"/>
                  </a:cubicBezTo>
                  <a:close/>
                  <a:moveTo>
                    <a:pt x="55214" y="5752"/>
                  </a:moveTo>
                  <a:cubicBezTo>
                    <a:pt x="55228" y="5766"/>
                    <a:pt x="55242" y="5772"/>
                    <a:pt x="55256" y="5779"/>
                  </a:cubicBezTo>
                  <a:lnTo>
                    <a:pt x="55256" y="5779"/>
                  </a:lnTo>
                  <a:cubicBezTo>
                    <a:pt x="55242" y="5768"/>
                    <a:pt x="55228" y="5759"/>
                    <a:pt x="55214" y="5752"/>
                  </a:cubicBezTo>
                  <a:close/>
                  <a:moveTo>
                    <a:pt x="600" y="6158"/>
                  </a:moveTo>
                  <a:cubicBezTo>
                    <a:pt x="604" y="6161"/>
                    <a:pt x="609" y="6163"/>
                    <a:pt x="616" y="6163"/>
                  </a:cubicBezTo>
                  <a:cubicBezTo>
                    <a:pt x="611" y="6161"/>
                    <a:pt x="606" y="6159"/>
                    <a:pt x="600" y="6158"/>
                  </a:cubicBezTo>
                  <a:close/>
                  <a:moveTo>
                    <a:pt x="38666" y="0"/>
                  </a:moveTo>
                  <a:cubicBezTo>
                    <a:pt x="38164" y="0"/>
                    <a:pt x="37639" y="46"/>
                    <a:pt x="37137" y="92"/>
                  </a:cubicBezTo>
                  <a:cubicBezTo>
                    <a:pt x="36863" y="114"/>
                    <a:pt x="36612" y="137"/>
                    <a:pt x="36338" y="160"/>
                  </a:cubicBezTo>
                  <a:cubicBezTo>
                    <a:pt x="36087" y="206"/>
                    <a:pt x="35836" y="251"/>
                    <a:pt x="35585" y="274"/>
                  </a:cubicBezTo>
                  <a:cubicBezTo>
                    <a:pt x="35448" y="297"/>
                    <a:pt x="35334" y="320"/>
                    <a:pt x="35219" y="343"/>
                  </a:cubicBezTo>
                  <a:cubicBezTo>
                    <a:pt x="35083" y="365"/>
                    <a:pt x="34946" y="388"/>
                    <a:pt x="34809" y="411"/>
                  </a:cubicBezTo>
                  <a:cubicBezTo>
                    <a:pt x="34580" y="457"/>
                    <a:pt x="34329" y="502"/>
                    <a:pt x="34101" y="525"/>
                  </a:cubicBezTo>
                  <a:cubicBezTo>
                    <a:pt x="33873" y="571"/>
                    <a:pt x="33645" y="594"/>
                    <a:pt x="33416" y="639"/>
                  </a:cubicBezTo>
                  <a:cubicBezTo>
                    <a:pt x="33211" y="662"/>
                    <a:pt x="33005" y="708"/>
                    <a:pt x="32800" y="753"/>
                  </a:cubicBezTo>
                  <a:cubicBezTo>
                    <a:pt x="32298" y="868"/>
                    <a:pt x="31796" y="982"/>
                    <a:pt x="31294" y="1119"/>
                  </a:cubicBezTo>
                  <a:cubicBezTo>
                    <a:pt x="30791" y="1256"/>
                    <a:pt x="30289" y="1415"/>
                    <a:pt x="29764" y="1552"/>
                  </a:cubicBezTo>
                  <a:cubicBezTo>
                    <a:pt x="29536" y="1598"/>
                    <a:pt x="29308" y="1666"/>
                    <a:pt x="29079" y="1758"/>
                  </a:cubicBezTo>
                  <a:cubicBezTo>
                    <a:pt x="28828" y="1849"/>
                    <a:pt x="28577" y="1918"/>
                    <a:pt x="28326" y="2009"/>
                  </a:cubicBezTo>
                  <a:cubicBezTo>
                    <a:pt x="28121" y="2077"/>
                    <a:pt x="27893" y="2169"/>
                    <a:pt x="27664" y="2237"/>
                  </a:cubicBezTo>
                  <a:cubicBezTo>
                    <a:pt x="27413" y="2328"/>
                    <a:pt x="27162" y="2420"/>
                    <a:pt x="26911" y="2511"/>
                  </a:cubicBezTo>
                  <a:cubicBezTo>
                    <a:pt x="26683" y="2579"/>
                    <a:pt x="26432" y="2671"/>
                    <a:pt x="26204" y="2739"/>
                  </a:cubicBezTo>
                  <a:cubicBezTo>
                    <a:pt x="25952" y="2831"/>
                    <a:pt x="25701" y="2899"/>
                    <a:pt x="25450" y="2990"/>
                  </a:cubicBezTo>
                  <a:cubicBezTo>
                    <a:pt x="25199" y="3059"/>
                    <a:pt x="24971" y="3150"/>
                    <a:pt x="24720" y="3219"/>
                  </a:cubicBezTo>
                  <a:cubicBezTo>
                    <a:pt x="24492" y="3310"/>
                    <a:pt x="24263" y="3401"/>
                    <a:pt x="24035" y="3492"/>
                  </a:cubicBezTo>
                  <a:cubicBezTo>
                    <a:pt x="23784" y="3561"/>
                    <a:pt x="23556" y="3629"/>
                    <a:pt x="23328" y="3698"/>
                  </a:cubicBezTo>
                  <a:cubicBezTo>
                    <a:pt x="23054" y="3766"/>
                    <a:pt x="22803" y="3858"/>
                    <a:pt x="22551" y="3926"/>
                  </a:cubicBezTo>
                  <a:cubicBezTo>
                    <a:pt x="22163" y="4063"/>
                    <a:pt x="21798" y="4177"/>
                    <a:pt x="21410" y="4291"/>
                  </a:cubicBezTo>
                  <a:cubicBezTo>
                    <a:pt x="21205" y="4360"/>
                    <a:pt x="20999" y="4428"/>
                    <a:pt x="20794" y="4474"/>
                  </a:cubicBezTo>
                  <a:cubicBezTo>
                    <a:pt x="20611" y="4542"/>
                    <a:pt x="20406" y="4611"/>
                    <a:pt x="20200" y="4657"/>
                  </a:cubicBezTo>
                  <a:cubicBezTo>
                    <a:pt x="20018" y="4702"/>
                    <a:pt x="19835" y="4748"/>
                    <a:pt x="19653" y="4794"/>
                  </a:cubicBezTo>
                  <a:cubicBezTo>
                    <a:pt x="19470" y="4862"/>
                    <a:pt x="19287" y="4908"/>
                    <a:pt x="19082" y="4953"/>
                  </a:cubicBezTo>
                  <a:cubicBezTo>
                    <a:pt x="18740" y="5067"/>
                    <a:pt x="18374" y="5159"/>
                    <a:pt x="18009" y="5250"/>
                  </a:cubicBezTo>
                  <a:cubicBezTo>
                    <a:pt x="17758" y="5296"/>
                    <a:pt x="17530" y="5341"/>
                    <a:pt x="17279" y="5410"/>
                  </a:cubicBezTo>
                  <a:cubicBezTo>
                    <a:pt x="16777" y="5524"/>
                    <a:pt x="16252" y="5592"/>
                    <a:pt x="15727" y="5707"/>
                  </a:cubicBezTo>
                  <a:cubicBezTo>
                    <a:pt x="15202" y="5798"/>
                    <a:pt x="14677" y="5843"/>
                    <a:pt x="14152" y="5935"/>
                  </a:cubicBezTo>
                  <a:cubicBezTo>
                    <a:pt x="13650" y="6003"/>
                    <a:pt x="13125" y="6072"/>
                    <a:pt x="12622" y="6117"/>
                  </a:cubicBezTo>
                  <a:cubicBezTo>
                    <a:pt x="12371" y="6140"/>
                    <a:pt x="12120" y="6163"/>
                    <a:pt x="11869" y="6186"/>
                  </a:cubicBezTo>
                  <a:cubicBezTo>
                    <a:pt x="11618" y="6209"/>
                    <a:pt x="11367" y="6209"/>
                    <a:pt x="11139" y="6232"/>
                  </a:cubicBezTo>
                  <a:cubicBezTo>
                    <a:pt x="10911" y="6232"/>
                    <a:pt x="10682" y="6254"/>
                    <a:pt x="10477" y="6254"/>
                  </a:cubicBezTo>
                  <a:cubicBezTo>
                    <a:pt x="10249" y="6277"/>
                    <a:pt x="10020" y="6277"/>
                    <a:pt x="9792" y="6300"/>
                  </a:cubicBezTo>
                  <a:cubicBezTo>
                    <a:pt x="9290" y="6300"/>
                    <a:pt x="8811" y="6300"/>
                    <a:pt x="8308" y="6346"/>
                  </a:cubicBezTo>
                  <a:cubicBezTo>
                    <a:pt x="7829" y="6368"/>
                    <a:pt x="7350" y="6368"/>
                    <a:pt x="6870" y="6368"/>
                  </a:cubicBezTo>
                  <a:cubicBezTo>
                    <a:pt x="6730" y="6375"/>
                    <a:pt x="6590" y="6378"/>
                    <a:pt x="6449" y="6378"/>
                  </a:cubicBezTo>
                  <a:cubicBezTo>
                    <a:pt x="6108" y="6378"/>
                    <a:pt x="5765" y="6362"/>
                    <a:pt x="5410" y="6346"/>
                  </a:cubicBezTo>
                  <a:lnTo>
                    <a:pt x="5273" y="6346"/>
                  </a:lnTo>
                  <a:cubicBezTo>
                    <a:pt x="4862" y="6323"/>
                    <a:pt x="4451" y="6300"/>
                    <a:pt x="4063" y="6254"/>
                  </a:cubicBezTo>
                  <a:cubicBezTo>
                    <a:pt x="3629" y="6232"/>
                    <a:pt x="3196" y="6186"/>
                    <a:pt x="2762" y="6095"/>
                  </a:cubicBezTo>
                  <a:cubicBezTo>
                    <a:pt x="2556" y="6072"/>
                    <a:pt x="2328" y="6026"/>
                    <a:pt x="2100" y="5980"/>
                  </a:cubicBezTo>
                  <a:cubicBezTo>
                    <a:pt x="1895" y="5958"/>
                    <a:pt x="1666" y="5889"/>
                    <a:pt x="1461" y="5866"/>
                  </a:cubicBezTo>
                  <a:cubicBezTo>
                    <a:pt x="1050" y="5821"/>
                    <a:pt x="639" y="5729"/>
                    <a:pt x="251" y="5638"/>
                  </a:cubicBezTo>
                  <a:cubicBezTo>
                    <a:pt x="231" y="5630"/>
                    <a:pt x="210" y="5626"/>
                    <a:pt x="190" y="5626"/>
                  </a:cubicBezTo>
                  <a:cubicBezTo>
                    <a:pt x="99" y="5626"/>
                    <a:pt x="19" y="5704"/>
                    <a:pt x="0" y="5798"/>
                  </a:cubicBezTo>
                  <a:cubicBezTo>
                    <a:pt x="0" y="5843"/>
                    <a:pt x="23" y="5912"/>
                    <a:pt x="46" y="5958"/>
                  </a:cubicBezTo>
                  <a:cubicBezTo>
                    <a:pt x="91" y="6003"/>
                    <a:pt x="114" y="6026"/>
                    <a:pt x="183" y="6049"/>
                  </a:cubicBezTo>
                  <a:cubicBezTo>
                    <a:pt x="314" y="6071"/>
                    <a:pt x="467" y="6114"/>
                    <a:pt x="600" y="6158"/>
                  </a:cubicBezTo>
                  <a:lnTo>
                    <a:pt x="600" y="6158"/>
                  </a:lnTo>
                  <a:cubicBezTo>
                    <a:pt x="596" y="6155"/>
                    <a:pt x="593" y="6151"/>
                    <a:pt x="589" y="6147"/>
                  </a:cubicBezTo>
                  <a:lnTo>
                    <a:pt x="589" y="6147"/>
                  </a:lnTo>
                  <a:cubicBezTo>
                    <a:pt x="813" y="6234"/>
                    <a:pt x="1057" y="6279"/>
                    <a:pt x="1301" y="6346"/>
                  </a:cubicBezTo>
                  <a:cubicBezTo>
                    <a:pt x="1529" y="6414"/>
                    <a:pt x="1780" y="6483"/>
                    <a:pt x="2032" y="6551"/>
                  </a:cubicBezTo>
                  <a:cubicBezTo>
                    <a:pt x="2556" y="6665"/>
                    <a:pt x="3059" y="6756"/>
                    <a:pt x="3584" y="6825"/>
                  </a:cubicBezTo>
                  <a:cubicBezTo>
                    <a:pt x="4086" y="6871"/>
                    <a:pt x="4565" y="6939"/>
                    <a:pt x="5067" y="6962"/>
                  </a:cubicBezTo>
                  <a:cubicBezTo>
                    <a:pt x="5569" y="6985"/>
                    <a:pt x="6072" y="7008"/>
                    <a:pt x="6597" y="7008"/>
                  </a:cubicBezTo>
                  <a:cubicBezTo>
                    <a:pt x="6744" y="7014"/>
                    <a:pt x="6893" y="7017"/>
                    <a:pt x="7043" y="7017"/>
                  </a:cubicBezTo>
                  <a:cubicBezTo>
                    <a:pt x="7406" y="7017"/>
                    <a:pt x="7777" y="7001"/>
                    <a:pt x="8149" y="6985"/>
                  </a:cubicBezTo>
                  <a:cubicBezTo>
                    <a:pt x="8400" y="6985"/>
                    <a:pt x="8674" y="6962"/>
                    <a:pt x="8925" y="6962"/>
                  </a:cubicBezTo>
                  <a:cubicBezTo>
                    <a:pt x="9199" y="6962"/>
                    <a:pt x="9473" y="6939"/>
                    <a:pt x="9724" y="6939"/>
                  </a:cubicBezTo>
                  <a:cubicBezTo>
                    <a:pt x="9952" y="6939"/>
                    <a:pt x="10180" y="6916"/>
                    <a:pt x="10408" y="6916"/>
                  </a:cubicBezTo>
                  <a:cubicBezTo>
                    <a:pt x="10659" y="6893"/>
                    <a:pt x="10888" y="6893"/>
                    <a:pt x="11116" y="6871"/>
                  </a:cubicBezTo>
                  <a:cubicBezTo>
                    <a:pt x="11641" y="6848"/>
                    <a:pt x="12143" y="6825"/>
                    <a:pt x="12645" y="6779"/>
                  </a:cubicBezTo>
                  <a:cubicBezTo>
                    <a:pt x="13079" y="6734"/>
                    <a:pt x="13513" y="6688"/>
                    <a:pt x="13946" y="6620"/>
                  </a:cubicBezTo>
                  <a:cubicBezTo>
                    <a:pt x="14380" y="6551"/>
                    <a:pt x="14837" y="6483"/>
                    <a:pt x="15270" y="6437"/>
                  </a:cubicBezTo>
                  <a:cubicBezTo>
                    <a:pt x="15727" y="6368"/>
                    <a:pt x="16160" y="6277"/>
                    <a:pt x="16594" y="6209"/>
                  </a:cubicBezTo>
                  <a:cubicBezTo>
                    <a:pt x="16845" y="6163"/>
                    <a:pt x="17096" y="6117"/>
                    <a:pt x="17324" y="6072"/>
                  </a:cubicBezTo>
                  <a:cubicBezTo>
                    <a:pt x="17548" y="6011"/>
                    <a:pt x="17772" y="5950"/>
                    <a:pt x="17995" y="5905"/>
                  </a:cubicBezTo>
                  <a:lnTo>
                    <a:pt x="17995" y="5905"/>
                  </a:lnTo>
                  <a:cubicBezTo>
                    <a:pt x="17992" y="5907"/>
                    <a:pt x="17989" y="5909"/>
                    <a:pt x="17986" y="5912"/>
                  </a:cubicBezTo>
                  <a:cubicBezTo>
                    <a:pt x="18511" y="5798"/>
                    <a:pt x="19036" y="5661"/>
                    <a:pt x="19561" y="5501"/>
                  </a:cubicBezTo>
                  <a:cubicBezTo>
                    <a:pt x="19790" y="5433"/>
                    <a:pt x="20041" y="5364"/>
                    <a:pt x="20269" y="5318"/>
                  </a:cubicBezTo>
                  <a:cubicBezTo>
                    <a:pt x="20543" y="5250"/>
                    <a:pt x="20794" y="5159"/>
                    <a:pt x="21045" y="5090"/>
                  </a:cubicBezTo>
                  <a:cubicBezTo>
                    <a:pt x="21319" y="5022"/>
                    <a:pt x="21593" y="4930"/>
                    <a:pt x="21867" y="4839"/>
                  </a:cubicBezTo>
                  <a:cubicBezTo>
                    <a:pt x="22118" y="4771"/>
                    <a:pt x="22369" y="4679"/>
                    <a:pt x="22597" y="4611"/>
                  </a:cubicBezTo>
                  <a:cubicBezTo>
                    <a:pt x="22871" y="4520"/>
                    <a:pt x="23122" y="4428"/>
                    <a:pt x="23373" y="4360"/>
                  </a:cubicBezTo>
                  <a:cubicBezTo>
                    <a:pt x="23601" y="4291"/>
                    <a:pt x="23852" y="4223"/>
                    <a:pt x="24104" y="4154"/>
                  </a:cubicBezTo>
                  <a:cubicBezTo>
                    <a:pt x="24560" y="3995"/>
                    <a:pt x="25017" y="3812"/>
                    <a:pt x="25496" y="3652"/>
                  </a:cubicBezTo>
                  <a:cubicBezTo>
                    <a:pt x="25975" y="3492"/>
                    <a:pt x="26477" y="3333"/>
                    <a:pt x="26957" y="3173"/>
                  </a:cubicBezTo>
                  <a:cubicBezTo>
                    <a:pt x="27208" y="3082"/>
                    <a:pt x="27459" y="3013"/>
                    <a:pt x="27710" y="2922"/>
                  </a:cubicBezTo>
                  <a:cubicBezTo>
                    <a:pt x="27961" y="2831"/>
                    <a:pt x="28189" y="2739"/>
                    <a:pt x="28418" y="2671"/>
                  </a:cubicBezTo>
                  <a:cubicBezTo>
                    <a:pt x="28646" y="2579"/>
                    <a:pt x="28874" y="2511"/>
                    <a:pt x="29125" y="2420"/>
                  </a:cubicBezTo>
                  <a:cubicBezTo>
                    <a:pt x="29353" y="2351"/>
                    <a:pt x="29582" y="2260"/>
                    <a:pt x="29833" y="2191"/>
                  </a:cubicBezTo>
                  <a:cubicBezTo>
                    <a:pt x="30266" y="2077"/>
                    <a:pt x="30677" y="1963"/>
                    <a:pt x="31111" y="1849"/>
                  </a:cubicBezTo>
                  <a:cubicBezTo>
                    <a:pt x="31316" y="1781"/>
                    <a:pt x="31545" y="1712"/>
                    <a:pt x="31773" y="1666"/>
                  </a:cubicBezTo>
                  <a:cubicBezTo>
                    <a:pt x="31955" y="1598"/>
                    <a:pt x="32161" y="1552"/>
                    <a:pt x="32344" y="1507"/>
                  </a:cubicBezTo>
                  <a:cubicBezTo>
                    <a:pt x="32572" y="1461"/>
                    <a:pt x="32800" y="1415"/>
                    <a:pt x="33028" y="1370"/>
                  </a:cubicBezTo>
                  <a:cubicBezTo>
                    <a:pt x="33234" y="1324"/>
                    <a:pt x="33439" y="1278"/>
                    <a:pt x="33645" y="1256"/>
                  </a:cubicBezTo>
                  <a:cubicBezTo>
                    <a:pt x="33873" y="1210"/>
                    <a:pt x="34124" y="1187"/>
                    <a:pt x="34352" y="1141"/>
                  </a:cubicBezTo>
                  <a:cubicBezTo>
                    <a:pt x="34580" y="1119"/>
                    <a:pt x="34831" y="1073"/>
                    <a:pt x="35060" y="1027"/>
                  </a:cubicBezTo>
                  <a:cubicBezTo>
                    <a:pt x="35334" y="959"/>
                    <a:pt x="35585" y="936"/>
                    <a:pt x="35859" y="890"/>
                  </a:cubicBezTo>
                  <a:cubicBezTo>
                    <a:pt x="36110" y="868"/>
                    <a:pt x="36361" y="822"/>
                    <a:pt x="36635" y="799"/>
                  </a:cubicBezTo>
                  <a:cubicBezTo>
                    <a:pt x="37160" y="731"/>
                    <a:pt x="37685" y="685"/>
                    <a:pt x="38210" y="662"/>
                  </a:cubicBezTo>
                  <a:cubicBezTo>
                    <a:pt x="38529" y="639"/>
                    <a:pt x="38872" y="639"/>
                    <a:pt x="39191" y="639"/>
                  </a:cubicBezTo>
                  <a:cubicBezTo>
                    <a:pt x="39488" y="639"/>
                    <a:pt x="39785" y="639"/>
                    <a:pt x="40081" y="662"/>
                  </a:cubicBezTo>
                  <a:lnTo>
                    <a:pt x="40583" y="662"/>
                  </a:lnTo>
                  <a:cubicBezTo>
                    <a:pt x="41063" y="685"/>
                    <a:pt x="41542" y="731"/>
                    <a:pt x="42021" y="776"/>
                  </a:cubicBezTo>
                  <a:cubicBezTo>
                    <a:pt x="42273" y="822"/>
                    <a:pt x="42524" y="822"/>
                    <a:pt x="42798" y="845"/>
                  </a:cubicBezTo>
                  <a:cubicBezTo>
                    <a:pt x="42912" y="868"/>
                    <a:pt x="43049" y="890"/>
                    <a:pt x="43163" y="913"/>
                  </a:cubicBezTo>
                  <a:cubicBezTo>
                    <a:pt x="43300" y="913"/>
                    <a:pt x="43437" y="936"/>
                    <a:pt x="43574" y="959"/>
                  </a:cubicBezTo>
                  <a:cubicBezTo>
                    <a:pt x="44076" y="1005"/>
                    <a:pt x="44601" y="1119"/>
                    <a:pt x="45103" y="1210"/>
                  </a:cubicBezTo>
                  <a:cubicBezTo>
                    <a:pt x="45240" y="1233"/>
                    <a:pt x="45354" y="1233"/>
                    <a:pt x="45491" y="1278"/>
                  </a:cubicBezTo>
                  <a:cubicBezTo>
                    <a:pt x="45628" y="1301"/>
                    <a:pt x="45765" y="1347"/>
                    <a:pt x="45902" y="1370"/>
                  </a:cubicBezTo>
                  <a:cubicBezTo>
                    <a:pt x="46153" y="1415"/>
                    <a:pt x="46404" y="1484"/>
                    <a:pt x="46655" y="1552"/>
                  </a:cubicBezTo>
                  <a:cubicBezTo>
                    <a:pt x="46906" y="1621"/>
                    <a:pt x="47157" y="1712"/>
                    <a:pt x="47408" y="1781"/>
                  </a:cubicBezTo>
                  <a:cubicBezTo>
                    <a:pt x="47591" y="1849"/>
                    <a:pt x="47751" y="1895"/>
                    <a:pt x="47910" y="1963"/>
                  </a:cubicBezTo>
                  <a:cubicBezTo>
                    <a:pt x="48070" y="2009"/>
                    <a:pt x="48230" y="2054"/>
                    <a:pt x="48367" y="2100"/>
                  </a:cubicBezTo>
                  <a:cubicBezTo>
                    <a:pt x="48397" y="2100"/>
                    <a:pt x="48437" y="2110"/>
                    <a:pt x="48473" y="2123"/>
                  </a:cubicBezTo>
                  <a:lnTo>
                    <a:pt x="48473" y="2123"/>
                  </a:lnTo>
                  <a:cubicBezTo>
                    <a:pt x="48468" y="2123"/>
                    <a:pt x="48463" y="2123"/>
                    <a:pt x="48458" y="2123"/>
                  </a:cubicBezTo>
                  <a:cubicBezTo>
                    <a:pt x="48480" y="2130"/>
                    <a:pt x="48502" y="2137"/>
                    <a:pt x="48524" y="2144"/>
                  </a:cubicBezTo>
                  <a:lnTo>
                    <a:pt x="48524" y="2144"/>
                  </a:lnTo>
                  <a:cubicBezTo>
                    <a:pt x="48525" y="2145"/>
                    <a:pt x="48526" y="2145"/>
                    <a:pt x="48527" y="2146"/>
                  </a:cubicBezTo>
                  <a:cubicBezTo>
                    <a:pt x="48526" y="2146"/>
                    <a:pt x="48526" y="2145"/>
                    <a:pt x="48526" y="2145"/>
                  </a:cubicBezTo>
                  <a:lnTo>
                    <a:pt x="48526" y="2145"/>
                  </a:lnTo>
                  <a:cubicBezTo>
                    <a:pt x="49345" y="2414"/>
                    <a:pt x="50123" y="2726"/>
                    <a:pt x="50900" y="3082"/>
                  </a:cubicBezTo>
                  <a:cubicBezTo>
                    <a:pt x="51311" y="3264"/>
                    <a:pt x="51722" y="3470"/>
                    <a:pt x="52110" y="3675"/>
                  </a:cubicBezTo>
                  <a:cubicBezTo>
                    <a:pt x="52270" y="3766"/>
                    <a:pt x="52430" y="3858"/>
                    <a:pt x="52590" y="3949"/>
                  </a:cubicBezTo>
                  <a:cubicBezTo>
                    <a:pt x="52727" y="4017"/>
                    <a:pt x="52863" y="4109"/>
                    <a:pt x="52978" y="4177"/>
                  </a:cubicBezTo>
                  <a:cubicBezTo>
                    <a:pt x="53069" y="4246"/>
                    <a:pt x="53160" y="4291"/>
                    <a:pt x="53251" y="4360"/>
                  </a:cubicBezTo>
                  <a:cubicBezTo>
                    <a:pt x="53320" y="4405"/>
                    <a:pt x="53388" y="4428"/>
                    <a:pt x="53434" y="4474"/>
                  </a:cubicBezTo>
                  <a:lnTo>
                    <a:pt x="53457" y="4497"/>
                  </a:lnTo>
                  <a:cubicBezTo>
                    <a:pt x="53457" y="4492"/>
                    <a:pt x="53457" y="4488"/>
                    <a:pt x="53457" y="4485"/>
                  </a:cubicBezTo>
                  <a:lnTo>
                    <a:pt x="53457" y="4485"/>
                  </a:lnTo>
                  <a:cubicBezTo>
                    <a:pt x="53462" y="4491"/>
                    <a:pt x="53468" y="4497"/>
                    <a:pt x="53480" y="4497"/>
                  </a:cubicBezTo>
                  <a:cubicBezTo>
                    <a:pt x="53503" y="4520"/>
                    <a:pt x="53525" y="4520"/>
                    <a:pt x="53548" y="4542"/>
                  </a:cubicBezTo>
                  <a:cubicBezTo>
                    <a:pt x="53640" y="4611"/>
                    <a:pt x="53754" y="4679"/>
                    <a:pt x="53868" y="4748"/>
                  </a:cubicBezTo>
                  <a:cubicBezTo>
                    <a:pt x="53982" y="4816"/>
                    <a:pt x="54073" y="4862"/>
                    <a:pt x="54187" y="4930"/>
                  </a:cubicBezTo>
                  <a:cubicBezTo>
                    <a:pt x="54279" y="4999"/>
                    <a:pt x="54370" y="5067"/>
                    <a:pt x="54438" y="5159"/>
                  </a:cubicBezTo>
                  <a:cubicBezTo>
                    <a:pt x="54530" y="5227"/>
                    <a:pt x="54644" y="5318"/>
                    <a:pt x="54735" y="5387"/>
                  </a:cubicBezTo>
                  <a:cubicBezTo>
                    <a:pt x="54826" y="5455"/>
                    <a:pt x="54918" y="5524"/>
                    <a:pt x="55009" y="5592"/>
                  </a:cubicBezTo>
                  <a:cubicBezTo>
                    <a:pt x="55093" y="5655"/>
                    <a:pt x="55177" y="5718"/>
                    <a:pt x="55261" y="5782"/>
                  </a:cubicBezTo>
                  <a:lnTo>
                    <a:pt x="55261" y="5782"/>
                  </a:lnTo>
                  <a:cubicBezTo>
                    <a:pt x="55260" y="5781"/>
                    <a:pt x="55258" y="5780"/>
                    <a:pt x="55256" y="5779"/>
                  </a:cubicBezTo>
                  <a:lnTo>
                    <a:pt x="55256" y="5779"/>
                  </a:lnTo>
                  <a:cubicBezTo>
                    <a:pt x="55288" y="5803"/>
                    <a:pt x="55320" y="5835"/>
                    <a:pt x="55351" y="5866"/>
                  </a:cubicBezTo>
                  <a:cubicBezTo>
                    <a:pt x="55397" y="5889"/>
                    <a:pt x="55443" y="5912"/>
                    <a:pt x="55511" y="5935"/>
                  </a:cubicBezTo>
                  <a:cubicBezTo>
                    <a:pt x="55580" y="5935"/>
                    <a:pt x="55671" y="5912"/>
                    <a:pt x="55739" y="5866"/>
                  </a:cubicBezTo>
                  <a:cubicBezTo>
                    <a:pt x="55854" y="5798"/>
                    <a:pt x="55899" y="5638"/>
                    <a:pt x="55854" y="5501"/>
                  </a:cubicBezTo>
                  <a:cubicBezTo>
                    <a:pt x="55808" y="5387"/>
                    <a:pt x="55717" y="5296"/>
                    <a:pt x="55625" y="5227"/>
                  </a:cubicBezTo>
                  <a:cubicBezTo>
                    <a:pt x="55625" y="5250"/>
                    <a:pt x="55625" y="5250"/>
                    <a:pt x="55625" y="5250"/>
                  </a:cubicBezTo>
                  <a:cubicBezTo>
                    <a:pt x="55557" y="5204"/>
                    <a:pt x="55488" y="5136"/>
                    <a:pt x="55420" y="5090"/>
                  </a:cubicBezTo>
                  <a:cubicBezTo>
                    <a:pt x="55329" y="5022"/>
                    <a:pt x="55214" y="4953"/>
                    <a:pt x="55123" y="4885"/>
                  </a:cubicBezTo>
                  <a:cubicBezTo>
                    <a:pt x="55032" y="4794"/>
                    <a:pt x="54941" y="4725"/>
                    <a:pt x="54849" y="4634"/>
                  </a:cubicBezTo>
                  <a:cubicBezTo>
                    <a:pt x="54804" y="4588"/>
                    <a:pt x="54735" y="4542"/>
                    <a:pt x="54689" y="4520"/>
                  </a:cubicBezTo>
                  <a:cubicBezTo>
                    <a:pt x="54657" y="4470"/>
                    <a:pt x="54612" y="4445"/>
                    <a:pt x="54564" y="4417"/>
                  </a:cubicBezTo>
                  <a:lnTo>
                    <a:pt x="54564" y="4417"/>
                  </a:lnTo>
                  <a:cubicBezTo>
                    <a:pt x="54568" y="4421"/>
                    <a:pt x="54572" y="4425"/>
                    <a:pt x="54575" y="4428"/>
                  </a:cubicBezTo>
                  <a:cubicBezTo>
                    <a:pt x="54370" y="4291"/>
                    <a:pt x="54187" y="4177"/>
                    <a:pt x="53982" y="4063"/>
                  </a:cubicBezTo>
                  <a:cubicBezTo>
                    <a:pt x="53936" y="4032"/>
                    <a:pt x="53900" y="4002"/>
                    <a:pt x="53861" y="3971"/>
                  </a:cubicBezTo>
                  <a:lnTo>
                    <a:pt x="53861" y="3971"/>
                  </a:lnTo>
                  <a:cubicBezTo>
                    <a:pt x="53863" y="3972"/>
                    <a:pt x="53866" y="3972"/>
                    <a:pt x="53868" y="3972"/>
                  </a:cubicBezTo>
                  <a:cubicBezTo>
                    <a:pt x="53859" y="3966"/>
                    <a:pt x="53850" y="3961"/>
                    <a:pt x="53841" y="3956"/>
                  </a:cubicBezTo>
                  <a:lnTo>
                    <a:pt x="53841" y="3956"/>
                  </a:lnTo>
                  <a:cubicBezTo>
                    <a:pt x="53828" y="3946"/>
                    <a:pt x="53814" y="3936"/>
                    <a:pt x="53799" y="3926"/>
                  </a:cubicBezTo>
                  <a:lnTo>
                    <a:pt x="53799" y="3926"/>
                  </a:lnTo>
                  <a:cubicBezTo>
                    <a:pt x="53803" y="3930"/>
                    <a:pt x="53807" y="3934"/>
                    <a:pt x="53811" y="3938"/>
                  </a:cubicBezTo>
                  <a:lnTo>
                    <a:pt x="53811" y="3938"/>
                  </a:lnTo>
                  <a:cubicBezTo>
                    <a:pt x="53715" y="3881"/>
                    <a:pt x="53617" y="3824"/>
                    <a:pt x="53503" y="3766"/>
                  </a:cubicBezTo>
                  <a:cubicBezTo>
                    <a:pt x="53366" y="3652"/>
                    <a:pt x="53229" y="3561"/>
                    <a:pt x="53092" y="3492"/>
                  </a:cubicBezTo>
                  <a:cubicBezTo>
                    <a:pt x="52909" y="3378"/>
                    <a:pt x="52749" y="3287"/>
                    <a:pt x="52567" y="3196"/>
                  </a:cubicBezTo>
                  <a:cubicBezTo>
                    <a:pt x="52384" y="3082"/>
                    <a:pt x="52202" y="2990"/>
                    <a:pt x="51996" y="2876"/>
                  </a:cubicBezTo>
                  <a:cubicBezTo>
                    <a:pt x="51768" y="2762"/>
                    <a:pt x="51540" y="2671"/>
                    <a:pt x="51311" y="2557"/>
                  </a:cubicBezTo>
                  <a:cubicBezTo>
                    <a:pt x="51106" y="2465"/>
                    <a:pt x="50900" y="2351"/>
                    <a:pt x="50672" y="2283"/>
                  </a:cubicBezTo>
                  <a:cubicBezTo>
                    <a:pt x="50444" y="2169"/>
                    <a:pt x="50216" y="2077"/>
                    <a:pt x="49987" y="1986"/>
                  </a:cubicBezTo>
                  <a:cubicBezTo>
                    <a:pt x="49531" y="1803"/>
                    <a:pt x="49074" y="1644"/>
                    <a:pt x="48595" y="1484"/>
                  </a:cubicBezTo>
                  <a:lnTo>
                    <a:pt x="48595" y="1484"/>
                  </a:lnTo>
                  <a:lnTo>
                    <a:pt x="48686" y="1507"/>
                  </a:lnTo>
                  <a:cubicBezTo>
                    <a:pt x="48458" y="1438"/>
                    <a:pt x="48230" y="1370"/>
                    <a:pt x="48002" y="1301"/>
                  </a:cubicBezTo>
                  <a:cubicBezTo>
                    <a:pt x="47545" y="1141"/>
                    <a:pt x="47066" y="1005"/>
                    <a:pt x="46587" y="868"/>
                  </a:cubicBezTo>
                  <a:cubicBezTo>
                    <a:pt x="46358" y="799"/>
                    <a:pt x="46107" y="753"/>
                    <a:pt x="45856" y="685"/>
                  </a:cubicBezTo>
                  <a:cubicBezTo>
                    <a:pt x="45719" y="662"/>
                    <a:pt x="45605" y="616"/>
                    <a:pt x="45468" y="594"/>
                  </a:cubicBezTo>
                  <a:cubicBezTo>
                    <a:pt x="45331" y="571"/>
                    <a:pt x="45194" y="548"/>
                    <a:pt x="45057" y="525"/>
                  </a:cubicBezTo>
                  <a:cubicBezTo>
                    <a:pt x="44532" y="434"/>
                    <a:pt x="44030" y="343"/>
                    <a:pt x="43528" y="297"/>
                  </a:cubicBezTo>
                  <a:cubicBezTo>
                    <a:pt x="43254" y="251"/>
                    <a:pt x="42980" y="228"/>
                    <a:pt x="42729" y="206"/>
                  </a:cubicBezTo>
                  <a:cubicBezTo>
                    <a:pt x="42455" y="183"/>
                    <a:pt x="42204" y="160"/>
                    <a:pt x="41953" y="137"/>
                  </a:cubicBezTo>
                  <a:cubicBezTo>
                    <a:pt x="41679" y="92"/>
                    <a:pt x="41382" y="69"/>
                    <a:pt x="41086" y="46"/>
                  </a:cubicBezTo>
                  <a:cubicBezTo>
                    <a:pt x="40766" y="23"/>
                    <a:pt x="40446" y="23"/>
                    <a:pt x="40127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36"/>
            <p:cNvSpPr/>
            <p:nvPr/>
          </p:nvSpPr>
          <p:spPr>
            <a:xfrm>
              <a:off x="10862571" y="3610614"/>
              <a:ext cx="1331385" cy="210751"/>
            </a:xfrm>
            <a:custGeom>
              <a:avLst/>
              <a:gdLst/>
              <a:ahLst/>
              <a:cxnLst/>
              <a:rect l="l" t="t" r="r" b="b"/>
              <a:pathLst>
                <a:path w="47797" h="7566" extrusionOk="0">
                  <a:moveTo>
                    <a:pt x="37457" y="69"/>
                  </a:moveTo>
                  <a:cubicBezTo>
                    <a:pt x="37457" y="69"/>
                    <a:pt x="37457" y="69"/>
                    <a:pt x="37457" y="92"/>
                  </a:cubicBezTo>
                  <a:cubicBezTo>
                    <a:pt x="37457" y="69"/>
                    <a:pt x="37457" y="69"/>
                    <a:pt x="37434" y="69"/>
                  </a:cubicBezTo>
                  <a:close/>
                  <a:moveTo>
                    <a:pt x="37982" y="0"/>
                  </a:moveTo>
                  <a:cubicBezTo>
                    <a:pt x="37913" y="23"/>
                    <a:pt x="37822" y="23"/>
                    <a:pt x="37731" y="23"/>
                  </a:cubicBezTo>
                  <a:cubicBezTo>
                    <a:pt x="37594" y="23"/>
                    <a:pt x="37457" y="23"/>
                    <a:pt x="37320" y="46"/>
                  </a:cubicBezTo>
                  <a:cubicBezTo>
                    <a:pt x="37274" y="46"/>
                    <a:pt x="37229" y="69"/>
                    <a:pt x="37183" y="92"/>
                  </a:cubicBezTo>
                  <a:cubicBezTo>
                    <a:pt x="37114" y="137"/>
                    <a:pt x="37092" y="183"/>
                    <a:pt x="37069" y="251"/>
                  </a:cubicBezTo>
                  <a:cubicBezTo>
                    <a:pt x="36795" y="274"/>
                    <a:pt x="36521" y="297"/>
                    <a:pt x="36270" y="320"/>
                  </a:cubicBezTo>
                  <a:cubicBezTo>
                    <a:pt x="36042" y="343"/>
                    <a:pt x="35813" y="366"/>
                    <a:pt x="35585" y="388"/>
                  </a:cubicBezTo>
                  <a:cubicBezTo>
                    <a:pt x="35517" y="366"/>
                    <a:pt x="35471" y="366"/>
                    <a:pt x="35403" y="366"/>
                  </a:cubicBezTo>
                  <a:cubicBezTo>
                    <a:pt x="35357" y="366"/>
                    <a:pt x="35288" y="366"/>
                    <a:pt x="35220" y="388"/>
                  </a:cubicBezTo>
                  <a:cubicBezTo>
                    <a:pt x="35174" y="388"/>
                    <a:pt x="35129" y="411"/>
                    <a:pt x="35060" y="411"/>
                  </a:cubicBezTo>
                  <a:cubicBezTo>
                    <a:pt x="34946" y="434"/>
                    <a:pt x="34832" y="457"/>
                    <a:pt x="34718" y="480"/>
                  </a:cubicBezTo>
                  <a:cubicBezTo>
                    <a:pt x="34490" y="525"/>
                    <a:pt x="34238" y="571"/>
                    <a:pt x="34010" y="617"/>
                  </a:cubicBezTo>
                  <a:cubicBezTo>
                    <a:pt x="33599" y="685"/>
                    <a:pt x="33188" y="776"/>
                    <a:pt x="32800" y="868"/>
                  </a:cubicBezTo>
                  <a:cubicBezTo>
                    <a:pt x="32412" y="959"/>
                    <a:pt x="32024" y="1050"/>
                    <a:pt x="31636" y="1142"/>
                  </a:cubicBezTo>
                  <a:cubicBezTo>
                    <a:pt x="31271" y="1210"/>
                    <a:pt x="30929" y="1324"/>
                    <a:pt x="30586" y="1416"/>
                  </a:cubicBezTo>
                  <a:cubicBezTo>
                    <a:pt x="30518" y="1438"/>
                    <a:pt x="30472" y="1438"/>
                    <a:pt x="30427" y="1461"/>
                  </a:cubicBezTo>
                  <a:cubicBezTo>
                    <a:pt x="30404" y="1461"/>
                    <a:pt x="30381" y="1484"/>
                    <a:pt x="30358" y="1484"/>
                  </a:cubicBezTo>
                  <a:cubicBezTo>
                    <a:pt x="30221" y="1507"/>
                    <a:pt x="30084" y="1552"/>
                    <a:pt x="29947" y="1598"/>
                  </a:cubicBezTo>
                  <a:cubicBezTo>
                    <a:pt x="29833" y="1621"/>
                    <a:pt x="29719" y="1644"/>
                    <a:pt x="29605" y="1689"/>
                  </a:cubicBezTo>
                  <a:cubicBezTo>
                    <a:pt x="29582" y="1712"/>
                    <a:pt x="29536" y="1712"/>
                    <a:pt x="29514" y="1735"/>
                  </a:cubicBezTo>
                  <a:cubicBezTo>
                    <a:pt x="29514" y="1735"/>
                    <a:pt x="29491" y="1758"/>
                    <a:pt x="29491" y="1758"/>
                  </a:cubicBezTo>
                  <a:cubicBezTo>
                    <a:pt x="29422" y="1758"/>
                    <a:pt x="29377" y="1781"/>
                    <a:pt x="29331" y="1804"/>
                  </a:cubicBezTo>
                  <a:cubicBezTo>
                    <a:pt x="29308" y="1804"/>
                    <a:pt x="29285" y="1804"/>
                    <a:pt x="29263" y="1826"/>
                  </a:cubicBezTo>
                  <a:cubicBezTo>
                    <a:pt x="29217" y="1826"/>
                    <a:pt x="29148" y="1849"/>
                    <a:pt x="29103" y="1872"/>
                  </a:cubicBezTo>
                  <a:cubicBezTo>
                    <a:pt x="28989" y="1918"/>
                    <a:pt x="28897" y="1963"/>
                    <a:pt x="28783" y="1986"/>
                  </a:cubicBezTo>
                  <a:cubicBezTo>
                    <a:pt x="28532" y="2077"/>
                    <a:pt x="28281" y="2169"/>
                    <a:pt x="28030" y="2260"/>
                  </a:cubicBezTo>
                  <a:cubicBezTo>
                    <a:pt x="27779" y="2329"/>
                    <a:pt x="27528" y="2420"/>
                    <a:pt x="27277" y="2511"/>
                  </a:cubicBezTo>
                  <a:cubicBezTo>
                    <a:pt x="27244" y="2495"/>
                    <a:pt x="27212" y="2479"/>
                    <a:pt x="27180" y="2479"/>
                  </a:cubicBezTo>
                  <a:cubicBezTo>
                    <a:pt x="27167" y="2479"/>
                    <a:pt x="27153" y="2482"/>
                    <a:pt x="27140" y="2488"/>
                  </a:cubicBezTo>
                  <a:cubicBezTo>
                    <a:pt x="26980" y="2511"/>
                    <a:pt x="26843" y="2557"/>
                    <a:pt x="26706" y="2602"/>
                  </a:cubicBezTo>
                  <a:cubicBezTo>
                    <a:pt x="26569" y="2648"/>
                    <a:pt x="26432" y="2694"/>
                    <a:pt x="26295" y="2739"/>
                  </a:cubicBezTo>
                  <a:cubicBezTo>
                    <a:pt x="26067" y="2831"/>
                    <a:pt x="25839" y="2922"/>
                    <a:pt x="25610" y="2990"/>
                  </a:cubicBezTo>
                  <a:cubicBezTo>
                    <a:pt x="25154" y="3173"/>
                    <a:pt x="24675" y="3333"/>
                    <a:pt x="24218" y="3470"/>
                  </a:cubicBezTo>
                  <a:cubicBezTo>
                    <a:pt x="23374" y="3744"/>
                    <a:pt x="22552" y="4018"/>
                    <a:pt x="21707" y="4269"/>
                  </a:cubicBezTo>
                  <a:cubicBezTo>
                    <a:pt x="21685" y="4292"/>
                    <a:pt x="21639" y="4292"/>
                    <a:pt x="21616" y="4292"/>
                  </a:cubicBezTo>
                  <a:cubicBezTo>
                    <a:pt x="21479" y="4337"/>
                    <a:pt x="21319" y="4383"/>
                    <a:pt x="21182" y="4428"/>
                  </a:cubicBezTo>
                  <a:cubicBezTo>
                    <a:pt x="21114" y="4451"/>
                    <a:pt x="21068" y="4451"/>
                    <a:pt x="21023" y="4474"/>
                  </a:cubicBezTo>
                  <a:cubicBezTo>
                    <a:pt x="20931" y="4497"/>
                    <a:pt x="20863" y="4520"/>
                    <a:pt x="20772" y="4543"/>
                  </a:cubicBezTo>
                  <a:cubicBezTo>
                    <a:pt x="20726" y="4565"/>
                    <a:pt x="20657" y="4588"/>
                    <a:pt x="20612" y="4634"/>
                  </a:cubicBezTo>
                  <a:cubicBezTo>
                    <a:pt x="20543" y="4657"/>
                    <a:pt x="20475" y="4680"/>
                    <a:pt x="20406" y="4702"/>
                  </a:cubicBezTo>
                  <a:cubicBezTo>
                    <a:pt x="20383" y="4702"/>
                    <a:pt x="20383" y="4725"/>
                    <a:pt x="20361" y="4725"/>
                  </a:cubicBezTo>
                  <a:cubicBezTo>
                    <a:pt x="20315" y="4725"/>
                    <a:pt x="20292" y="4725"/>
                    <a:pt x="20247" y="4748"/>
                  </a:cubicBezTo>
                  <a:lnTo>
                    <a:pt x="20201" y="4748"/>
                  </a:lnTo>
                  <a:cubicBezTo>
                    <a:pt x="20110" y="4794"/>
                    <a:pt x="20018" y="4817"/>
                    <a:pt x="19927" y="4839"/>
                  </a:cubicBezTo>
                  <a:lnTo>
                    <a:pt x="19904" y="4839"/>
                  </a:lnTo>
                  <a:cubicBezTo>
                    <a:pt x="19744" y="4885"/>
                    <a:pt x="19562" y="4931"/>
                    <a:pt x="19402" y="4999"/>
                  </a:cubicBezTo>
                  <a:cubicBezTo>
                    <a:pt x="19265" y="5022"/>
                    <a:pt x="19151" y="5068"/>
                    <a:pt x="19014" y="5090"/>
                  </a:cubicBezTo>
                  <a:cubicBezTo>
                    <a:pt x="18831" y="5136"/>
                    <a:pt x="18649" y="5205"/>
                    <a:pt x="18466" y="5250"/>
                  </a:cubicBezTo>
                  <a:cubicBezTo>
                    <a:pt x="18284" y="5296"/>
                    <a:pt x="18101" y="5341"/>
                    <a:pt x="17918" y="5387"/>
                  </a:cubicBezTo>
                  <a:cubicBezTo>
                    <a:pt x="17690" y="5433"/>
                    <a:pt x="17462" y="5478"/>
                    <a:pt x="17256" y="5524"/>
                  </a:cubicBezTo>
                  <a:cubicBezTo>
                    <a:pt x="17211" y="5501"/>
                    <a:pt x="17165" y="5501"/>
                    <a:pt x="17119" y="5501"/>
                  </a:cubicBezTo>
                  <a:cubicBezTo>
                    <a:pt x="16777" y="5501"/>
                    <a:pt x="16435" y="5570"/>
                    <a:pt x="16115" y="5638"/>
                  </a:cubicBezTo>
                  <a:cubicBezTo>
                    <a:pt x="15910" y="5661"/>
                    <a:pt x="15704" y="5707"/>
                    <a:pt x="15522" y="5752"/>
                  </a:cubicBezTo>
                  <a:cubicBezTo>
                    <a:pt x="15134" y="5821"/>
                    <a:pt x="14768" y="5866"/>
                    <a:pt x="14380" y="5912"/>
                  </a:cubicBezTo>
                  <a:cubicBezTo>
                    <a:pt x="13970" y="5981"/>
                    <a:pt x="13559" y="6003"/>
                    <a:pt x="13148" y="6049"/>
                  </a:cubicBezTo>
                  <a:cubicBezTo>
                    <a:pt x="12942" y="6072"/>
                    <a:pt x="12760" y="6095"/>
                    <a:pt x="12554" y="6118"/>
                  </a:cubicBezTo>
                  <a:cubicBezTo>
                    <a:pt x="12463" y="6140"/>
                    <a:pt x="12349" y="6140"/>
                    <a:pt x="12235" y="6163"/>
                  </a:cubicBezTo>
                  <a:cubicBezTo>
                    <a:pt x="12189" y="6163"/>
                    <a:pt x="12144" y="6163"/>
                    <a:pt x="12098" y="6186"/>
                  </a:cubicBezTo>
                  <a:lnTo>
                    <a:pt x="11938" y="6186"/>
                  </a:lnTo>
                  <a:cubicBezTo>
                    <a:pt x="11892" y="6209"/>
                    <a:pt x="11847" y="6232"/>
                    <a:pt x="11801" y="6254"/>
                  </a:cubicBezTo>
                  <a:cubicBezTo>
                    <a:pt x="11482" y="6277"/>
                    <a:pt x="11185" y="6323"/>
                    <a:pt x="10888" y="6346"/>
                  </a:cubicBezTo>
                  <a:cubicBezTo>
                    <a:pt x="10637" y="6369"/>
                    <a:pt x="10386" y="6369"/>
                    <a:pt x="10135" y="6391"/>
                  </a:cubicBezTo>
                  <a:cubicBezTo>
                    <a:pt x="9861" y="6414"/>
                    <a:pt x="9610" y="6437"/>
                    <a:pt x="9359" y="6437"/>
                  </a:cubicBezTo>
                  <a:cubicBezTo>
                    <a:pt x="9108" y="6460"/>
                    <a:pt x="8834" y="6460"/>
                    <a:pt x="8560" y="6483"/>
                  </a:cubicBezTo>
                  <a:lnTo>
                    <a:pt x="8195" y="6483"/>
                  </a:lnTo>
                  <a:cubicBezTo>
                    <a:pt x="8035" y="6483"/>
                    <a:pt x="7852" y="6483"/>
                    <a:pt x="7693" y="6506"/>
                  </a:cubicBezTo>
                  <a:cubicBezTo>
                    <a:pt x="7601" y="6506"/>
                    <a:pt x="7533" y="6551"/>
                    <a:pt x="7487" y="6597"/>
                  </a:cubicBezTo>
                  <a:lnTo>
                    <a:pt x="7305" y="6597"/>
                  </a:lnTo>
                  <a:cubicBezTo>
                    <a:pt x="7190" y="6574"/>
                    <a:pt x="7099" y="6574"/>
                    <a:pt x="6985" y="6551"/>
                  </a:cubicBezTo>
                  <a:lnTo>
                    <a:pt x="6734" y="6551"/>
                  </a:lnTo>
                  <a:cubicBezTo>
                    <a:pt x="6620" y="6528"/>
                    <a:pt x="6506" y="6528"/>
                    <a:pt x="6392" y="6528"/>
                  </a:cubicBezTo>
                  <a:cubicBezTo>
                    <a:pt x="6118" y="6506"/>
                    <a:pt x="5844" y="6506"/>
                    <a:pt x="5570" y="6483"/>
                  </a:cubicBezTo>
                  <a:cubicBezTo>
                    <a:pt x="5045" y="6460"/>
                    <a:pt x="4543" y="6414"/>
                    <a:pt x="4041" y="6369"/>
                  </a:cubicBezTo>
                  <a:cubicBezTo>
                    <a:pt x="3561" y="6346"/>
                    <a:pt x="3105" y="6300"/>
                    <a:pt x="2625" y="6254"/>
                  </a:cubicBezTo>
                  <a:cubicBezTo>
                    <a:pt x="2123" y="6186"/>
                    <a:pt x="1598" y="6140"/>
                    <a:pt x="1096" y="6049"/>
                  </a:cubicBezTo>
                  <a:cubicBezTo>
                    <a:pt x="982" y="6049"/>
                    <a:pt x="891" y="6026"/>
                    <a:pt x="777" y="6003"/>
                  </a:cubicBezTo>
                  <a:cubicBezTo>
                    <a:pt x="731" y="5981"/>
                    <a:pt x="662" y="5981"/>
                    <a:pt x="617" y="5981"/>
                  </a:cubicBezTo>
                  <a:cubicBezTo>
                    <a:pt x="583" y="5969"/>
                    <a:pt x="554" y="5963"/>
                    <a:pt x="528" y="5963"/>
                  </a:cubicBezTo>
                  <a:cubicBezTo>
                    <a:pt x="503" y="5963"/>
                    <a:pt x="480" y="5969"/>
                    <a:pt x="457" y="5981"/>
                  </a:cubicBezTo>
                  <a:cubicBezTo>
                    <a:pt x="389" y="6003"/>
                    <a:pt x="366" y="6026"/>
                    <a:pt x="320" y="6072"/>
                  </a:cubicBezTo>
                  <a:cubicBezTo>
                    <a:pt x="297" y="6118"/>
                    <a:pt x="274" y="6163"/>
                    <a:pt x="274" y="6209"/>
                  </a:cubicBezTo>
                  <a:cubicBezTo>
                    <a:pt x="229" y="6209"/>
                    <a:pt x="183" y="6232"/>
                    <a:pt x="137" y="6254"/>
                  </a:cubicBezTo>
                  <a:cubicBezTo>
                    <a:pt x="23" y="6346"/>
                    <a:pt x="0" y="6506"/>
                    <a:pt x="115" y="6620"/>
                  </a:cubicBezTo>
                  <a:cubicBezTo>
                    <a:pt x="160" y="6665"/>
                    <a:pt x="206" y="6665"/>
                    <a:pt x="274" y="6665"/>
                  </a:cubicBezTo>
                  <a:lnTo>
                    <a:pt x="320" y="6665"/>
                  </a:lnTo>
                  <a:cubicBezTo>
                    <a:pt x="480" y="6665"/>
                    <a:pt x="617" y="6688"/>
                    <a:pt x="777" y="6734"/>
                  </a:cubicBezTo>
                  <a:cubicBezTo>
                    <a:pt x="822" y="6734"/>
                    <a:pt x="868" y="6757"/>
                    <a:pt x="891" y="6779"/>
                  </a:cubicBezTo>
                  <a:cubicBezTo>
                    <a:pt x="1050" y="6825"/>
                    <a:pt x="1210" y="6871"/>
                    <a:pt x="1370" y="6916"/>
                  </a:cubicBezTo>
                  <a:cubicBezTo>
                    <a:pt x="1393" y="6939"/>
                    <a:pt x="1438" y="6985"/>
                    <a:pt x="1507" y="6985"/>
                  </a:cubicBezTo>
                  <a:cubicBezTo>
                    <a:pt x="1781" y="7053"/>
                    <a:pt x="2055" y="7099"/>
                    <a:pt x="2329" y="7145"/>
                  </a:cubicBezTo>
                  <a:cubicBezTo>
                    <a:pt x="2466" y="7168"/>
                    <a:pt x="2603" y="7213"/>
                    <a:pt x="2762" y="7236"/>
                  </a:cubicBezTo>
                  <a:cubicBezTo>
                    <a:pt x="2876" y="7236"/>
                    <a:pt x="2991" y="7259"/>
                    <a:pt x="3105" y="7259"/>
                  </a:cubicBezTo>
                  <a:cubicBezTo>
                    <a:pt x="3333" y="7304"/>
                    <a:pt x="3561" y="7327"/>
                    <a:pt x="3812" y="7350"/>
                  </a:cubicBezTo>
                  <a:cubicBezTo>
                    <a:pt x="4063" y="7373"/>
                    <a:pt x="4314" y="7396"/>
                    <a:pt x="4566" y="7419"/>
                  </a:cubicBezTo>
                  <a:cubicBezTo>
                    <a:pt x="4748" y="7419"/>
                    <a:pt x="4954" y="7441"/>
                    <a:pt x="5136" y="7441"/>
                  </a:cubicBezTo>
                  <a:cubicBezTo>
                    <a:pt x="5159" y="7464"/>
                    <a:pt x="5182" y="7464"/>
                    <a:pt x="5205" y="7464"/>
                  </a:cubicBezTo>
                  <a:cubicBezTo>
                    <a:pt x="5319" y="7487"/>
                    <a:pt x="5433" y="7487"/>
                    <a:pt x="5524" y="7487"/>
                  </a:cubicBezTo>
                  <a:cubicBezTo>
                    <a:pt x="5684" y="7487"/>
                    <a:pt x="5821" y="7510"/>
                    <a:pt x="5981" y="7510"/>
                  </a:cubicBezTo>
                  <a:lnTo>
                    <a:pt x="6483" y="7510"/>
                  </a:lnTo>
                  <a:cubicBezTo>
                    <a:pt x="6894" y="7533"/>
                    <a:pt x="7327" y="7556"/>
                    <a:pt x="7738" y="7556"/>
                  </a:cubicBezTo>
                  <a:cubicBezTo>
                    <a:pt x="7875" y="7556"/>
                    <a:pt x="8002" y="7566"/>
                    <a:pt x="8125" y="7566"/>
                  </a:cubicBezTo>
                  <a:cubicBezTo>
                    <a:pt x="8187" y="7566"/>
                    <a:pt x="8248" y="7563"/>
                    <a:pt x="8309" y="7556"/>
                  </a:cubicBezTo>
                  <a:lnTo>
                    <a:pt x="8971" y="7556"/>
                  </a:lnTo>
                  <a:cubicBezTo>
                    <a:pt x="9313" y="7556"/>
                    <a:pt x="9678" y="7533"/>
                    <a:pt x="10021" y="7533"/>
                  </a:cubicBezTo>
                  <a:cubicBezTo>
                    <a:pt x="10226" y="7510"/>
                    <a:pt x="10454" y="7487"/>
                    <a:pt x="10660" y="7487"/>
                  </a:cubicBezTo>
                  <a:cubicBezTo>
                    <a:pt x="10957" y="7464"/>
                    <a:pt x="11231" y="7464"/>
                    <a:pt x="11527" y="7441"/>
                  </a:cubicBezTo>
                  <a:cubicBezTo>
                    <a:pt x="11984" y="7419"/>
                    <a:pt x="12417" y="7396"/>
                    <a:pt x="12874" y="7373"/>
                  </a:cubicBezTo>
                  <a:cubicBezTo>
                    <a:pt x="13057" y="7350"/>
                    <a:pt x="13262" y="7327"/>
                    <a:pt x="13445" y="7304"/>
                  </a:cubicBezTo>
                  <a:cubicBezTo>
                    <a:pt x="13559" y="7304"/>
                    <a:pt x="13696" y="7282"/>
                    <a:pt x="13810" y="7282"/>
                  </a:cubicBezTo>
                  <a:cubicBezTo>
                    <a:pt x="13947" y="7259"/>
                    <a:pt x="14061" y="7259"/>
                    <a:pt x="14198" y="7213"/>
                  </a:cubicBezTo>
                  <a:cubicBezTo>
                    <a:pt x="14335" y="7190"/>
                    <a:pt x="14403" y="7031"/>
                    <a:pt x="14403" y="6916"/>
                  </a:cubicBezTo>
                  <a:cubicBezTo>
                    <a:pt x="14403" y="6916"/>
                    <a:pt x="14403" y="6912"/>
                    <a:pt x="14401" y="6906"/>
                  </a:cubicBezTo>
                  <a:lnTo>
                    <a:pt x="14401" y="6906"/>
                  </a:lnTo>
                  <a:cubicBezTo>
                    <a:pt x="14459" y="6939"/>
                    <a:pt x="14502" y="6939"/>
                    <a:pt x="14563" y="6939"/>
                  </a:cubicBezTo>
                  <a:cubicBezTo>
                    <a:pt x="15042" y="6871"/>
                    <a:pt x="15522" y="6779"/>
                    <a:pt x="16001" y="6688"/>
                  </a:cubicBezTo>
                  <a:cubicBezTo>
                    <a:pt x="16069" y="6688"/>
                    <a:pt x="16161" y="6665"/>
                    <a:pt x="16229" y="6643"/>
                  </a:cubicBezTo>
                  <a:cubicBezTo>
                    <a:pt x="16267" y="6680"/>
                    <a:pt x="16319" y="6717"/>
                    <a:pt x="16387" y="6717"/>
                  </a:cubicBezTo>
                  <a:cubicBezTo>
                    <a:pt x="16402" y="6717"/>
                    <a:pt x="16418" y="6715"/>
                    <a:pt x="16435" y="6711"/>
                  </a:cubicBezTo>
                  <a:cubicBezTo>
                    <a:pt x="16572" y="6688"/>
                    <a:pt x="16709" y="6665"/>
                    <a:pt x="16846" y="6620"/>
                  </a:cubicBezTo>
                  <a:cubicBezTo>
                    <a:pt x="16960" y="6597"/>
                    <a:pt x="17074" y="6574"/>
                    <a:pt x="17188" y="6551"/>
                  </a:cubicBezTo>
                  <a:cubicBezTo>
                    <a:pt x="17416" y="6483"/>
                    <a:pt x="17667" y="6414"/>
                    <a:pt x="17918" y="6346"/>
                  </a:cubicBezTo>
                  <a:cubicBezTo>
                    <a:pt x="18443" y="6209"/>
                    <a:pt x="18968" y="6072"/>
                    <a:pt x="19493" y="5912"/>
                  </a:cubicBezTo>
                  <a:cubicBezTo>
                    <a:pt x="19973" y="5775"/>
                    <a:pt x="20475" y="5638"/>
                    <a:pt x="20954" y="5501"/>
                  </a:cubicBezTo>
                  <a:cubicBezTo>
                    <a:pt x="21456" y="5341"/>
                    <a:pt x="21958" y="5182"/>
                    <a:pt x="22438" y="5022"/>
                  </a:cubicBezTo>
                  <a:cubicBezTo>
                    <a:pt x="22598" y="4976"/>
                    <a:pt x="22734" y="4931"/>
                    <a:pt x="22871" y="4885"/>
                  </a:cubicBezTo>
                  <a:cubicBezTo>
                    <a:pt x="22917" y="4885"/>
                    <a:pt x="22963" y="4862"/>
                    <a:pt x="22986" y="4862"/>
                  </a:cubicBezTo>
                  <a:cubicBezTo>
                    <a:pt x="23008" y="4839"/>
                    <a:pt x="23054" y="4817"/>
                    <a:pt x="23077" y="4817"/>
                  </a:cubicBezTo>
                  <a:cubicBezTo>
                    <a:pt x="23305" y="4725"/>
                    <a:pt x="23556" y="4634"/>
                    <a:pt x="23784" y="4565"/>
                  </a:cubicBezTo>
                  <a:cubicBezTo>
                    <a:pt x="24264" y="4406"/>
                    <a:pt x="24720" y="4246"/>
                    <a:pt x="25200" y="4109"/>
                  </a:cubicBezTo>
                  <a:cubicBezTo>
                    <a:pt x="25268" y="4086"/>
                    <a:pt x="25314" y="4040"/>
                    <a:pt x="25359" y="3972"/>
                  </a:cubicBezTo>
                  <a:cubicBezTo>
                    <a:pt x="25474" y="3949"/>
                    <a:pt x="25588" y="3903"/>
                    <a:pt x="25702" y="3881"/>
                  </a:cubicBezTo>
                  <a:cubicBezTo>
                    <a:pt x="25930" y="3812"/>
                    <a:pt x="26158" y="3767"/>
                    <a:pt x="26387" y="3675"/>
                  </a:cubicBezTo>
                  <a:cubicBezTo>
                    <a:pt x="26934" y="3515"/>
                    <a:pt x="27459" y="3333"/>
                    <a:pt x="28007" y="3173"/>
                  </a:cubicBezTo>
                  <a:cubicBezTo>
                    <a:pt x="28258" y="3105"/>
                    <a:pt x="28486" y="3036"/>
                    <a:pt x="28738" y="2968"/>
                  </a:cubicBezTo>
                  <a:cubicBezTo>
                    <a:pt x="28966" y="2876"/>
                    <a:pt x="29217" y="2808"/>
                    <a:pt x="29468" y="2739"/>
                  </a:cubicBezTo>
                  <a:cubicBezTo>
                    <a:pt x="29833" y="2648"/>
                    <a:pt x="30198" y="2557"/>
                    <a:pt x="30564" y="2443"/>
                  </a:cubicBezTo>
                  <a:cubicBezTo>
                    <a:pt x="31089" y="2306"/>
                    <a:pt x="31614" y="2192"/>
                    <a:pt x="32139" y="2055"/>
                  </a:cubicBezTo>
                  <a:cubicBezTo>
                    <a:pt x="32458" y="1986"/>
                    <a:pt x="32778" y="1918"/>
                    <a:pt x="33097" y="1849"/>
                  </a:cubicBezTo>
                  <a:lnTo>
                    <a:pt x="33074" y="1849"/>
                  </a:lnTo>
                  <a:cubicBezTo>
                    <a:pt x="33325" y="1781"/>
                    <a:pt x="33577" y="1735"/>
                    <a:pt x="33828" y="1667"/>
                  </a:cubicBezTo>
                  <a:cubicBezTo>
                    <a:pt x="33919" y="1644"/>
                    <a:pt x="33987" y="1552"/>
                    <a:pt x="34010" y="1461"/>
                  </a:cubicBezTo>
                  <a:cubicBezTo>
                    <a:pt x="34010" y="1461"/>
                    <a:pt x="34010" y="1461"/>
                    <a:pt x="34010" y="1438"/>
                  </a:cubicBezTo>
                  <a:cubicBezTo>
                    <a:pt x="34147" y="1438"/>
                    <a:pt x="34284" y="1438"/>
                    <a:pt x="34398" y="1416"/>
                  </a:cubicBezTo>
                  <a:cubicBezTo>
                    <a:pt x="34535" y="1416"/>
                    <a:pt x="34649" y="1416"/>
                    <a:pt x="34763" y="1393"/>
                  </a:cubicBezTo>
                  <a:cubicBezTo>
                    <a:pt x="34786" y="1484"/>
                    <a:pt x="34855" y="1530"/>
                    <a:pt x="34946" y="1552"/>
                  </a:cubicBezTo>
                  <a:lnTo>
                    <a:pt x="35562" y="1552"/>
                  </a:lnTo>
                  <a:cubicBezTo>
                    <a:pt x="35768" y="1530"/>
                    <a:pt x="35950" y="1530"/>
                    <a:pt x="36156" y="1507"/>
                  </a:cubicBezTo>
                  <a:cubicBezTo>
                    <a:pt x="36521" y="1484"/>
                    <a:pt x="36909" y="1438"/>
                    <a:pt x="37297" y="1416"/>
                  </a:cubicBezTo>
                  <a:cubicBezTo>
                    <a:pt x="37685" y="1370"/>
                    <a:pt x="38073" y="1324"/>
                    <a:pt x="38461" y="1301"/>
                  </a:cubicBezTo>
                  <a:cubicBezTo>
                    <a:pt x="38621" y="1279"/>
                    <a:pt x="38781" y="1256"/>
                    <a:pt x="38918" y="1256"/>
                  </a:cubicBezTo>
                  <a:cubicBezTo>
                    <a:pt x="39169" y="1233"/>
                    <a:pt x="39397" y="1233"/>
                    <a:pt x="39625" y="1210"/>
                  </a:cubicBezTo>
                  <a:lnTo>
                    <a:pt x="39694" y="1210"/>
                  </a:lnTo>
                  <a:cubicBezTo>
                    <a:pt x="39694" y="1210"/>
                    <a:pt x="39694" y="1210"/>
                    <a:pt x="39694" y="1233"/>
                  </a:cubicBezTo>
                  <a:cubicBezTo>
                    <a:pt x="39739" y="1279"/>
                    <a:pt x="39808" y="1324"/>
                    <a:pt x="39876" y="1324"/>
                  </a:cubicBezTo>
                  <a:cubicBezTo>
                    <a:pt x="39922" y="1324"/>
                    <a:pt x="39968" y="1347"/>
                    <a:pt x="40013" y="1347"/>
                  </a:cubicBezTo>
                  <a:cubicBezTo>
                    <a:pt x="40447" y="1393"/>
                    <a:pt x="40858" y="1416"/>
                    <a:pt x="41291" y="1461"/>
                  </a:cubicBezTo>
                  <a:lnTo>
                    <a:pt x="41634" y="1461"/>
                  </a:lnTo>
                  <a:cubicBezTo>
                    <a:pt x="42090" y="1507"/>
                    <a:pt x="42524" y="1552"/>
                    <a:pt x="42981" y="1598"/>
                  </a:cubicBezTo>
                  <a:cubicBezTo>
                    <a:pt x="44008" y="1712"/>
                    <a:pt x="45035" y="1804"/>
                    <a:pt x="46039" y="1963"/>
                  </a:cubicBezTo>
                  <a:cubicBezTo>
                    <a:pt x="46222" y="1986"/>
                    <a:pt x="46382" y="2032"/>
                    <a:pt x="46564" y="2055"/>
                  </a:cubicBezTo>
                  <a:cubicBezTo>
                    <a:pt x="46655" y="2055"/>
                    <a:pt x="46724" y="2055"/>
                    <a:pt x="46792" y="2009"/>
                  </a:cubicBezTo>
                  <a:cubicBezTo>
                    <a:pt x="46815" y="1986"/>
                    <a:pt x="46838" y="1963"/>
                    <a:pt x="46861" y="1918"/>
                  </a:cubicBezTo>
                  <a:cubicBezTo>
                    <a:pt x="46906" y="1941"/>
                    <a:pt x="46952" y="1941"/>
                    <a:pt x="47021" y="1963"/>
                  </a:cubicBezTo>
                  <a:cubicBezTo>
                    <a:pt x="47066" y="1986"/>
                    <a:pt x="47135" y="1986"/>
                    <a:pt x="47180" y="2009"/>
                  </a:cubicBezTo>
                  <a:cubicBezTo>
                    <a:pt x="47249" y="2032"/>
                    <a:pt x="47340" y="2055"/>
                    <a:pt x="47409" y="2055"/>
                  </a:cubicBezTo>
                  <a:cubicBezTo>
                    <a:pt x="47426" y="2058"/>
                    <a:pt x="47444" y="2059"/>
                    <a:pt x="47461" y="2059"/>
                  </a:cubicBezTo>
                  <a:cubicBezTo>
                    <a:pt x="47574" y="2059"/>
                    <a:pt x="47669" y="1994"/>
                    <a:pt x="47728" y="1895"/>
                  </a:cubicBezTo>
                  <a:cubicBezTo>
                    <a:pt x="47797" y="1758"/>
                    <a:pt x="47728" y="1575"/>
                    <a:pt x="47591" y="1507"/>
                  </a:cubicBezTo>
                  <a:cubicBezTo>
                    <a:pt x="47454" y="1438"/>
                    <a:pt x="47295" y="1393"/>
                    <a:pt x="47135" y="1347"/>
                  </a:cubicBezTo>
                  <a:cubicBezTo>
                    <a:pt x="47158" y="1324"/>
                    <a:pt x="47158" y="1301"/>
                    <a:pt x="47158" y="1279"/>
                  </a:cubicBezTo>
                  <a:cubicBezTo>
                    <a:pt x="47158" y="1233"/>
                    <a:pt x="47158" y="1187"/>
                    <a:pt x="47135" y="1142"/>
                  </a:cubicBezTo>
                  <a:cubicBezTo>
                    <a:pt x="47112" y="1073"/>
                    <a:pt x="47066" y="1005"/>
                    <a:pt x="46998" y="982"/>
                  </a:cubicBezTo>
                  <a:cubicBezTo>
                    <a:pt x="46906" y="936"/>
                    <a:pt x="46838" y="913"/>
                    <a:pt x="46747" y="913"/>
                  </a:cubicBezTo>
                  <a:cubicBezTo>
                    <a:pt x="46655" y="891"/>
                    <a:pt x="46587" y="868"/>
                    <a:pt x="46496" y="868"/>
                  </a:cubicBezTo>
                  <a:cubicBezTo>
                    <a:pt x="46336" y="845"/>
                    <a:pt x="46176" y="822"/>
                    <a:pt x="46016" y="799"/>
                  </a:cubicBezTo>
                  <a:cubicBezTo>
                    <a:pt x="45697" y="731"/>
                    <a:pt x="45354" y="685"/>
                    <a:pt x="45012" y="639"/>
                  </a:cubicBezTo>
                  <a:cubicBezTo>
                    <a:pt x="44898" y="639"/>
                    <a:pt x="44761" y="617"/>
                    <a:pt x="44647" y="594"/>
                  </a:cubicBezTo>
                  <a:cubicBezTo>
                    <a:pt x="44259" y="548"/>
                    <a:pt x="43894" y="480"/>
                    <a:pt x="43506" y="434"/>
                  </a:cubicBezTo>
                  <a:cubicBezTo>
                    <a:pt x="43506" y="434"/>
                    <a:pt x="43506" y="411"/>
                    <a:pt x="43483" y="411"/>
                  </a:cubicBezTo>
                  <a:cubicBezTo>
                    <a:pt x="43437" y="343"/>
                    <a:pt x="43369" y="297"/>
                    <a:pt x="43300" y="297"/>
                  </a:cubicBezTo>
                  <a:cubicBezTo>
                    <a:pt x="42341" y="206"/>
                    <a:pt x="41383" y="114"/>
                    <a:pt x="40447" y="69"/>
                  </a:cubicBezTo>
                  <a:lnTo>
                    <a:pt x="39990" y="69"/>
                  </a:lnTo>
                  <a:cubicBezTo>
                    <a:pt x="39534" y="46"/>
                    <a:pt x="39077" y="23"/>
                    <a:pt x="38644" y="23"/>
                  </a:cubicBezTo>
                  <a:cubicBezTo>
                    <a:pt x="38530" y="0"/>
                    <a:pt x="38415" y="0"/>
                    <a:pt x="38324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36"/>
            <p:cNvSpPr/>
            <p:nvPr/>
          </p:nvSpPr>
          <p:spPr>
            <a:xfrm>
              <a:off x="12072508" y="3621421"/>
              <a:ext cx="347157" cy="170695"/>
            </a:xfrm>
            <a:custGeom>
              <a:avLst/>
              <a:gdLst/>
              <a:ahLst/>
              <a:cxnLst/>
              <a:rect l="l" t="t" r="r" b="b"/>
              <a:pathLst>
                <a:path w="12463" h="6128" extrusionOk="0">
                  <a:moveTo>
                    <a:pt x="137" y="0"/>
                  </a:moveTo>
                  <a:cubicBezTo>
                    <a:pt x="69" y="0"/>
                    <a:pt x="23" y="46"/>
                    <a:pt x="23" y="115"/>
                  </a:cubicBezTo>
                  <a:cubicBezTo>
                    <a:pt x="0" y="183"/>
                    <a:pt x="46" y="251"/>
                    <a:pt x="114" y="251"/>
                  </a:cubicBezTo>
                  <a:cubicBezTo>
                    <a:pt x="342" y="297"/>
                    <a:pt x="593" y="343"/>
                    <a:pt x="822" y="366"/>
                  </a:cubicBezTo>
                  <a:cubicBezTo>
                    <a:pt x="1004" y="388"/>
                    <a:pt x="1164" y="411"/>
                    <a:pt x="1347" y="457"/>
                  </a:cubicBezTo>
                  <a:cubicBezTo>
                    <a:pt x="1575" y="480"/>
                    <a:pt x="1780" y="525"/>
                    <a:pt x="2009" y="571"/>
                  </a:cubicBezTo>
                  <a:cubicBezTo>
                    <a:pt x="2191" y="617"/>
                    <a:pt x="2397" y="662"/>
                    <a:pt x="2579" y="731"/>
                  </a:cubicBezTo>
                  <a:lnTo>
                    <a:pt x="2511" y="731"/>
                  </a:lnTo>
                  <a:cubicBezTo>
                    <a:pt x="2442" y="731"/>
                    <a:pt x="2397" y="776"/>
                    <a:pt x="2374" y="822"/>
                  </a:cubicBezTo>
                  <a:cubicBezTo>
                    <a:pt x="2328" y="891"/>
                    <a:pt x="2351" y="959"/>
                    <a:pt x="2374" y="1005"/>
                  </a:cubicBezTo>
                  <a:cubicBezTo>
                    <a:pt x="2397" y="1050"/>
                    <a:pt x="2420" y="1073"/>
                    <a:pt x="2442" y="1096"/>
                  </a:cubicBezTo>
                  <a:cubicBezTo>
                    <a:pt x="2488" y="1119"/>
                    <a:pt x="2534" y="1142"/>
                    <a:pt x="2579" y="1187"/>
                  </a:cubicBezTo>
                  <a:cubicBezTo>
                    <a:pt x="2625" y="1210"/>
                    <a:pt x="2671" y="1233"/>
                    <a:pt x="2716" y="1233"/>
                  </a:cubicBezTo>
                  <a:cubicBezTo>
                    <a:pt x="2762" y="1279"/>
                    <a:pt x="2808" y="1301"/>
                    <a:pt x="2876" y="1324"/>
                  </a:cubicBezTo>
                  <a:lnTo>
                    <a:pt x="2899" y="1324"/>
                  </a:lnTo>
                  <a:cubicBezTo>
                    <a:pt x="2853" y="1438"/>
                    <a:pt x="2922" y="1553"/>
                    <a:pt x="3013" y="1621"/>
                  </a:cubicBezTo>
                  <a:cubicBezTo>
                    <a:pt x="3081" y="1644"/>
                    <a:pt x="3127" y="1644"/>
                    <a:pt x="3173" y="1667"/>
                  </a:cubicBezTo>
                  <a:cubicBezTo>
                    <a:pt x="3515" y="1781"/>
                    <a:pt x="3835" y="1895"/>
                    <a:pt x="4154" y="2009"/>
                  </a:cubicBezTo>
                  <a:cubicBezTo>
                    <a:pt x="4451" y="2123"/>
                    <a:pt x="4771" y="2237"/>
                    <a:pt x="5090" y="2351"/>
                  </a:cubicBezTo>
                  <a:cubicBezTo>
                    <a:pt x="5432" y="2488"/>
                    <a:pt x="5775" y="2625"/>
                    <a:pt x="6140" y="2762"/>
                  </a:cubicBezTo>
                  <a:cubicBezTo>
                    <a:pt x="6460" y="2876"/>
                    <a:pt x="6779" y="3013"/>
                    <a:pt x="7122" y="3127"/>
                  </a:cubicBezTo>
                  <a:cubicBezTo>
                    <a:pt x="7190" y="3150"/>
                    <a:pt x="7281" y="3173"/>
                    <a:pt x="7350" y="3219"/>
                  </a:cubicBezTo>
                  <a:cubicBezTo>
                    <a:pt x="7452" y="3253"/>
                    <a:pt x="7566" y="3312"/>
                    <a:pt x="7674" y="3312"/>
                  </a:cubicBezTo>
                  <a:cubicBezTo>
                    <a:pt x="7712" y="3312"/>
                    <a:pt x="7748" y="3305"/>
                    <a:pt x="7783" y="3287"/>
                  </a:cubicBezTo>
                  <a:cubicBezTo>
                    <a:pt x="7829" y="3264"/>
                    <a:pt x="7875" y="3219"/>
                    <a:pt x="7898" y="3173"/>
                  </a:cubicBezTo>
                  <a:cubicBezTo>
                    <a:pt x="7989" y="3242"/>
                    <a:pt x="8057" y="3287"/>
                    <a:pt x="8126" y="3356"/>
                  </a:cubicBezTo>
                  <a:cubicBezTo>
                    <a:pt x="8240" y="3447"/>
                    <a:pt x="8331" y="3538"/>
                    <a:pt x="8445" y="3630"/>
                  </a:cubicBezTo>
                  <a:cubicBezTo>
                    <a:pt x="8560" y="3721"/>
                    <a:pt x="8674" y="3812"/>
                    <a:pt x="8788" y="3904"/>
                  </a:cubicBezTo>
                  <a:cubicBezTo>
                    <a:pt x="9016" y="4086"/>
                    <a:pt x="9244" y="4246"/>
                    <a:pt x="9473" y="4406"/>
                  </a:cubicBezTo>
                  <a:cubicBezTo>
                    <a:pt x="9701" y="4588"/>
                    <a:pt x="9975" y="4725"/>
                    <a:pt x="10226" y="4885"/>
                  </a:cubicBezTo>
                  <a:cubicBezTo>
                    <a:pt x="10271" y="4931"/>
                    <a:pt x="10317" y="4953"/>
                    <a:pt x="10363" y="4999"/>
                  </a:cubicBezTo>
                  <a:cubicBezTo>
                    <a:pt x="10591" y="5136"/>
                    <a:pt x="10774" y="5296"/>
                    <a:pt x="10979" y="5433"/>
                  </a:cubicBezTo>
                  <a:cubicBezTo>
                    <a:pt x="11093" y="5524"/>
                    <a:pt x="11207" y="5615"/>
                    <a:pt x="11299" y="5684"/>
                  </a:cubicBezTo>
                  <a:cubicBezTo>
                    <a:pt x="11367" y="5730"/>
                    <a:pt x="11413" y="5775"/>
                    <a:pt x="11481" y="5798"/>
                  </a:cubicBezTo>
                  <a:cubicBezTo>
                    <a:pt x="11504" y="5821"/>
                    <a:pt x="11504" y="5821"/>
                    <a:pt x="11527" y="5844"/>
                  </a:cubicBezTo>
                  <a:cubicBezTo>
                    <a:pt x="11572" y="5866"/>
                    <a:pt x="11641" y="5866"/>
                    <a:pt x="11687" y="5866"/>
                  </a:cubicBezTo>
                  <a:cubicBezTo>
                    <a:pt x="11755" y="5866"/>
                    <a:pt x="11778" y="5844"/>
                    <a:pt x="11824" y="5821"/>
                  </a:cubicBezTo>
                  <a:cubicBezTo>
                    <a:pt x="11869" y="5866"/>
                    <a:pt x="11915" y="5889"/>
                    <a:pt x="11960" y="5935"/>
                  </a:cubicBezTo>
                  <a:cubicBezTo>
                    <a:pt x="11983" y="5981"/>
                    <a:pt x="12006" y="6003"/>
                    <a:pt x="12029" y="6026"/>
                  </a:cubicBezTo>
                  <a:cubicBezTo>
                    <a:pt x="12052" y="6095"/>
                    <a:pt x="12120" y="6118"/>
                    <a:pt x="12166" y="6118"/>
                  </a:cubicBezTo>
                  <a:cubicBezTo>
                    <a:pt x="12186" y="6124"/>
                    <a:pt x="12204" y="6127"/>
                    <a:pt x="12221" y="6127"/>
                  </a:cubicBezTo>
                  <a:cubicBezTo>
                    <a:pt x="12263" y="6127"/>
                    <a:pt x="12300" y="6111"/>
                    <a:pt x="12349" y="6095"/>
                  </a:cubicBezTo>
                  <a:cubicBezTo>
                    <a:pt x="12440" y="6026"/>
                    <a:pt x="12463" y="5889"/>
                    <a:pt x="12394" y="5775"/>
                  </a:cubicBezTo>
                  <a:cubicBezTo>
                    <a:pt x="12326" y="5684"/>
                    <a:pt x="12212" y="5615"/>
                    <a:pt x="12120" y="5547"/>
                  </a:cubicBezTo>
                  <a:cubicBezTo>
                    <a:pt x="12029" y="5456"/>
                    <a:pt x="11915" y="5364"/>
                    <a:pt x="11801" y="5296"/>
                  </a:cubicBezTo>
                  <a:cubicBezTo>
                    <a:pt x="11755" y="5250"/>
                    <a:pt x="11709" y="5227"/>
                    <a:pt x="11664" y="5182"/>
                  </a:cubicBezTo>
                  <a:cubicBezTo>
                    <a:pt x="11595" y="5136"/>
                    <a:pt x="11550" y="5090"/>
                    <a:pt x="11481" y="5045"/>
                  </a:cubicBezTo>
                  <a:cubicBezTo>
                    <a:pt x="11321" y="4908"/>
                    <a:pt x="11184" y="4794"/>
                    <a:pt x="11025" y="4657"/>
                  </a:cubicBezTo>
                  <a:cubicBezTo>
                    <a:pt x="10842" y="4543"/>
                    <a:pt x="10637" y="4406"/>
                    <a:pt x="10454" y="4292"/>
                  </a:cubicBezTo>
                  <a:cubicBezTo>
                    <a:pt x="10271" y="4177"/>
                    <a:pt x="10112" y="4063"/>
                    <a:pt x="9929" y="3949"/>
                  </a:cubicBezTo>
                  <a:cubicBezTo>
                    <a:pt x="9678" y="3789"/>
                    <a:pt x="9450" y="3607"/>
                    <a:pt x="9221" y="3447"/>
                  </a:cubicBezTo>
                  <a:cubicBezTo>
                    <a:pt x="9107" y="3333"/>
                    <a:pt x="8970" y="3242"/>
                    <a:pt x="8856" y="3150"/>
                  </a:cubicBezTo>
                  <a:cubicBezTo>
                    <a:pt x="8719" y="3036"/>
                    <a:pt x="8605" y="2922"/>
                    <a:pt x="8491" y="2831"/>
                  </a:cubicBezTo>
                  <a:cubicBezTo>
                    <a:pt x="7966" y="2420"/>
                    <a:pt x="7373" y="2077"/>
                    <a:pt x="6756" y="1826"/>
                  </a:cubicBezTo>
                  <a:cubicBezTo>
                    <a:pt x="6460" y="1689"/>
                    <a:pt x="6163" y="1575"/>
                    <a:pt x="5866" y="1438"/>
                  </a:cubicBezTo>
                  <a:cubicBezTo>
                    <a:pt x="5752" y="1416"/>
                    <a:pt x="5661" y="1370"/>
                    <a:pt x="5547" y="1347"/>
                  </a:cubicBezTo>
                  <a:cubicBezTo>
                    <a:pt x="5318" y="1233"/>
                    <a:pt x="5090" y="1142"/>
                    <a:pt x="4862" y="1050"/>
                  </a:cubicBezTo>
                  <a:cubicBezTo>
                    <a:pt x="4725" y="982"/>
                    <a:pt x="4565" y="936"/>
                    <a:pt x="4428" y="891"/>
                  </a:cubicBezTo>
                  <a:cubicBezTo>
                    <a:pt x="4337" y="868"/>
                    <a:pt x="4246" y="845"/>
                    <a:pt x="4177" y="799"/>
                  </a:cubicBezTo>
                  <a:cubicBezTo>
                    <a:pt x="4154" y="799"/>
                    <a:pt x="4109" y="799"/>
                    <a:pt x="4086" y="776"/>
                  </a:cubicBezTo>
                  <a:cubicBezTo>
                    <a:pt x="4040" y="776"/>
                    <a:pt x="3972" y="754"/>
                    <a:pt x="3903" y="754"/>
                  </a:cubicBezTo>
                  <a:cubicBezTo>
                    <a:pt x="3858" y="754"/>
                    <a:pt x="3812" y="776"/>
                    <a:pt x="3766" y="799"/>
                  </a:cubicBezTo>
                  <a:cubicBezTo>
                    <a:pt x="3766" y="822"/>
                    <a:pt x="3743" y="822"/>
                    <a:pt x="3743" y="845"/>
                  </a:cubicBezTo>
                  <a:cubicBezTo>
                    <a:pt x="3424" y="708"/>
                    <a:pt x="3104" y="594"/>
                    <a:pt x="2785" y="503"/>
                  </a:cubicBezTo>
                  <a:cubicBezTo>
                    <a:pt x="2374" y="388"/>
                    <a:pt x="1963" y="297"/>
                    <a:pt x="1552" y="229"/>
                  </a:cubicBezTo>
                  <a:cubicBezTo>
                    <a:pt x="1073" y="137"/>
                    <a:pt x="616" y="92"/>
                    <a:pt x="160" y="23"/>
                  </a:cubicBezTo>
                  <a:cubicBezTo>
                    <a:pt x="160" y="0"/>
                    <a:pt x="137" y="0"/>
                    <a:pt x="137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36"/>
            <p:cNvSpPr/>
            <p:nvPr/>
          </p:nvSpPr>
          <p:spPr>
            <a:xfrm>
              <a:off x="10835217" y="3476464"/>
              <a:ext cx="1655673" cy="259274"/>
            </a:xfrm>
            <a:custGeom>
              <a:avLst/>
              <a:gdLst/>
              <a:ahLst/>
              <a:cxnLst/>
              <a:rect l="l" t="t" r="r" b="b"/>
              <a:pathLst>
                <a:path w="59439" h="9308" extrusionOk="0">
                  <a:moveTo>
                    <a:pt x="16892" y="7510"/>
                  </a:moveTo>
                  <a:cubicBezTo>
                    <a:pt x="16872" y="7510"/>
                    <a:pt x="16852" y="7510"/>
                    <a:pt x="16831" y="7525"/>
                  </a:cubicBezTo>
                  <a:lnTo>
                    <a:pt x="16831" y="7525"/>
                  </a:lnTo>
                  <a:cubicBezTo>
                    <a:pt x="16851" y="7520"/>
                    <a:pt x="16871" y="7515"/>
                    <a:pt x="16892" y="7510"/>
                  </a:cubicBezTo>
                  <a:close/>
                  <a:moveTo>
                    <a:pt x="58922" y="8149"/>
                  </a:moveTo>
                  <a:cubicBezTo>
                    <a:pt x="58927" y="8155"/>
                    <a:pt x="58931" y="8161"/>
                    <a:pt x="58936" y="8167"/>
                  </a:cubicBezTo>
                  <a:lnTo>
                    <a:pt x="58936" y="8167"/>
                  </a:lnTo>
                  <a:cubicBezTo>
                    <a:pt x="58934" y="8159"/>
                    <a:pt x="58929" y="8154"/>
                    <a:pt x="58922" y="8149"/>
                  </a:cubicBezTo>
                  <a:close/>
                  <a:moveTo>
                    <a:pt x="16908" y="8168"/>
                  </a:moveTo>
                  <a:lnTo>
                    <a:pt x="16908" y="8168"/>
                  </a:lnTo>
                  <a:cubicBezTo>
                    <a:pt x="16903" y="8169"/>
                    <a:pt x="16897" y="8171"/>
                    <a:pt x="16892" y="8172"/>
                  </a:cubicBezTo>
                  <a:cubicBezTo>
                    <a:pt x="16897" y="8172"/>
                    <a:pt x="16903" y="8170"/>
                    <a:pt x="16908" y="8168"/>
                  </a:cubicBezTo>
                  <a:close/>
                  <a:moveTo>
                    <a:pt x="42661" y="0"/>
                  </a:moveTo>
                  <a:cubicBezTo>
                    <a:pt x="42433" y="0"/>
                    <a:pt x="42182" y="0"/>
                    <a:pt x="41931" y="23"/>
                  </a:cubicBezTo>
                  <a:cubicBezTo>
                    <a:pt x="41429" y="46"/>
                    <a:pt x="40904" y="92"/>
                    <a:pt x="40379" y="160"/>
                  </a:cubicBezTo>
                  <a:cubicBezTo>
                    <a:pt x="40128" y="183"/>
                    <a:pt x="39877" y="228"/>
                    <a:pt x="39626" y="251"/>
                  </a:cubicBezTo>
                  <a:cubicBezTo>
                    <a:pt x="39397" y="297"/>
                    <a:pt x="39146" y="343"/>
                    <a:pt x="38918" y="365"/>
                  </a:cubicBezTo>
                  <a:cubicBezTo>
                    <a:pt x="38462" y="434"/>
                    <a:pt x="38028" y="525"/>
                    <a:pt x="37571" y="617"/>
                  </a:cubicBezTo>
                  <a:cubicBezTo>
                    <a:pt x="37320" y="662"/>
                    <a:pt x="37069" y="708"/>
                    <a:pt x="36818" y="753"/>
                  </a:cubicBezTo>
                  <a:cubicBezTo>
                    <a:pt x="36590" y="799"/>
                    <a:pt x="36362" y="845"/>
                    <a:pt x="36156" y="890"/>
                  </a:cubicBezTo>
                  <a:cubicBezTo>
                    <a:pt x="35745" y="1005"/>
                    <a:pt x="35335" y="1119"/>
                    <a:pt x="34924" y="1256"/>
                  </a:cubicBezTo>
                  <a:cubicBezTo>
                    <a:pt x="34718" y="1324"/>
                    <a:pt x="34536" y="1393"/>
                    <a:pt x="34330" y="1461"/>
                  </a:cubicBezTo>
                  <a:cubicBezTo>
                    <a:pt x="34102" y="1530"/>
                    <a:pt x="33874" y="1598"/>
                    <a:pt x="33645" y="1689"/>
                  </a:cubicBezTo>
                  <a:cubicBezTo>
                    <a:pt x="33143" y="1849"/>
                    <a:pt x="32641" y="2055"/>
                    <a:pt x="32139" y="2237"/>
                  </a:cubicBezTo>
                  <a:cubicBezTo>
                    <a:pt x="31888" y="2328"/>
                    <a:pt x="31637" y="2443"/>
                    <a:pt x="31386" y="2534"/>
                  </a:cubicBezTo>
                  <a:cubicBezTo>
                    <a:pt x="31180" y="2602"/>
                    <a:pt x="30975" y="2694"/>
                    <a:pt x="30770" y="2762"/>
                  </a:cubicBezTo>
                  <a:cubicBezTo>
                    <a:pt x="30359" y="2922"/>
                    <a:pt x="29948" y="3104"/>
                    <a:pt x="29537" y="3264"/>
                  </a:cubicBezTo>
                  <a:cubicBezTo>
                    <a:pt x="29377" y="3356"/>
                    <a:pt x="29195" y="3424"/>
                    <a:pt x="29012" y="3493"/>
                  </a:cubicBezTo>
                  <a:cubicBezTo>
                    <a:pt x="28852" y="3561"/>
                    <a:pt x="28670" y="3629"/>
                    <a:pt x="28487" y="3698"/>
                  </a:cubicBezTo>
                  <a:cubicBezTo>
                    <a:pt x="28418" y="3721"/>
                    <a:pt x="28327" y="3744"/>
                    <a:pt x="28236" y="3789"/>
                  </a:cubicBezTo>
                  <a:cubicBezTo>
                    <a:pt x="28145" y="3812"/>
                    <a:pt x="28030" y="3858"/>
                    <a:pt x="27916" y="3903"/>
                  </a:cubicBezTo>
                  <a:cubicBezTo>
                    <a:pt x="27711" y="3972"/>
                    <a:pt x="27505" y="4063"/>
                    <a:pt x="27277" y="4132"/>
                  </a:cubicBezTo>
                  <a:cubicBezTo>
                    <a:pt x="26752" y="4314"/>
                    <a:pt x="26250" y="4542"/>
                    <a:pt x="25725" y="4748"/>
                  </a:cubicBezTo>
                  <a:cubicBezTo>
                    <a:pt x="25474" y="4839"/>
                    <a:pt x="25200" y="4930"/>
                    <a:pt x="24949" y="5022"/>
                  </a:cubicBezTo>
                  <a:cubicBezTo>
                    <a:pt x="24698" y="5113"/>
                    <a:pt x="24447" y="5204"/>
                    <a:pt x="24196" y="5319"/>
                  </a:cubicBezTo>
                  <a:cubicBezTo>
                    <a:pt x="23922" y="5410"/>
                    <a:pt x="23671" y="5524"/>
                    <a:pt x="23397" y="5615"/>
                  </a:cubicBezTo>
                  <a:cubicBezTo>
                    <a:pt x="23146" y="5729"/>
                    <a:pt x="22895" y="5821"/>
                    <a:pt x="22621" y="5889"/>
                  </a:cubicBezTo>
                  <a:cubicBezTo>
                    <a:pt x="22393" y="5980"/>
                    <a:pt x="22142" y="6049"/>
                    <a:pt x="21890" y="6140"/>
                  </a:cubicBezTo>
                  <a:cubicBezTo>
                    <a:pt x="21639" y="6209"/>
                    <a:pt x="21365" y="6300"/>
                    <a:pt x="21114" y="6391"/>
                  </a:cubicBezTo>
                  <a:cubicBezTo>
                    <a:pt x="20544" y="6574"/>
                    <a:pt x="19973" y="6734"/>
                    <a:pt x="19403" y="6893"/>
                  </a:cubicBezTo>
                  <a:cubicBezTo>
                    <a:pt x="19106" y="6985"/>
                    <a:pt x="18786" y="7053"/>
                    <a:pt x="18489" y="7122"/>
                  </a:cubicBezTo>
                  <a:cubicBezTo>
                    <a:pt x="18193" y="7190"/>
                    <a:pt x="17896" y="7281"/>
                    <a:pt x="17599" y="7350"/>
                  </a:cubicBezTo>
                  <a:cubicBezTo>
                    <a:pt x="17348" y="7396"/>
                    <a:pt x="17097" y="7464"/>
                    <a:pt x="16823" y="7533"/>
                  </a:cubicBezTo>
                  <a:cubicBezTo>
                    <a:pt x="16826" y="7530"/>
                    <a:pt x="16829" y="7527"/>
                    <a:pt x="16831" y="7525"/>
                  </a:cubicBezTo>
                  <a:lnTo>
                    <a:pt x="16831" y="7525"/>
                  </a:lnTo>
                  <a:cubicBezTo>
                    <a:pt x="16768" y="7542"/>
                    <a:pt x="16711" y="7555"/>
                    <a:pt x="16641" y="7555"/>
                  </a:cubicBezTo>
                  <a:lnTo>
                    <a:pt x="16732" y="7555"/>
                  </a:lnTo>
                  <a:cubicBezTo>
                    <a:pt x="16207" y="7670"/>
                    <a:pt x="15682" y="7761"/>
                    <a:pt x="15157" y="7852"/>
                  </a:cubicBezTo>
                  <a:cubicBezTo>
                    <a:pt x="14883" y="7875"/>
                    <a:pt x="14632" y="7921"/>
                    <a:pt x="14358" y="7966"/>
                  </a:cubicBezTo>
                  <a:cubicBezTo>
                    <a:pt x="14130" y="7989"/>
                    <a:pt x="13879" y="8035"/>
                    <a:pt x="13651" y="8080"/>
                  </a:cubicBezTo>
                  <a:cubicBezTo>
                    <a:pt x="13399" y="8103"/>
                    <a:pt x="13148" y="8149"/>
                    <a:pt x="12897" y="8172"/>
                  </a:cubicBezTo>
                  <a:cubicBezTo>
                    <a:pt x="12623" y="8217"/>
                    <a:pt x="12372" y="8240"/>
                    <a:pt x="12098" y="8286"/>
                  </a:cubicBezTo>
                  <a:cubicBezTo>
                    <a:pt x="11825" y="8309"/>
                    <a:pt x="11573" y="8354"/>
                    <a:pt x="11300" y="8377"/>
                  </a:cubicBezTo>
                  <a:cubicBezTo>
                    <a:pt x="11026" y="8400"/>
                    <a:pt x="10775" y="8423"/>
                    <a:pt x="10501" y="8446"/>
                  </a:cubicBezTo>
                  <a:cubicBezTo>
                    <a:pt x="10090" y="8468"/>
                    <a:pt x="9656" y="8491"/>
                    <a:pt x="9222" y="8514"/>
                  </a:cubicBezTo>
                  <a:cubicBezTo>
                    <a:pt x="8812" y="8514"/>
                    <a:pt x="8378" y="8514"/>
                    <a:pt x="7967" y="8491"/>
                  </a:cubicBezTo>
                  <a:cubicBezTo>
                    <a:pt x="7602" y="8491"/>
                    <a:pt x="7237" y="8468"/>
                    <a:pt x="6871" y="8468"/>
                  </a:cubicBezTo>
                  <a:cubicBezTo>
                    <a:pt x="6506" y="8468"/>
                    <a:pt x="6141" y="8446"/>
                    <a:pt x="5776" y="8446"/>
                  </a:cubicBezTo>
                  <a:cubicBezTo>
                    <a:pt x="5616" y="8446"/>
                    <a:pt x="5479" y="8423"/>
                    <a:pt x="5319" y="8423"/>
                  </a:cubicBezTo>
                  <a:cubicBezTo>
                    <a:pt x="5182" y="8423"/>
                    <a:pt x="5068" y="8423"/>
                    <a:pt x="4954" y="8400"/>
                  </a:cubicBezTo>
                  <a:lnTo>
                    <a:pt x="5023" y="8400"/>
                  </a:lnTo>
                  <a:cubicBezTo>
                    <a:pt x="4657" y="8377"/>
                    <a:pt x="4269" y="8354"/>
                    <a:pt x="3881" y="8331"/>
                  </a:cubicBezTo>
                  <a:cubicBezTo>
                    <a:pt x="3676" y="8309"/>
                    <a:pt x="3470" y="8286"/>
                    <a:pt x="3288" y="8263"/>
                  </a:cubicBezTo>
                  <a:cubicBezTo>
                    <a:pt x="3082" y="8240"/>
                    <a:pt x="2877" y="8195"/>
                    <a:pt x="2672" y="8149"/>
                  </a:cubicBezTo>
                  <a:cubicBezTo>
                    <a:pt x="2443" y="8126"/>
                    <a:pt x="2238" y="8080"/>
                    <a:pt x="2032" y="8035"/>
                  </a:cubicBezTo>
                  <a:cubicBezTo>
                    <a:pt x="1827" y="8012"/>
                    <a:pt x="1644" y="7966"/>
                    <a:pt x="1439" y="7921"/>
                  </a:cubicBezTo>
                  <a:cubicBezTo>
                    <a:pt x="1256" y="7898"/>
                    <a:pt x="1051" y="7852"/>
                    <a:pt x="868" y="7806"/>
                  </a:cubicBezTo>
                  <a:cubicBezTo>
                    <a:pt x="663" y="7761"/>
                    <a:pt x="457" y="7692"/>
                    <a:pt x="275" y="7647"/>
                  </a:cubicBezTo>
                  <a:cubicBezTo>
                    <a:pt x="263" y="7644"/>
                    <a:pt x="251" y="7643"/>
                    <a:pt x="239" y="7643"/>
                  </a:cubicBezTo>
                  <a:cubicBezTo>
                    <a:pt x="133" y="7643"/>
                    <a:pt x="21" y="7727"/>
                    <a:pt x="1" y="7829"/>
                  </a:cubicBezTo>
                  <a:cubicBezTo>
                    <a:pt x="1" y="7898"/>
                    <a:pt x="1" y="7966"/>
                    <a:pt x="47" y="8012"/>
                  </a:cubicBezTo>
                  <a:cubicBezTo>
                    <a:pt x="69" y="8058"/>
                    <a:pt x="138" y="8080"/>
                    <a:pt x="184" y="8103"/>
                  </a:cubicBezTo>
                  <a:cubicBezTo>
                    <a:pt x="412" y="8172"/>
                    <a:pt x="640" y="8240"/>
                    <a:pt x="846" y="8286"/>
                  </a:cubicBezTo>
                  <a:cubicBezTo>
                    <a:pt x="1074" y="8354"/>
                    <a:pt x="1279" y="8423"/>
                    <a:pt x="1485" y="8491"/>
                  </a:cubicBezTo>
                  <a:cubicBezTo>
                    <a:pt x="1690" y="8537"/>
                    <a:pt x="1918" y="8605"/>
                    <a:pt x="2124" y="8651"/>
                  </a:cubicBezTo>
                  <a:cubicBezTo>
                    <a:pt x="2375" y="8719"/>
                    <a:pt x="2626" y="8765"/>
                    <a:pt x="2877" y="8811"/>
                  </a:cubicBezTo>
                  <a:cubicBezTo>
                    <a:pt x="3311" y="8902"/>
                    <a:pt x="3767" y="8948"/>
                    <a:pt x="4201" y="8993"/>
                  </a:cubicBezTo>
                  <a:cubicBezTo>
                    <a:pt x="4680" y="9039"/>
                    <a:pt x="5160" y="9062"/>
                    <a:pt x="5639" y="9062"/>
                  </a:cubicBezTo>
                  <a:lnTo>
                    <a:pt x="5570" y="9062"/>
                  </a:lnTo>
                  <a:cubicBezTo>
                    <a:pt x="6324" y="9108"/>
                    <a:pt x="7100" y="9108"/>
                    <a:pt x="7853" y="9130"/>
                  </a:cubicBezTo>
                  <a:cubicBezTo>
                    <a:pt x="7944" y="9130"/>
                    <a:pt x="8036" y="9153"/>
                    <a:pt x="8104" y="9153"/>
                  </a:cubicBezTo>
                  <a:cubicBezTo>
                    <a:pt x="8302" y="9153"/>
                    <a:pt x="8489" y="9163"/>
                    <a:pt x="8674" y="9163"/>
                  </a:cubicBezTo>
                  <a:cubicBezTo>
                    <a:pt x="8766" y="9163"/>
                    <a:pt x="8857" y="9161"/>
                    <a:pt x="8949" y="9153"/>
                  </a:cubicBezTo>
                  <a:cubicBezTo>
                    <a:pt x="9245" y="9153"/>
                    <a:pt x="9519" y="9130"/>
                    <a:pt x="9793" y="9130"/>
                  </a:cubicBezTo>
                  <a:cubicBezTo>
                    <a:pt x="10341" y="9108"/>
                    <a:pt x="10889" y="9085"/>
                    <a:pt x="11436" y="9016"/>
                  </a:cubicBezTo>
                  <a:cubicBezTo>
                    <a:pt x="11688" y="8993"/>
                    <a:pt x="11961" y="8948"/>
                    <a:pt x="12213" y="8925"/>
                  </a:cubicBezTo>
                  <a:cubicBezTo>
                    <a:pt x="12486" y="8879"/>
                    <a:pt x="12760" y="8856"/>
                    <a:pt x="13011" y="8811"/>
                  </a:cubicBezTo>
                  <a:cubicBezTo>
                    <a:pt x="13262" y="8788"/>
                    <a:pt x="13514" y="8742"/>
                    <a:pt x="13765" y="8719"/>
                  </a:cubicBezTo>
                  <a:cubicBezTo>
                    <a:pt x="13993" y="8674"/>
                    <a:pt x="14244" y="8628"/>
                    <a:pt x="14472" y="8605"/>
                  </a:cubicBezTo>
                  <a:cubicBezTo>
                    <a:pt x="15310" y="8492"/>
                    <a:pt x="16126" y="8334"/>
                    <a:pt x="16942" y="8153"/>
                  </a:cubicBezTo>
                  <a:lnTo>
                    <a:pt x="16942" y="8153"/>
                  </a:lnTo>
                  <a:cubicBezTo>
                    <a:pt x="16931" y="8157"/>
                    <a:pt x="16919" y="8164"/>
                    <a:pt x="16908" y="8168"/>
                  </a:cubicBezTo>
                  <a:lnTo>
                    <a:pt x="16908" y="8168"/>
                  </a:lnTo>
                  <a:cubicBezTo>
                    <a:pt x="17131" y="8123"/>
                    <a:pt x="17354" y="8056"/>
                    <a:pt x="17576" y="8012"/>
                  </a:cubicBezTo>
                  <a:cubicBezTo>
                    <a:pt x="17873" y="7943"/>
                    <a:pt x="18170" y="7875"/>
                    <a:pt x="18467" y="7806"/>
                  </a:cubicBezTo>
                  <a:cubicBezTo>
                    <a:pt x="18718" y="7738"/>
                    <a:pt x="18969" y="7692"/>
                    <a:pt x="19197" y="7624"/>
                  </a:cubicBezTo>
                  <a:cubicBezTo>
                    <a:pt x="19722" y="7487"/>
                    <a:pt x="20224" y="7350"/>
                    <a:pt x="20726" y="7190"/>
                  </a:cubicBezTo>
                  <a:cubicBezTo>
                    <a:pt x="21229" y="7030"/>
                    <a:pt x="21754" y="6871"/>
                    <a:pt x="22256" y="6711"/>
                  </a:cubicBezTo>
                  <a:cubicBezTo>
                    <a:pt x="22507" y="6620"/>
                    <a:pt x="22758" y="6528"/>
                    <a:pt x="23009" y="6460"/>
                  </a:cubicBezTo>
                  <a:cubicBezTo>
                    <a:pt x="23260" y="6368"/>
                    <a:pt x="23511" y="6277"/>
                    <a:pt x="23785" y="6163"/>
                  </a:cubicBezTo>
                  <a:cubicBezTo>
                    <a:pt x="23899" y="6117"/>
                    <a:pt x="24013" y="6072"/>
                    <a:pt x="24150" y="6026"/>
                  </a:cubicBezTo>
                  <a:cubicBezTo>
                    <a:pt x="24287" y="5980"/>
                    <a:pt x="24424" y="5912"/>
                    <a:pt x="24561" y="5866"/>
                  </a:cubicBezTo>
                  <a:cubicBezTo>
                    <a:pt x="24812" y="5775"/>
                    <a:pt x="25063" y="5684"/>
                    <a:pt x="25314" y="5592"/>
                  </a:cubicBezTo>
                  <a:cubicBezTo>
                    <a:pt x="25588" y="5478"/>
                    <a:pt x="25839" y="5387"/>
                    <a:pt x="26090" y="5296"/>
                  </a:cubicBezTo>
                  <a:cubicBezTo>
                    <a:pt x="26364" y="5182"/>
                    <a:pt x="26615" y="5090"/>
                    <a:pt x="26866" y="4976"/>
                  </a:cubicBezTo>
                  <a:cubicBezTo>
                    <a:pt x="27117" y="4885"/>
                    <a:pt x="27391" y="4794"/>
                    <a:pt x="27642" y="4702"/>
                  </a:cubicBezTo>
                  <a:cubicBezTo>
                    <a:pt x="27734" y="4657"/>
                    <a:pt x="27848" y="4634"/>
                    <a:pt x="27939" y="4588"/>
                  </a:cubicBezTo>
                  <a:cubicBezTo>
                    <a:pt x="28053" y="4565"/>
                    <a:pt x="28167" y="4520"/>
                    <a:pt x="28259" y="4474"/>
                  </a:cubicBezTo>
                  <a:cubicBezTo>
                    <a:pt x="28624" y="4337"/>
                    <a:pt x="28989" y="4200"/>
                    <a:pt x="29354" y="4063"/>
                  </a:cubicBezTo>
                  <a:cubicBezTo>
                    <a:pt x="29720" y="3903"/>
                    <a:pt x="30108" y="3721"/>
                    <a:pt x="30496" y="3584"/>
                  </a:cubicBezTo>
                  <a:cubicBezTo>
                    <a:pt x="30701" y="3493"/>
                    <a:pt x="30929" y="3401"/>
                    <a:pt x="31135" y="3310"/>
                  </a:cubicBezTo>
                  <a:cubicBezTo>
                    <a:pt x="31340" y="3241"/>
                    <a:pt x="31546" y="3173"/>
                    <a:pt x="31751" y="3082"/>
                  </a:cubicBezTo>
                  <a:cubicBezTo>
                    <a:pt x="32230" y="2899"/>
                    <a:pt x="32732" y="2716"/>
                    <a:pt x="33235" y="2534"/>
                  </a:cubicBezTo>
                  <a:cubicBezTo>
                    <a:pt x="33486" y="2420"/>
                    <a:pt x="33760" y="2328"/>
                    <a:pt x="34011" y="2237"/>
                  </a:cubicBezTo>
                  <a:cubicBezTo>
                    <a:pt x="34239" y="2169"/>
                    <a:pt x="34467" y="2100"/>
                    <a:pt x="34673" y="2032"/>
                  </a:cubicBezTo>
                  <a:cubicBezTo>
                    <a:pt x="35015" y="1895"/>
                    <a:pt x="35380" y="1781"/>
                    <a:pt x="35745" y="1689"/>
                  </a:cubicBezTo>
                  <a:cubicBezTo>
                    <a:pt x="35882" y="1644"/>
                    <a:pt x="36042" y="1598"/>
                    <a:pt x="36179" y="1552"/>
                  </a:cubicBezTo>
                  <a:cubicBezTo>
                    <a:pt x="36316" y="1530"/>
                    <a:pt x="36453" y="1484"/>
                    <a:pt x="36590" y="1461"/>
                  </a:cubicBezTo>
                  <a:cubicBezTo>
                    <a:pt x="36818" y="1415"/>
                    <a:pt x="37069" y="1370"/>
                    <a:pt x="37298" y="1324"/>
                  </a:cubicBezTo>
                  <a:cubicBezTo>
                    <a:pt x="37549" y="1278"/>
                    <a:pt x="37800" y="1233"/>
                    <a:pt x="38051" y="1187"/>
                  </a:cubicBezTo>
                  <a:cubicBezTo>
                    <a:pt x="38484" y="1119"/>
                    <a:pt x="38895" y="1027"/>
                    <a:pt x="39329" y="959"/>
                  </a:cubicBezTo>
                  <a:cubicBezTo>
                    <a:pt x="39854" y="868"/>
                    <a:pt x="40379" y="799"/>
                    <a:pt x="40904" y="753"/>
                  </a:cubicBezTo>
                  <a:cubicBezTo>
                    <a:pt x="41383" y="708"/>
                    <a:pt x="41863" y="662"/>
                    <a:pt x="42342" y="662"/>
                  </a:cubicBezTo>
                  <a:cubicBezTo>
                    <a:pt x="42684" y="639"/>
                    <a:pt x="43027" y="639"/>
                    <a:pt x="43369" y="639"/>
                  </a:cubicBezTo>
                  <a:cubicBezTo>
                    <a:pt x="43438" y="662"/>
                    <a:pt x="43506" y="662"/>
                    <a:pt x="43575" y="662"/>
                  </a:cubicBezTo>
                  <a:lnTo>
                    <a:pt x="43826" y="662"/>
                  </a:lnTo>
                  <a:cubicBezTo>
                    <a:pt x="44031" y="685"/>
                    <a:pt x="44236" y="685"/>
                    <a:pt x="44442" y="708"/>
                  </a:cubicBezTo>
                  <a:cubicBezTo>
                    <a:pt x="44670" y="731"/>
                    <a:pt x="44898" y="753"/>
                    <a:pt x="45149" y="776"/>
                  </a:cubicBezTo>
                  <a:cubicBezTo>
                    <a:pt x="45629" y="822"/>
                    <a:pt x="46108" y="913"/>
                    <a:pt x="46587" y="982"/>
                  </a:cubicBezTo>
                  <a:cubicBezTo>
                    <a:pt x="46702" y="1005"/>
                    <a:pt x="46816" y="1027"/>
                    <a:pt x="46907" y="1050"/>
                  </a:cubicBezTo>
                  <a:cubicBezTo>
                    <a:pt x="47044" y="1073"/>
                    <a:pt x="47158" y="1096"/>
                    <a:pt x="47272" y="1142"/>
                  </a:cubicBezTo>
                  <a:cubicBezTo>
                    <a:pt x="47500" y="1187"/>
                    <a:pt x="47752" y="1256"/>
                    <a:pt x="47980" y="1324"/>
                  </a:cubicBezTo>
                  <a:cubicBezTo>
                    <a:pt x="48436" y="1438"/>
                    <a:pt x="48893" y="1575"/>
                    <a:pt x="49326" y="1712"/>
                  </a:cubicBezTo>
                  <a:cubicBezTo>
                    <a:pt x="49578" y="1781"/>
                    <a:pt x="49829" y="1895"/>
                    <a:pt x="50080" y="2009"/>
                  </a:cubicBezTo>
                  <a:cubicBezTo>
                    <a:pt x="50217" y="2055"/>
                    <a:pt x="50354" y="2123"/>
                    <a:pt x="50513" y="2191"/>
                  </a:cubicBezTo>
                  <a:cubicBezTo>
                    <a:pt x="50673" y="2260"/>
                    <a:pt x="50833" y="2328"/>
                    <a:pt x="50993" y="2397"/>
                  </a:cubicBezTo>
                  <a:cubicBezTo>
                    <a:pt x="51472" y="2602"/>
                    <a:pt x="51951" y="2876"/>
                    <a:pt x="52408" y="3173"/>
                  </a:cubicBezTo>
                  <a:cubicBezTo>
                    <a:pt x="52408" y="3173"/>
                    <a:pt x="52431" y="3173"/>
                    <a:pt x="52454" y="3196"/>
                  </a:cubicBezTo>
                  <a:cubicBezTo>
                    <a:pt x="52449" y="3191"/>
                    <a:pt x="52445" y="3187"/>
                    <a:pt x="52442" y="3184"/>
                  </a:cubicBezTo>
                  <a:lnTo>
                    <a:pt x="52442" y="3184"/>
                  </a:lnTo>
                  <a:cubicBezTo>
                    <a:pt x="52453" y="3190"/>
                    <a:pt x="52465" y="3196"/>
                    <a:pt x="52476" y="3196"/>
                  </a:cubicBezTo>
                  <a:lnTo>
                    <a:pt x="52454" y="3196"/>
                  </a:lnTo>
                  <a:cubicBezTo>
                    <a:pt x="52499" y="3219"/>
                    <a:pt x="52545" y="3264"/>
                    <a:pt x="52590" y="3287"/>
                  </a:cubicBezTo>
                  <a:cubicBezTo>
                    <a:pt x="52933" y="3515"/>
                    <a:pt x="53275" y="3744"/>
                    <a:pt x="53595" y="3949"/>
                  </a:cubicBezTo>
                  <a:cubicBezTo>
                    <a:pt x="53755" y="4063"/>
                    <a:pt x="53914" y="4154"/>
                    <a:pt x="54074" y="4269"/>
                  </a:cubicBezTo>
                  <a:cubicBezTo>
                    <a:pt x="54211" y="4360"/>
                    <a:pt x="54348" y="4451"/>
                    <a:pt x="54485" y="4565"/>
                  </a:cubicBezTo>
                  <a:cubicBezTo>
                    <a:pt x="54805" y="4816"/>
                    <a:pt x="55078" y="5090"/>
                    <a:pt x="55375" y="5387"/>
                  </a:cubicBezTo>
                  <a:cubicBezTo>
                    <a:pt x="55649" y="5638"/>
                    <a:pt x="55946" y="5889"/>
                    <a:pt x="56220" y="6117"/>
                  </a:cubicBezTo>
                  <a:cubicBezTo>
                    <a:pt x="56402" y="6277"/>
                    <a:pt x="56585" y="6437"/>
                    <a:pt x="56745" y="6597"/>
                  </a:cubicBezTo>
                  <a:cubicBezTo>
                    <a:pt x="56927" y="6757"/>
                    <a:pt x="57087" y="6916"/>
                    <a:pt x="57247" y="7099"/>
                  </a:cubicBezTo>
                  <a:cubicBezTo>
                    <a:pt x="57407" y="7281"/>
                    <a:pt x="57566" y="7464"/>
                    <a:pt x="57726" y="7670"/>
                  </a:cubicBezTo>
                  <a:cubicBezTo>
                    <a:pt x="57795" y="7761"/>
                    <a:pt x="57863" y="7875"/>
                    <a:pt x="57932" y="7966"/>
                  </a:cubicBezTo>
                  <a:cubicBezTo>
                    <a:pt x="58000" y="8058"/>
                    <a:pt x="58069" y="8149"/>
                    <a:pt x="58137" y="8240"/>
                  </a:cubicBezTo>
                  <a:cubicBezTo>
                    <a:pt x="58228" y="8354"/>
                    <a:pt x="58342" y="8468"/>
                    <a:pt x="58434" y="8583"/>
                  </a:cubicBezTo>
                  <a:cubicBezTo>
                    <a:pt x="58434" y="8583"/>
                    <a:pt x="58434" y="8583"/>
                    <a:pt x="58434" y="8560"/>
                  </a:cubicBezTo>
                  <a:cubicBezTo>
                    <a:pt x="58525" y="8674"/>
                    <a:pt x="58616" y="8788"/>
                    <a:pt x="58685" y="8902"/>
                  </a:cubicBezTo>
                  <a:cubicBezTo>
                    <a:pt x="58708" y="8993"/>
                    <a:pt x="58753" y="9085"/>
                    <a:pt x="58799" y="9176"/>
                  </a:cubicBezTo>
                  <a:cubicBezTo>
                    <a:pt x="58850" y="9261"/>
                    <a:pt x="58963" y="9308"/>
                    <a:pt x="59074" y="9308"/>
                  </a:cubicBezTo>
                  <a:cubicBezTo>
                    <a:pt x="59113" y="9308"/>
                    <a:pt x="59152" y="9302"/>
                    <a:pt x="59187" y="9290"/>
                  </a:cubicBezTo>
                  <a:cubicBezTo>
                    <a:pt x="59347" y="9244"/>
                    <a:pt x="59438" y="9039"/>
                    <a:pt x="59370" y="8879"/>
                  </a:cubicBezTo>
                  <a:cubicBezTo>
                    <a:pt x="59347" y="8834"/>
                    <a:pt x="59324" y="8765"/>
                    <a:pt x="59301" y="8697"/>
                  </a:cubicBezTo>
                  <a:cubicBezTo>
                    <a:pt x="59278" y="8628"/>
                    <a:pt x="59233" y="8560"/>
                    <a:pt x="59187" y="8491"/>
                  </a:cubicBezTo>
                  <a:cubicBezTo>
                    <a:pt x="59110" y="8376"/>
                    <a:pt x="59017" y="8277"/>
                    <a:pt x="58936" y="8167"/>
                  </a:cubicBezTo>
                  <a:lnTo>
                    <a:pt x="58936" y="8167"/>
                  </a:lnTo>
                  <a:cubicBezTo>
                    <a:pt x="58936" y="8169"/>
                    <a:pt x="58936" y="8170"/>
                    <a:pt x="58936" y="8172"/>
                  </a:cubicBezTo>
                  <a:cubicBezTo>
                    <a:pt x="58927" y="8163"/>
                    <a:pt x="58922" y="8155"/>
                    <a:pt x="58918" y="8146"/>
                  </a:cubicBezTo>
                  <a:lnTo>
                    <a:pt x="58918" y="8146"/>
                  </a:lnTo>
                  <a:cubicBezTo>
                    <a:pt x="58919" y="8147"/>
                    <a:pt x="58921" y="8148"/>
                    <a:pt x="58922" y="8149"/>
                  </a:cubicBezTo>
                  <a:lnTo>
                    <a:pt x="58922" y="8149"/>
                  </a:lnTo>
                  <a:cubicBezTo>
                    <a:pt x="58919" y="8144"/>
                    <a:pt x="58915" y="8139"/>
                    <a:pt x="58911" y="8134"/>
                  </a:cubicBezTo>
                  <a:lnTo>
                    <a:pt x="58911" y="8134"/>
                  </a:lnTo>
                  <a:cubicBezTo>
                    <a:pt x="58906" y="8124"/>
                    <a:pt x="58900" y="8113"/>
                    <a:pt x="58890" y="8103"/>
                  </a:cubicBezTo>
                  <a:lnTo>
                    <a:pt x="58890" y="8103"/>
                  </a:lnTo>
                  <a:cubicBezTo>
                    <a:pt x="58890" y="8103"/>
                    <a:pt x="58890" y="8103"/>
                    <a:pt x="58890" y="8103"/>
                  </a:cubicBezTo>
                  <a:cubicBezTo>
                    <a:pt x="58799" y="8012"/>
                    <a:pt x="58731" y="7921"/>
                    <a:pt x="58639" y="7829"/>
                  </a:cubicBezTo>
                  <a:cubicBezTo>
                    <a:pt x="58571" y="7738"/>
                    <a:pt x="58525" y="7647"/>
                    <a:pt x="58457" y="7555"/>
                  </a:cubicBezTo>
                  <a:cubicBezTo>
                    <a:pt x="58365" y="7464"/>
                    <a:pt x="58297" y="7350"/>
                    <a:pt x="58206" y="7236"/>
                  </a:cubicBezTo>
                  <a:cubicBezTo>
                    <a:pt x="58023" y="7008"/>
                    <a:pt x="57840" y="6779"/>
                    <a:pt x="57635" y="6574"/>
                  </a:cubicBezTo>
                  <a:cubicBezTo>
                    <a:pt x="57452" y="6368"/>
                    <a:pt x="57247" y="6163"/>
                    <a:pt x="57041" y="5958"/>
                  </a:cubicBezTo>
                  <a:cubicBezTo>
                    <a:pt x="56813" y="5775"/>
                    <a:pt x="56608" y="5592"/>
                    <a:pt x="56379" y="5410"/>
                  </a:cubicBezTo>
                  <a:cubicBezTo>
                    <a:pt x="56220" y="5250"/>
                    <a:pt x="56037" y="5113"/>
                    <a:pt x="55877" y="4953"/>
                  </a:cubicBezTo>
                  <a:cubicBezTo>
                    <a:pt x="55695" y="4794"/>
                    <a:pt x="55512" y="4611"/>
                    <a:pt x="55330" y="4451"/>
                  </a:cubicBezTo>
                  <a:cubicBezTo>
                    <a:pt x="54850" y="3995"/>
                    <a:pt x="54302" y="3629"/>
                    <a:pt x="53755" y="3287"/>
                  </a:cubicBezTo>
                  <a:cubicBezTo>
                    <a:pt x="53458" y="3082"/>
                    <a:pt x="53138" y="2876"/>
                    <a:pt x="52842" y="2671"/>
                  </a:cubicBezTo>
                  <a:lnTo>
                    <a:pt x="52842" y="2671"/>
                  </a:lnTo>
                  <a:cubicBezTo>
                    <a:pt x="52842" y="2674"/>
                    <a:pt x="52842" y="2677"/>
                    <a:pt x="52843" y="2679"/>
                  </a:cubicBezTo>
                  <a:lnTo>
                    <a:pt x="52843" y="2679"/>
                  </a:lnTo>
                  <a:cubicBezTo>
                    <a:pt x="52643" y="2547"/>
                    <a:pt x="52424" y="2416"/>
                    <a:pt x="52225" y="2306"/>
                  </a:cubicBezTo>
                  <a:cubicBezTo>
                    <a:pt x="52043" y="2191"/>
                    <a:pt x="51837" y="2077"/>
                    <a:pt x="51632" y="1986"/>
                  </a:cubicBezTo>
                  <a:cubicBezTo>
                    <a:pt x="51381" y="1849"/>
                    <a:pt x="51130" y="1758"/>
                    <a:pt x="50879" y="1644"/>
                  </a:cubicBezTo>
                  <a:cubicBezTo>
                    <a:pt x="50650" y="1552"/>
                    <a:pt x="50422" y="1438"/>
                    <a:pt x="50171" y="1324"/>
                  </a:cubicBezTo>
                  <a:cubicBezTo>
                    <a:pt x="49669" y="1119"/>
                    <a:pt x="49167" y="982"/>
                    <a:pt x="48642" y="822"/>
                  </a:cubicBezTo>
                  <a:cubicBezTo>
                    <a:pt x="48368" y="753"/>
                    <a:pt x="48094" y="662"/>
                    <a:pt x="47843" y="594"/>
                  </a:cubicBezTo>
                  <a:cubicBezTo>
                    <a:pt x="47706" y="571"/>
                    <a:pt x="47569" y="525"/>
                    <a:pt x="47432" y="502"/>
                  </a:cubicBezTo>
                  <a:cubicBezTo>
                    <a:pt x="47295" y="480"/>
                    <a:pt x="47158" y="434"/>
                    <a:pt x="47021" y="411"/>
                  </a:cubicBezTo>
                  <a:cubicBezTo>
                    <a:pt x="46496" y="320"/>
                    <a:pt x="45971" y="206"/>
                    <a:pt x="45423" y="137"/>
                  </a:cubicBezTo>
                  <a:cubicBezTo>
                    <a:pt x="45149" y="114"/>
                    <a:pt x="44898" y="92"/>
                    <a:pt x="44624" y="69"/>
                  </a:cubicBezTo>
                  <a:cubicBezTo>
                    <a:pt x="44328" y="46"/>
                    <a:pt x="44031" y="23"/>
                    <a:pt x="43734" y="23"/>
                  </a:cubicBezTo>
                  <a:lnTo>
                    <a:pt x="43826" y="23"/>
                  </a:lnTo>
                  <a:cubicBezTo>
                    <a:pt x="43689" y="23"/>
                    <a:pt x="43552" y="0"/>
                    <a:pt x="43438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36"/>
            <p:cNvSpPr/>
            <p:nvPr/>
          </p:nvSpPr>
          <p:spPr>
            <a:xfrm>
              <a:off x="11237694" y="3446576"/>
              <a:ext cx="970886" cy="257519"/>
            </a:xfrm>
            <a:custGeom>
              <a:avLst/>
              <a:gdLst/>
              <a:ahLst/>
              <a:cxnLst/>
              <a:rect l="l" t="t" r="r" b="b"/>
              <a:pathLst>
                <a:path w="34855" h="9245" extrusionOk="0">
                  <a:moveTo>
                    <a:pt x="29126" y="0"/>
                  </a:moveTo>
                  <a:cubicBezTo>
                    <a:pt x="28874" y="0"/>
                    <a:pt x="28623" y="0"/>
                    <a:pt x="28372" y="23"/>
                  </a:cubicBezTo>
                  <a:cubicBezTo>
                    <a:pt x="28190" y="46"/>
                    <a:pt x="27984" y="69"/>
                    <a:pt x="27779" y="92"/>
                  </a:cubicBezTo>
                  <a:cubicBezTo>
                    <a:pt x="27642" y="115"/>
                    <a:pt x="27505" y="115"/>
                    <a:pt x="27368" y="137"/>
                  </a:cubicBezTo>
                  <a:cubicBezTo>
                    <a:pt x="27163" y="137"/>
                    <a:pt x="26957" y="160"/>
                    <a:pt x="26774" y="183"/>
                  </a:cubicBezTo>
                  <a:cubicBezTo>
                    <a:pt x="26569" y="206"/>
                    <a:pt x="26386" y="229"/>
                    <a:pt x="26204" y="252"/>
                  </a:cubicBezTo>
                  <a:cubicBezTo>
                    <a:pt x="26135" y="274"/>
                    <a:pt x="26044" y="274"/>
                    <a:pt x="25953" y="297"/>
                  </a:cubicBezTo>
                  <a:cubicBezTo>
                    <a:pt x="25861" y="297"/>
                    <a:pt x="25747" y="320"/>
                    <a:pt x="25656" y="343"/>
                  </a:cubicBezTo>
                  <a:cubicBezTo>
                    <a:pt x="25656" y="343"/>
                    <a:pt x="25633" y="343"/>
                    <a:pt x="25633" y="366"/>
                  </a:cubicBezTo>
                  <a:lnTo>
                    <a:pt x="25473" y="366"/>
                  </a:lnTo>
                  <a:cubicBezTo>
                    <a:pt x="25291" y="388"/>
                    <a:pt x="25108" y="411"/>
                    <a:pt x="24926" y="434"/>
                  </a:cubicBezTo>
                  <a:cubicBezTo>
                    <a:pt x="24766" y="457"/>
                    <a:pt x="24606" y="480"/>
                    <a:pt x="24469" y="503"/>
                  </a:cubicBezTo>
                  <a:cubicBezTo>
                    <a:pt x="24264" y="548"/>
                    <a:pt x="24081" y="571"/>
                    <a:pt x="23876" y="617"/>
                  </a:cubicBezTo>
                  <a:cubicBezTo>
                    <a:pt x="23670" y="662"/>
                    <a:pt x="23488" y="708"/>
                    <a:pt x="23282" y="754"/>
                  </a:cubicBezTo>
                  <a:cubicBezTo>
                    <a:pt x="23100" y="799"/>
                    <a:pt x="22917" y="845"/>
                    <a:pt x="22734" y="913"/>
                  </a:cubicBezTo>
                  <a:cubicBezTo>
                    <a:pt x="22369" y="1005"/>
                    <a:pt x="22004" y="1096"/>
                    <a:pt x="21662" y="1210"/>
                  </a:cubicBezTo>
                  <a:cubicBezTo>
                    <a:pt x="21525" y="1256"/>
                    <a:pt x="21388" y="1301"/>
                    <a:pt x="21251" y="1347"/>
                  </a:cubicBezTo>
                  <a:cubicBezTo>
                    <a:pt x="21091" y="1393"/>
                    <a:pt x="20954" y="1438"/>
                    <a:pt x="20794" y="1484"/>
                  </a:cubicBezTo>
                  <a:cubicBezTo>
                    <a:pt x="20657" y="1530"/>
                    <a:pt x="20498" y="1575"/>
                    <a:pt x="20361" y="1644"/>
                  </a:cubicBezTo>
                  <a:cubicBezTo>
                    <a:pt x="20224" y="1690"/>
                    <a:pt x="20064" y="1758"/>
                    <a:pt x="19927" y="1804"/>
                  </a:cubicBezTo>
                  <a:cubicBezTo>
                    <a:pt x="19858" y="1826"/>
                    <a:pt x="19790" y="1872"/>
                    <a:pt x="19721" y="1895"/>
                  </a:cubicBezTo>
                  <a:cubicBezTo>
                    <a:pt x="19653" y="1918"/>
                    <a:pt x="19562" y="1941"/>
                    <a:pt x="19493" y="1963"/>
                  </a:cubicBezTo>
                  <a:cubicBezTo>
                    <a:pt x="19151" y="2078"/>
                    <a:pt x="18786" y="2192"/>
                    <a:pt x="18443" y="2329"/>
                  </a:cubicBezTo>
                  <a:cubicBezTo>
                    <a:pt x="18375" y="2351"/>
                    <a:pt x="18283" y="2374"/>
                    <a:pt x="18215" y="2420"/>
                  </a:cubicBezTo>
                  <a:cubicBezTo>
                    <a:pt x="18101" y="2443"/>
                    <a:pt x="18010" y="2488"/>
                    <a:pt x="17895" y="2557"/>
                  </a:cubicBezTo>
                  <a:cubicBezTo>
                    <a:pt x="17895" y="2557"/>
                    <a:pt x="17873" y="2580"/>
                    <a:pt x="17873" y="2580"/>
                  </a:cubicBezTo>
                  <a:cubicBezTo>
                    <a:pt x="17833" y="2553"/>
                    <a:pt x="17785" y="2542"/>
                    <a:pt x="17738" y="2542"/>
                  </a:cubicBezTo>
                  <a:cubicBezTo>
                    <a:pt x="17705" y="2542"/>
                    <a:pt x="17673" y="2547"/>
                    <a:pt x="17644" y="2557"/>
                  </a:cubicBezTo>
                  <a:cubicBezTo>
                    <a:pt x="17622" y="2557"/>
                    <a:pt x="17622" y="2557"/>
                    <a:pt x="17622" y="2580"/>
                  </a:cubicBezTo>
                  <a:lnTo>
                    <a:pt x="17599" y="2580"/>
                  </a:lnTo>
                  <a:cubicBezTo>
                    <a:pt x="17576" y="2580"/>
                    <a:pt x="17576" y="2580"/>
                    <a:pt x="17576" y="2603"/>
                  </a:cubicBezTo>
                  <a:cubicBezTo>
                    <a:pt x="16572" y="3059"/>
                    <a:pt x="15544" y="3493"/>
                    <a:pt x="14540" y="3926"/>
                  </a:cubicBezTo>
                  <a:lnTo>
                    <a:pt x="14517" y="3904"/>
                  </a:lnTo>
                  <a:cubicBezTo>
                    <a:pt x="14494" y="3892"/>
                    <a:pt x="14460" y="3886"/>
                    <a:pt x="14423" y="3886"/>
                  </a:cubicBezTo>
                  <a:cubicBezTo>
                    <a:pt x="14386" y="3886"/>
                    <a:pt x="14346" y="3892"/>
                    <a:pt x="14312" y="3904"/>
                  </a:cubicBezTo>
                  <a:lnTo>
                    <a:pt x="14289" y="3904"/>
                  </a:lnTo>
                  <a:cubicBezTo>
                    <a:pt x="14152" y="3972"/>
                    <a:pt x="13992" y="4041"/>
                    <a:pt x="13833" y="4109"/>
                  </a:cubicBezTo>
                  <a:cubicBezTo>
                    <a:pt x="13673" y="4177"/>
                    <a:pt x="13513" y="4246"/>
                    <a:pt x="13353" y="4314"/>
                  </a:cubicBezTo>
                  <a:cubicBezTo>
                    <a:pt x="13011" y="4451"/>
                    <a:pt x="12668" y="4588"/>
                    <a:pt x="12326" y="4748"/>
                  </a:cubicBezTo>
                  <a:cubicBezTo>
                    <a:pt x="11961" y="4885"/>
                    <a:pt x="11618" y="5022"/>
                    <a:pt x="11276" y="5182"/>
                  </a:cubicBezTo>
                  <a:cubicBezTo>
                    <a:pt x="11116" y="5250"/>
                    <a:pt x="10957" y="5319"/>
                    <a:pt x="10797" y="5387"/>
                  </a:cubicBezTo>
                  <a:cubicBezTo>
                    <a:pt x="10637" y="5456"/>
                    <a:pt x="10454" y="5547"/>
                    <a:pt x="10295" y="5638"/>
                  </a:cubicBezTo>
                  <a:cubicBezTo>
                    <a:pt x="10249" y="5661"/>
                    <a:pt x="10226" y="5707"/>
                    <a:pt x="10203" y="5752"/>
                  </a:cubicBezTo>
                  <a:cubicBezTo>
                    <a:pt x="9633" y="5981"/>
                    <a:pt x="9085" y="6209"/>
                    <a:pt x="8514" y="6437"/>
                  </a:cubicBezTo>
                  <a:cubicBezTo>
                    <a:pt x="8195" y="6574"/>
                    <a:pt x="7898" y="6688"/>
                    <a:pt x="7578" y="6825"/>
                  </a:cubicBezTo>
                  <a:cubicBezTo>
                    <a:pt x="7305" y="6939"/>
                    <a:pt x="7053" y="7031"/>
                    <a:pt x="6780" y="7145"/>
                  </a:cubicBezTo>
                  <a:cubicBezTo>
                    <a:pt x="6757" y="7145"/>
                    <a:pt x="6757" y="7145"/>
                    <a:pt x="6734" y="7168"/>
                  </a:cubicBezTo>
                  <a:cubicBezTo>
                    <a:pt x="6688" y="7168"/>
                    <a:pt x="6665" y="7168"/>
                    <a:pt x="6620" y="7190"/>
                  </a:cubicBezTo>
                  <a:cubicBezTo>
                    <a:pt x="6369" y="7282"/>
                    <a:pt x="6095" y="7373"/>
                    <a:pt x="5821" y="7464"/>
                  </a:cubicBezTo>
                  <a:cubicBezTo>
                    <a:pt x="5638" y="7510"/>
                    <a:pt x="5478" y="7578"/>
                    <a:pt x="5319" y="7647"/>
                  </a:cubicBezTo>
                  <a:cubicBezTo>
                    <a:pt x="5182" y="7693"/>
                    <a:pt x="5022" y="7715"/>
                    <a:pt x="4885" y="7761"/>
                  </a:cubicBezTo>
                  <a:cubicBezTo>
                    <a:pt x="4702" y="7830"/>
                    <a:pt x="4520" y="7898"/>
                    <a:pt x="4337" y="7944"/>
                  </a:cubicBezTo>
                  <a:cubicBezTo>
                    <a:pt x="3972" y="8058"/>
                    <a:pt x="3584" y="8172"/>
                    <a:pt x="3196" y="8263"/>
                  </a:cubicBezTo>
                  <a:cubicBezTo>
                    <a:pt x="3059" y="8309"/>
                    <a:pt x="2899" y="8354"/>
                    <a:pt x="2762" y="8377"/>
                  </a:cubicBezTo>
                  <a:cubicBezTo>
                    <a:pt x="2580" y="8423"/>
                    <a:pt x="2420" y="8469"/>
                    <a:pt x="2237" y="8514"/>
                  </a:cubicBezTo>
                  <a:cubicBezTo>
                    <a:pt x="1895" y="8606"/>
                    <a:pt x="1575" y="8697"/>
                    <a:pt x="1233" y="8765"/>
                  </a:cubicBezTo>
                  <a:cubicBezTo>
                    <a:pt x="1073" y="8811"/>
                    <a:pt x="913" y="8857"/>
                    <a:pt x="731" y="8902"/>
                  </a:cubicBezTo>
                  <a:lnTo>
                    <a:pt x="776" y="8879"/>
                  </a:lnTo>
                  <a:lnTo>
                    <a:pt x="776" y="8879"/>
                  </a:lnTo>
                  <a:cubicBezTo>
                    <a:pt x="685" y="8902"/>
                    <a:pt x="617" y="8925"/>
                    <a:pt x="548" y="8925"/>
                  </a:cubicBezTo>
                  <a:cubicBezTo>
                    <a:pt x="388" y="8948"/>
                    <a:pt x="251" y="8994"/>
                    <a:pt x="115" y="9016"/>
                  </a:cubicBezTo>
                  <a:cubicBezTo>
                    <a:pt x="46" y="9016"/>
                    <a:pt x="0" y="9062"/>
                    <a:pt x="23" y="9131"/>
                  </a:cubicBezTo>
                  <a:cubicBezTo>
                    <a:pt x="23" y="9199"/>
                    <a:pt x="69" y="9245"/>
                    <a:pt x="137" y="9245"/>
                  </a:cubicBezTo>
                  <a:cubicBezTo>
                    <a:pt x="206" y="9222"/>
                    <a:pt x="297" y="9222"/>
                    <a:pt x="366" y="9199"/>
                  </a:cubicBezTo>
                  <a:cubicBezTo>
                    <a:pt x="434" y="9199"/>
                    <a:pt x="503" y="9176"/>
                    <a:pt x="548" y="9176"/>
                  </a:cubicBezTo>
                  <a:lnTo>
                    <a:pt x="571" y="9176"/>
                  </a:lnTo>
                  <a:cubicBezTo>
                    <a:pt x="571" y="9210"/>
                    <a:pt x="596" y="9231"/>
                    <a:pt x="627" y="9231"/>
                  </a:cubicBezTo>
                  <a:cubicBezTo>
                    <a:pt x="638" y="9231"/>
                    <a:pt x="650" y="9228"/>
                    <a:pt x="662" y="9222"/>
                  </a:cubicBezTo>
                  <a:cubicBezTo>
                    <a:pt x="913" y="9153"/>
                    <a:pt x="1142" y="9085"/>
                    <a:pt x="1393" y="9016"/>
                  </a:cubicBezTo>
                  <a:cubicBezTo>
                    <a:pt x="1553" y="8971"/>
                    <a:pt x="1712" y="8925"/>
                    <a:pt x="1872" y="8879"/>
                  </a:cubicBezTo>
                  <a:cubicBezTo>
                    <a:pt x="2055" y="8834"/>
                    <a:pt x="2237" y="8788"/>
                    <a:pt x="2420" y="8743"/>
                  </a:cubicBezTo>
                  <a:cubicBezTo>
                    <a:pt x="2739" y="8674"/>
                    <a:pt x="3059" y="8583"/>
                    <a:pt x="3379" y="8491"/>
                  </a:cubicBezTo>
                  <a:cubicBezTo>
                    <a:pt x="3584" y="8469"/>
                    <a:pt x="3812" y="8423"/>
                    <a:pt x="4018" y="8377"/>
                  </a:cubicBezTo>
                  <a:cubicBezTo>
                    <a:pt x="4040" y="8400"/>
                    <a:pt x="4086" y="8423"/>
                    <a:pt x="4155" y="8423"/>
                  </a:cubicBezTo>
                  <a:cubicBezTo>
                    <a:pt x="4292" y="8377"/>
                    <a:pt x="4429" y="8332"/>
                    <a:pt x="4565" y="8309"/>
                  </a:cubicBezTo>
                  <a:cubicBezTo>
                    <a:pt x="4702" y="8263"/>
                    <a:pt x="4817" y="8218"/>
                    <a:pt x="4954" y="8195"/>
                  </a:cubicBezTo>
                  <a:cubicBezTo>
                    <a:pt x="5136" y="8126"/>
                    <a:pt x="5296" y="8081"/>
                    <a:pt x="5478" y="8012"/>
                  </a:cubicBezTo>
                  <a:cubicBezTo>
                    <a:pt x="5707" y="7944"/>
                    <a:pt x="5935" y="7875"/>
                    <a:pt x="6140" y="7784"/>
                  </a:cubicBezTo>
                  <a:cubicBezTo>
                    <a:pt x="6323" y="7738"/>
                    <a:pt x="6506" y="7693"/>
                    <a:pt x="6665" y="7624"/>
                  </a:cubicBezTo>
                  <a:lnTo>
                    <a:pt x="6711" y="7624"/>
                  </a:lnTo>
                  <a:cubicBezTo>
                    <a:pt x="6894" y="7556"/>
                    <a:pt x="7076" y="7510"/>
                    <a:pt x="7259" y="7441"/>
                  </a:cubicBezTo>
                  <a:lnTo>
                    <a:pt x="7282" y="7441"/>
                  </a:lnTo>
                  <a:cubicBezTo>
                    <a:pt x="7396" y="7396"/>
                    <a:pt x="7533" y="7373"/>
                    <a:pt x="7647" y="7327"/>
                  </a:cubicBezTo>
                  <a:cubicBezTo>
                    <a:pt x="7670" y="7327"/>
                    <a:pt x="7693" y="7305"/>
                    <a:pt x="7715" y="7305"/>
                  </a:cubicBezTo>
                  <a:cubicBezTo>
                    <a:pt x="7738" y="7282"/>
                    <a:pt x="7761" y="7282"/>
                    <a:pt x="7784" y="7259"/>
                  </a:cubicBezTo>
                  <a:cubicBezTo>
                    <a:pt x="8126" y="7168"/>
                    <a:pt x="8446" y="7053"/>
                    <a:pt x="8765" y="6939"/>
                  </a:cubicBezTo>
                  <a:cubicBezTo>
                    <a:pt x="9108" y="6802"/>
                    <a:pt x="9473" y="6665"/>
                    <a:pt x="9815" y="6528"/>
                  </a:cubicBezTo>
                  <a:cubicBezTo>
                    <a:pt x="10158" y="6392"/>
                    <a:pt x="10523" y="6255"/>
                    <a:pt x="10865" y="6095"/>
                  </a:cubicBezTo>
                  <a:cubicBezTo>
                    <a:pt x="10979" y="6049"/>
                    <a:pt x="11071" y="6003"/>
                    <a:pt x="11185" y="5958"/>
                  </a:cubicBezTo>
                  <a:cubicBezTo>
                    <a:pt x="11253" y="5935"/>
                    <a:pt x="11345" y="5912"/>
                    <a:pt x="11413" y="5867"/>
                  </a:cubicBezTo>
                  <a:cubicBezTo>
                    <a:pt x="11482" y="5844"/>
                    <a:pt x="11573" y="5798"/>
                    <a:pt x="11641" y="5752"/>
                  </a:cubicBezTo>
                  <a:cubicBezTo>
                    <a:pt x="11755" y="5707"/>
                    <a:pt x="11847" y="5684"/>
                    <a:pt x="11938" y="5638"/>
                  </a:cubicBezTo>
                  <a:cubicBezTo>
                    <a:pt x="12486" y="5456"/>
                    <a:pt x="13034" y="5250"/>
                    <a:pt x="13559" y="5022"/>
                  </a:cubicBezTo>
                  <a:cubicBezTo>
                    <a:pt x="13581" y="5022"/>
                    <a:pt x="13627" y="4999"/>
                    <a:pt x="13650" y="4999"/>
                  </a:cubicBezTo>
                  <a:cubicBezTo>
                    <a:pt x="13992" y="4908"/>
                    <a:pt x="14358" y="4771"/>
                    <a:pt x="14700" y="4634"/>
                  </a:cubicBezTo>
                  <a:cubicBezTo>
                    <a:pt x="15065" y="4497"/>
                    <a:pt x="15430" y="4360"/>
                    <a:pt x="15796" y="4223"/>
                  </a:cubicBezTo>
                  <a:cubicBezTo>
                    <a:pt x="16115" y="4109"/>
                    <a:pt x="16412" y="3972"/>
                    <a:pt x="16731" y="3858"/>
                  </a:cubicBezTo>
                  <a:cubicBezTo>
                    <a:pt x="16914" y="3789"/>
                    <a:pt x="17074" y="3744"/>
                    <a:pt x="17256" y="3652"/>
                  </a:cubicBezTo>
                  <a:cubicBezTo>
                    <a:pt x="17462" y="3584"/>
                    <a:pt x="17667" y="3493"/>
                    <a:pt x="17873" y="3401"/>
                  </a:cubicBezTo>
                  <a:cubicBezTo>
                    <a:pt x="18101" y="3310"/>
                    <a:pt x="18329" y="3219"/>
                    <a:pt x="18557" y="3105"/>
                  </a:cubicBezTo>
                  <a:cubicBezTo>
                    <a:pt x="18580" y="3105"/>
                    <a:pt x="18626" y="3082"/>
                    <a:pt x="18649" y="3082"/>
                  </a:cubicBezTo>
                  <a:lnTo>
                    <a:pt x="18786" y="3036"/>
                  </a:lnTo>
                  <a:cubicBezTo>
                    <a:pt x="18877" y="3013"/>
                    <a:pt x="18945" y="2991"/>
                    <a:pt x="19037" y="2968"/>
                  </a:cubicBezTo>
                  <a:cubicBezTo>
                    <a:pt x="19219" y="2922"/>
                    <a:pt x="19379" y="2876"/>
                    <a:pt x="19562" y="2831"/>
                  </a:cubicBezTo>
                  <a:cubicBezTo>
                    <a:pt x="19653" y="2785"/>
                    <a:pt x="19767" y="2762"/>
                    <a:pt x="19858" y="2739"/>
                  </a:cubicBezTo>
                  <a:cubicBezTo>
                    <a:pt x="20566" y="2534"/>
                    <a:pt x="21296" y="2329"/>
                    <a:pt x="22004" y="2123"/>
                  </a:cubicBezTo>
                  <a:cubicBezTo>
                    <a:pt x="22369" y="2032"/>
                    <a:pt x="22757" y="1918"/>
                    <a:pt x="23122" y="1826"/>
                  </a:cubicBezTo>
                  <a:cubicBezTo>
                    <a:pt x="23191" y="1804"/>
                    <a:pt x="23282" y="1781"/>
                    <a:pt x="23351" y="1758"/>
                  </a:cubicBezTo>
                  <a:cubicBezTo>
                    <a:pt x="23374" y="1758"/>
                    <a:pt x="23419" y="1781"/>
                    <a:pt x="23465" y="1781"/>
                  </a:cubicBezTo>
                  <a:cubicBezTo>
                    <a:pt x="23670" y="1758"/>
                    <a:pt x="23876" y="1712"/>
                    <a:pt x="24058" y="1690"/>
                  </a:cubicBezTo>
                  <a:cubicBezTo>
                    <a:pt x="24172" y="1667"/>
                    <a:pt x="24287" y="1644"/>
                    <a:pt x="24401" y="1621"/>
                  </a:cubicBezTo>
                  <a:cubicBezTo>
                    <a:pt x="24560" y="1598"/>
                    <a:pt x="24720" y="1575"/>
                    <a:pt x="24880" y="1553"/>
                  </a:cubicBezTo>
                  <a:cubicBezTo>
                    <a:pt x="25108" y="1530"/>
                    <a:pt x="25337" y="1484"/>
                    <a:pt x="25565" y="1461"/>
                  </a:cubicBezTo>
                  <a:cubicBezTo>
                    <a:pt x="25747" y="1438"/>
                    <a:pt x="25930" y="1416"/>
                    <a:pt x="26113" y="1393"/>
                  </a:cubicBezTo>
                  <a:cubicBezTo>
                    <a:pt x="26455" y="1347"/>
                    <a:pt x="26797" y="1301"/>
                    <a:pt x="27140" y="1279"/>
                  </a:cubicBezTo>
                  <a:cubicBezTo>
                    <a:pt x="27368" y="1256"/>
                    <a:pt x="27619" y="1233"/>
                    <a:pt x="27847" y="1233"/>
                  </a:cubicBezTo>
                  <a:cubicBezTo>
                    <a:pt x="27939" y="1210"/>
                    <a:pt x="28007" y="1210"/>
                    <a:pt x="28098" y="1210"/>
                  </a:cubicBezTo>
                  <a:cubicBezTo>
                    <a:pt x="28304" y="1210"/>
                    <a:pt x="28486" y="1187"/>
                    <a:pt x="28692" y="1187"/>
                  </a:cubicBezTo>
                  <a:cubicBezTo>
                    <a:pt x="28852" y="1165"/>
                    <a:pt x="29034" y="1142"/>
                    <a:pt x="29217" y="1119"/>
                  </a:cubicBezTo>
                  <a:lnTo>
                    <a:pt x="29217" y="1119"/>
                  </a:lnTo>
                  <a:cubicBezTo>
                    <a:pt x="29194" y="1165"/>
                    <a:pt x="29171" y="1210"/>
                    <a:pt x="29194" y="1279"/>
                  </a:cubicBezTo>
                  <a:cubicBezTo>
                    <a:pt x="29194" y="1393"/>
                    <a:pt x="29285" y="1484"/>
                    <a:pt x="29399" y="1507"/>
                  </a:cubicBezTo>
                  <a:cubicBezTo>
                    <a:pt x="29559" y="1530"/>
                    <a:pt x="29719" y="1553"/>
                    <a:pt x="29879" y="1553"/>
                  </a:cubicBezTo>
                  <a:cubicBezTo>
                    <a:pt x="30039" y="1575"/>
                    <a:pt x="30175" y="1575"/>
                    <a:pt x="30335" y="1598"/>
                  </a:cubicBezTo>
                  <a:cubicBezTo>
                    <a:pt x="30700" y="1621"/>
                    <a:pt x="31043" y="1621"/>
                    <a:pt x="31408" y="1644"/>
                  </a:cubicBezTo>
                  <a:cubicBezTo>
                    <a:pt x="31636" y="1644"/>
                    <a:pt x="31887" y="1644"/>
                    <a:pt x="32116" y="1621"/>
                  </a:cubicBezTo>
                  <a:cubicBezTo>
                    <a:pt x="32138" y="1644"/>
                    <a:pt x="32161" y="1644"/>
                    <a:pt x="32184" y="1644"/>
                  </a:cubicBezTo>
                  <a:cubicBezTo>
                    <a:pt x="32504" y="1690"/>
                    <a:pt x="32823" y="1735"/>
                    <a:pt x="33120" y="1781"/>
                  </a:cubicBezTo>
                  <a:cubicBezTo>
                    <a:pt x="33280" y="1826"/>
                    <a:pt x="33462" y="1849"/>
                    <a:pt x="33622" y="1872"/>
                  </a:cubicBezTo>
                  <a:cubicBezTo>
                    <a:pt x="33782" y="1895"/>
                    <a:pt x="33964" y="1941"/>
                    <a:pt x="34124" y="1963"/>
                  </a:cubicBezTo>
                  <a:cubicBezTo>
                    <a:pt x="34142" y="1966"/>
                    <a:pt x="34159" y="1968"/>
                    <a:pt x="34176" y="1968"/>
                  </a:cubicBezTo>
                  <a:cubicBezTo>
                    <a:pt x="34290" y="1968"/>
                    <a:pt x="34384" y="1903"/>
                    <a:pt x="34444" y="1804"/>
                  </a:cubicBezTo>
                  <a:cubicBezTo>
                    <a:pt x="34467" y="1758"/>
                    <a:pt x="34467" y="1712"/>
                    <a:pt x="34467" y="1644"/>
                  </a:cubicBezTo>
                  <a:cubicBezTo>
                    <a:pt x="34512" y="1667"/>
                    <a:pt x="34535" y="1667"/>
                    <a:pt x="34558" y="1667"/>
                  </a:cubicBezTo>
                  <a:cubicBezTo>
                    <a:pt x="34626" y="1644"/>
                    <a:pt x="34672" y="1644"/>
                    <a:pt x="34718" y="1598"/>
                  </a:cubicBezTo>
                  <a:cubicBezTo>
                    <a:pt x="34786" y="1553"/>
                    <a:pt x="34832" y="1484"/>
                    <a:pt x="34855" y="1393"/>
                  </a:cubicBezTo>
                  <a:cubicBezTo>
                    <a:pt x="34855" y="1324"/>
                    <a:pt x="34832" y="1233"/>
                    <a:pt x="34786" y="1165"/>
                  </a:cubicBezTo>
                  <a:cubicBezTo>
                    <a:pt x="34786" y="1142"/>
                    <a:pt x="34763" y="1119"/>
                    <a:pt x="34741" y="1096"/>
                  </a:cubicBezTo>
                  <a:cubicBezTo>
                    <a:pt x="34695" y="1073"/>
                    <a:pt x="34649" y="1050"/>
                    <a:pt x="34581" y="1028"/>
                  </a:cubicBezTo>
                  <a:cubicBezTo>
                    <a:pt x="34512" y="1005"/>
                    <a:pt x="34444" y="1005"/>
                    <a:pt x="34352" y="982"/>
                  </a:cubicBezTo>
                  <a:cubicBezTo>
                    <a:pt x="34330" y="891"/>
                    <a:pt x="34261" y="822"/>
                    <a:pt x="34170" y="777"/>
                  </a:cubicBezTo>
                  <a:cubicBezTo>
                    <a:pt x="34101" y="731"/>
                    <a:pt x="34033" y="708"/>
                    <a:pt x="33964" y="685"/>
                  </a:cubicBezTo>
                  <a:cubicBezTo>
                    <a:pt x="33919" y="685"/>
                    <a:pt x="33873" y="662"/>
                    <a:pt x="33828" y="662"/>
                  </a:cubicBezTo>
                  <a:cubicBezTo>
                    <a:pt x="33759" y="640"/>
                    <a:pt x="33691" y="617"/>
                    <a:pt x="33622" y="594"/>
                  </a:cubicBezTo>
                  <a:cubicBezTo>
                    <a:pt x="33462" y="548"/>
                    <a:pt x="33303" y="503"/>
                    <a:pt x="33120" y="480"/>
                  </a:cubicBezTo>
                  <a:cubicBezTo>
                    <a:pt x="32800" y="411"/>
                    <a:pt x="32504" y="343"/>
                    <a:pt x="32184" y="297"/>
                  </a:cubicBezTo>
                  <a:cubicBezTo>
                    <a:pt x="31819" y="252"/>
                    <a:pt x="31477" y="206"/>
                    <a:pt x="31134" y="160"/>
                  </a:cubicBezTo>
                  <a:cubicBezTo>
                    <a:pt x="30952" y="137"/>
                    <a:pt x="30792" y="115"/>
                    <a:pt x="30632" y="115"/>
                  </a:cubicBezTo>
                  <a:cubicBezTo>
                    <a:pt x="30518" y="69"/>
                    <a:pt x="30427" y="69"/>
                    <a:pt x="30312" y="46"/>
                  </a:cubicBezTo>
                  <a:cubicBezTo>
                    <a:pt x="30221" y="46"/>
                    <a:pt x="30130" y="23"/>
                    <a:pt x="30039" y="23"/>
                  </a:cubicBezTo>
                  <a:cubicBezTo>
                    <a:pt x="29856" y="0"/>
                    <a:pt x="29650" y="0"/>
                    <a:pt x="29468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36"/>
            <p:cNvSpPr/>
            <p:nvPr/>
          </p:nvSpPr>
          <p:spPr>
            <a:xfrm>
              <a:off x="12155154" y="3468832"/>
              <a:ext cx="277241" cy="189358"/>
            </a:xfrm>
            <a:custGeom>
              <a:avLst/>
              <a:gdLst/>
              <a:ahLst/>
              <a:cxnLst/>
              <a:rect l="l" t="t" r="r" b="b"/>
              <a:pathLst>
                <a:path w="9953" h="6798" extrusionOk="0">
                  <a:moveTo>
                    <a:pt x="845" y="0"/>
                  </a:moveTo>
                  <a:cubicBezTo>
                    <a:pt x="776" y="0"/>
                    <a:pt x="685" y="46"/>
                    <a:pt x="617" y="114"/>
                  </a:cubicBezTo>
                  <a:cubicBezTo>
                    <a:pt x="571" y="183"/>
                    <a:pt x="548" y="251"/>
                    <a:pt x="548" y="343"/>
                  </a:cubicBezTo>
                  <a:cubicBezTo>
                    <a:pt x="548" y="434"/>
                    <a:pt x="594" y="480"/>
                    <a:pt x="662" y="548"/>
                  </a:cubicBezTo>
                  <a:cubicBezTo>
                    <a:pt x="685" y="571"/>
                    <a:pt x="731" y="594"/>
                    <a:pt x="776" y="617"/>
                  </a:cubicBezTo>
                  <a:cubicBezTo>
                    <a:pt x="799" y="639"/>
                    <a:pt x="845" y="662"/>
                    <a:pt x="891" y="662"/>
                  </a:cubicBezTo>
                  <a:cubicBezTo>
                    <a:pt x="913" y="685"/>
                    <a:pt x="959" y="708"/>
                    <a:pt x="982" y="731"/>
                  </a:cubicBezTo>
                  <a:cubicBezTo>
                    <a:pt x="891" y="685"/>
                    <a:pt x="799" y="662"/>
                    <a:pt x="708" y="639"/>
                  </a:cubicBezTo>
                  <a:cubicBezTo>
                    <a:pt x="571" y="548"/>
                    <a:pt x="434" y="480"/>
                    <a:pt x="297" y="411"/>
                  </a:cubicBezTo>
                  <a:cubicBezTo>
                    <a:pt x="285" y="405"/>
                    <a:pt x="271" y="402"/>
                    <a:pt x="257" y="402"/>
                  </a:cubicBezTo>
                  <a:cubicBezTo>
                    <a:pt x="220" y="402"/>
                    <a:pt x="183" y="423"/>
                    <a:pt x="183" y="457"/>
                  </a:cubicBezTo>
                  <a:cubicBezTo>
                    <a:pt x="160" y="480"/>
                    <a:pt x="160" y="502"/>
                    <a:pt x="160" y="502"/>
                  </a:cubicBezTo>
                  <a:cubicBezTo>
                    <a:pt x="92" y="525"/>
                    <a:pt x="23" y="594"/>
                    <a:pt x="0" y="685"/>
                  </a:cubicBezTo>
                  <a:cubicBezTo>
                    <a:pt x="0" y="754"/>
                    <a:pt x="0" y="799"/>
                    <a:pt x="46" y="868"/>
                  </a:cubicBezTo>
                  <a:cubicBezTo>
                    <a:pt x="69" y="891"/>
                    <a:pt x="92" y="913"/>
                    <a:pt x="137" y="936"/>
                  </a:cubicBezTo>
                  <a:lnTo>
                    <a:pt x="183" y="936"/>
                  </a:lnTo>
                  <a:cubicBezTo>
                    <a:pt x="274" y="982"/>
                    <a:pt x="366" y="1005"/>
                    <a:pt x="457" y="1050"/>
                  </a:cubicBezTo>
                  <a:cubicBezTo>
                    <a:pt x="799" y="1164"/>
                    <a:pt x="1119" y="1279"/>
                    <a:pt x="1438" y="1393"/>
                  </a:cubicBezTo>
                  <a:cubicBezTo>
                    <a:pt x="1804" y="1530"/>
                    <a:pt x="2169" y="1667"/>
                    <a:pt x="2534" y="1826"/>
                  </a:cubicBezTo>
                  <a:cubicBezTo>
                    <a:pt x="2853" y="1940"/>
                    <a:pt x="3173" y="2077"/>
                    <a:pt x="3493" y="2214"/>
                  </a:cubicBezTo>
                  <a:cubicBezTo>
                    <a:pt x="3812" y="2351"/>
                    <a:pt x="4109" y="2488"/>
                    <a:pt x="4428" y="2625"/>
                  </a:cubicBezTo>
                  <a:lnTo>
                    <a:pt x="4474" y="2625"/>
                  </a:lnTo>
                  <a:cubicBezTo>
                    <a:pt x="4520" y="2671"/>
                    <a:pt x="4565" y="2717"/>
                    <a:pt x="4634" y="2739"/>
                  </a:cubicBezTo>
                  <a:cubicBezTo>
                    <a:pt x="4748" y="2853"/>
                    <a:pt x="4885" y="2945"/>
                    <a:pt x="5022" y="3036"/>
                  </a:cubicBezTo>
                  <a:cubicBezTo>
                    <a:pt x="5319" y="3242"/>
                    <a:pt x="5615" y="3447"/>
                    <a:pt x="5912" y="3675"/>
                  </a:cubicBezTo>
                  <a:cubicBezTo>
                    <a:pt x="6209" y="3858"/>
                    <a:pt x="6483" y="4063"/>
                    <a:pt x="6757" y="4269"/>
                  </a:cubicBezTo>
                  <a:cubicBezTo>
                    <a:pt x="6894" y="4383"/>
                    <a:pt x="7031" y="4497"/>
                    <a:pt x="7190" y="4588"/>
                  </a:cubicBezTo>
                  <a:cubicBezTo>
                    <a:pt x="7259" y="4657"/>
                    <a:pt x="7327" y="4702"/>
                    <a:pt x="7396" y="4771"/>
                  </a:cubicBezTo>
                  <a:cubicBezTo>
                    <a:pt x="7441" y="4794"/>
                    <a:pt x="7464" y="4816"/>
                    <a:pt x="7510" y="4839"/>
                  </a:cubicBezTo>
                  <a:cubicBezTo>
                    <a:pt x="7556" y="4885"/>
                    <a:pt x="7601" y="4931"/>
                    <a:pt x="7670" y="4953"/>
                  </a:cubicBezTo>
                  <a:cubicBezTo>
                    <a:pt x="7692" y="4976"/>
                    <a:pt x="7692" y="4976"/>
                    <a:pt x="7715" y="4976"/>
                  </a:cubicBezTo>
                  <a:cubicBezTo>
                    <a:pt x="7738" y="4999"/>
                    <a:pt x="7784" y="4999"/>
                    <a:pt x="7807" y="4999"/>
                  </a:cubicBezTo>
                  <a:cubicBezTo>
                    <a:pt x="7807" y="4999"/>
                    <a:pt x="7807" y="4999"/>
                    <a:pt x="7829" y="5022"/>
                  </a:cubicBezTo>
                  <a:cubicBezTo>
                    <a:pt x="7875" y="5068"/>
                    <a:pt x="7944" y="5136"/>
                    <a:pt x="7989" y="5182"/>
                  </a:cubicBezTo>
                  <a:cubicBezTo>
                    <a:pt x="8035" y="5204"/>
                    <a:pt x="8080" y="5250"/>
                    <a:pt x="8126" y="5273"/>
                  </a:cubicBezTo>
                  <a:cubicBezTo>
                    <a:pt x="8160" y="5284"/>
                    <a:pt x="8195" y="5290"/>
                    <a:pt x="8232" y="5290"/>
                  </a:cubicBezTo>
                  <a:cubicBezTo>
                    <a:pt x="8269" y="5290"/>
                    <a:pt x="8309" y="5284"/>
                    <a:pt x="8354" y="5273"/>
                  </a:cubicBezTo>
                  <a:cubicBezTo>
                    <a:pt x="8446" y="5410"/>
                    <a:pt x="8537" y="5524"/>
                    <a:pt x="8628" y="5661"/>
                  </a:cubicBezTo>
                  <a:cubicBezTo>
                    <a:pt x="8788" y="5844"/>
                    <a:pt x="8925" y="6026"/>
                    <a:pt x="9085" y="6209"/>
                  </a:cubicBezTo>
                  <a:cubicBezTo>
                    <a:pt x="9245" y="6414"/>
                    <a:pt x="9427" y="6597"/>
                    <a:pt x="9610" y="6757"/>
                  </a:cubicBezTo>
                  <a:cubicBezTo>
                    <a:pt x="9638" y="6785"/>
                    <a:pt x="9679" y="6798"/>
                    <a:pt x="9722" y="6798"/>
                  </a:cubicBezTo>
                  <a:cubicBezTo>
                    <a:pt x="9781" y="6798"/>
                    <a:pt x="9844" y="6774"/>
                    <a:pt x="9884" y="6734"/>
                  </a:cubicBezTo>
                  <a:cubicBezTo>
                    <a:pt x="9952" y="6642"/>
                    <a:pt x="9952" y="6528"/>
                    <a:pt x="9861" y="6460"/>
                  </a:cubicBezTo>
                  <a:cubicBezTo>
                    <a:pt x="9815" y="6414"/>
                    <a:pt x="9770" y="6369"/>
                    <a:pt x="9747" y="6346"/>
                  </a:cubicBezTo>
                  <a:cubicBezTo>
                    <a:pt x="9747" y="6323"/>
                    <a:pt x="9770" y="6300"/>
                    <a:pt x="9770" y="6300"/>
                  </a:cubicBezTo>
                  <a:cubicBezTo>
                    <a:pt x="9792" y="6209"/>
                    <a:pt x="9792" y="6140"/>
                    <a:pt x="9747" y="6049"/>
                  </a:cubicBezTo>
                  <a:cubicBezTo>
                    <a:pt x="9724" y="6003"/>
                    <a:pt x="9678" y="5981"/>
                    <a:pt x="9655" y="5935"/>
                  </a:cubicBezTo>
                  <a:cubicBezTo>
                    <a:pt x="9587" y="5866"/>
                    <a:pt x="9541" y="5821"/>
                    <a:pt x="9496" y="5752"/>
                  </a:cubicBezTo>
                  <a:cubicBezTo>
                    <a:pt x="9359" y="5593"/>
                    <a:pt x="9222" y="5456"/>
                    <a:pt x="9085" y="5296"/>
                  </a:cubicBezTo>
                  <a:cubicBezTo>
                    <a:pt x="8993" y="5204"/>
                    <a:pt x="8879" y="5090"/>
                    <a:pt x="8788" y="4999"/>
                  </a:cubicBezTo>
                  <a:cubicBezTo>
                    <a:pt x="8583" y="4771"/>
                    <a:pt x="8377" y="4543"/>
                    <a:pt x="8172" y="4314"/>
                  </a:cubicBezTo>
                  <a:cubicBezTo>
                    <a:pt x="7921" y="4063"/>
                    <a:pt x="7692" y="3812"/>
                    <a:pt x="7441" y="3561"/>
                  </a:cubicBezTo>
                  <a:cubicBezTo>
                    <a:pt x="7304" y="3447"/>
                    <a:pt x="7190" y="3333"/>
                    <a:pt x="7053" y="3219"/>
                  </a:cubicBezTo>
                  <a:cubicBezTo>
                    <a:pt x="6939" y="3105"/>
                    <a:pt x="6802" y="2990"/>
                    <a:pt x="6642" y="2899"/>
                  </a:cubicBezTo>
                  <a:cubicBezTo>
                    <a:pt x="6528" y="2831"/>
                    <a:pt x="6414" y="2739"/>
                    <a:pt x="6277" y="2671"/>
                  </a:cubicBezTo>
                  <a:cubicBezTo>
                    <a:pt x="6209" y="2625"/>
                    <a:pt x="6140" y="2602"/>
                    <a:pt x="6072" y="2557"/>
                  </a:cubicBezTo>
                  <a:cubicBezTo>
                    <a:pt x="6049" y="2534"/>
                    <a:pt x="6026" y="2534"/>
                    <a:pt x="6003" y="2511"/>
                  </a:cubicBezTo>
                  <a:cubicBezTo>
                    <a:pt x="5935" y="2465"/>
                    <a:pt x="5866" y="2397"/>
                    <a:pt x="5798" y="2329"/>
                  </a:cubicBezTo>
                  <a:cubicBezTo>
                    <a:pt x="5661" y="2214"/>
                    <a:pt x="5524" y="2123"/>
                    <a:pt x="5387" y="2032"/>
                  </a:cubicBezTo>
                  <a:cubicBezTo>
                    <a:pt x="5068" y="1826"/>
                    <a:pt x="4748" y="1644"/>
                    <a:pt x="4428" y="1461"/>
                  </a:cubicBezTo>
                  <a:cubicBezTo>
                    <a:pt x="4269" y="1370"/>
                    <a:pt x="4132" y="1279"/>
                    <a:pt x="3972" y="1210"/>
                  </a:cubicBezTo>
                  <a:cubicBezTo>
                    <a:pt x="3835" y="1119"/>
                    <a:pt x="3675" y="1050"/>
                    <a:pt x="3515" y="982"/>
                  </a:cubicBezTo>
                  <a:cubicBezTo>
                    <a:pt x="3196" y="822"/>
                    <a:pt x="2876" y="708"/>
                    <a:pt x="2557" y="571"/>
                  </a:cubicBezTo>
                  <a:cubicBezTo>
                    <a:pt x="2237" y="457"/>
                    <a:pt x="1918" y="366"/>
                    <a:pt x="1598" y="251"/>
                  </a:cubicBezTo>
                  <a:cubicBezTo>
                    <a:pt x="1530" y="229"/>
                    <a:pt x="1415" y="183"/>
                    <a:pt x="1324" y="183"/>
                  </a:cubicBezTo>
                  <a:cubicBezTo>
                    <a:pt x="1210" y="137"/>
                    <a:pt x="1096" y="92"/>
                    <a:pt x="982" y="46"/>
                  </a:cubicBezTo>
                  <a:cubicBezTo>
                    <a:pt x="936" y="23"/>
                    <a:pt x="891" y="0"/>
                    <a:pt x="845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36"/>
            <p:cNvSpPr/>
            <p:nvPr/>
          </p:nvSpPr>
          <p:spPr>
            <a:xfrm>
              <a:off x="12415180" y="3628413"/>
              <a:ext cx="35014" cy="43649"/>
            </a:xfrm>
            <a:custGeom>
              <a:avLst/>
              <a:gdLst/>
              <a:ahLst/>
              <a:cxnLst/>
              <a:rect l="l" t="t" r="r" b="b"/>
              <a:pathLst>
                <a:path w="1257" h="1567" extrusionOk="0">
                  <a:moveTo>
                    <a:pt x="92" y="0"/>
                  </a:moveTo>
                  <a:cubicBezTo>
                    <a:pt x="92" y="0"/>
                    <a:pt x="69" y="23"/>
                    <a:pt x="47" y="23"/>
                  </a:cubicBezTo>
                  <a:cubicBezTo>
                    <a:pt x="24" y="46"/>
                    <a:pt x="1" y="92"/>
                    <a:pt x="47" y="137"/>
                  </a:cubicBezTo>
                  <a:cubicBezTo>
                    <a:pt x="92" y="206"/>
                    <a:pt x="161" y="297"/>
                    <a:pt x="229" y="366"/>
                  </a:cubicBezTo>
                  <a:cubicBezTo>
                    <a:pt x="252" y="411"/>
                    <a:pt x="275" y="434"/>
                    <a:pt x="298" y="457"/>
                  </a:cubicBezTo>
                  <a:cubicBezTo>
                    <a:pt x="298" y="457"/>
                    <a:pt x="275" y="480"/>
                    <a:pt x="275" y="480"/>
                  </a:cubicBezTo>
                  <a:cubicBezTo>
                    <a:pt x="275" y="503"/>
                    <a:pt x="275" y="525"/>
                    <a:pt x="275" y="548"/>
                  </a:cubicBezTo>
                  <a:cubicBezTo>
                    <a:pt x="275" y="594"/>
                    <a:pt x="298" y="617"/>
                    <a:pt x="320" y="640"/>
                  </a:cubicBezTo>
                  <a:cubicBezTo>
                    <a:pt x="343" y="685"/>
                    <a:pt x="366" y="708"/>
                    <a:pt x="389" y="754"/>
                  </a:cubicBezTo>
                  <a:cubicBezTo>
                    <a:pt x="457" y="845"/>
                    <a:pt x="526" y="913"/>
                    <a:pt x="594" y="1005"/>
                  </a:cubicBezTo>
                  <a:cubicBezTo>
                    <a:pt x="663" y="1096"/>
                    <a:pt x="731" y="1165"/>
                    <a:pt x="800" y="1256"/>
                  </a:cubicBezTo>
                  <a:cubicBezTo>
                    <a:pt x="868" y="1347"/>
                    <a:pt x="960" y="1416"/>
                    <a:pt x="1005" y="1507"/>
                  </a:cubicBezTo>
                  <a:cubicBezTo>
                    <a:pt x="1034" y="1550"/>
                    <a:pt x="1081" y="1566"/>
                    <a:pt x="1124" y="1566"/>
                  </a:cubicBezTo>
                  <a:cubicBezTo>
                    <a:pt x="1148" y="1566"/>
                    <a:pt x="1171" y="1561"/>
                    <a:pt x="1188" y="1553"/>
                  </a:cubicBezTo>
                  <a:cubicBezTo>
                    <a:pt x="1233" y="1507"/>
                    <a:pt x="1256" y="1416"/>
                    <a:pt x="1211" y="1370"/>
                  </a:cubicBezTo>
                  <a:cubicBezTo>
                    <a:pt x="1211" y="1347"/>
                    <a:pt x="1188" y="1324"/>
                    <a:pt x="1165" y="1302"/>
                  </a:cubicBezTo>
                  <a:cubicBezTo>
                    <a:pt x="1188" y="1279"/>
                    <a:pt x="1188" y="1256"/>
                    <a:pt x="1188" y="1233"/>
                  </a:cubicBezTo>
                  <a:cubicBezTo>
                    <a:pt x="1188" y="1210"/>
                    <a:pt x="1188" y="1187"/>
                    <a:pt x="1188" y="1165"/>
                  </a:cubicBezTo>
                  <a:cubicBezTo>
                    <a:pt x="1165" y="1142"/>
                    <a:pt x="1142" y="1119"/>
                    <a:pt x="1119" y="1096"/>
                  </a:cubicBezTo>
                  <a:cubicBezTo>
                    <a:pt x="1096" y="1050"/>
                    <a:pt x="1074" y="1028"/>
                    <a:pt x="1051" y="1005"/>
                  </a:cubicBezTo>
                  <a:cubicBezTo>
                    <a:pt x="982" y="913"/>
                    <a:pt x="914" y="845"/>
                    <a:pt x="845" y="777"/>
                  </a:cubicBezTo>
                  <a:cubicBezTo>
                    <a:pt x="708" y="640"/>
                    <a:pt x="572" y="503"/>
                    <a:pt x="457" y="366"/>
                  </a:cubicBezTo>
                  <a:cubicBezTo>
                    <a:pt x="412" y="320"/>
                    <a:pt x="366" y="274"/>
                    <a:pt x="320" y="229"/>
                  </a:cubicBezTo>
                  <a:cubicBezTo>
                    <a:pt x="275" y="183"/>
                    <a:pt x="229" y="115"/>
                    <a:pt x="161" y="46"/>
                  </a:cubicBezTo>
                  <a:cubicBezTo>
                    <a:pt x="161" y="23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36"/>
            <p:cNvSpPr/>
            <p:nvPr/>
          </p:nvSpPr>
          <p:spPr>
            <a:xfrm>
              <a:off x="10823156" y="3352481"/>
              <a:ext cx="1714141" cy="374121"/>
            </a:xfrm>
            <a:custGeom>
              <a:avLst/>
              <a:gdLst/>
              <a:ahLst/>
              <a:cxnLst/>
              <a:rect l="l" t="t" r="r" b="b"/>
              <a:pathLst>
                <a:path w="61538" h="13431" extrusionOk="0">
                  <a:moveTo>
                    <a:pt x="53434" y="3150"/>
                  </a:moveTo>
                  <a:lnTo>
                    <a:pt x="53457" y="3173"/>
                  </a:lnTo>
                  <a:cubicBezTo>
                    <a:pt x="53434" y="3173"/>
                    <a:pt x="53434" y="3173"/>
                    <a:pt x="53434" y="3150"/>
                  </a:cubicBezTo>
                  <a:close/>
                  <a:moveTo>
                    <a:pt x="45560" y="0"/>
                  </a:moveTo>
                  <a:cubicBezTo>
                    <a:pt x="45309" y="0"/>
                    <a:pt x="45080" y="23"/>
                    <a:pt x="44829" y="23"/>
                  </a:cubicBezTo>
                  <a:cubicBezTo>
                    <a:pt x="44578" y="46"/>
                    <a:pt x="44327" y="69"/>
                    <a:pt x="44076" y="92"/>
                  </a:cubicBezTo>
                  <a:cubicBezTo>
                    <a:pt x="43825" y="114"/>
                    <a:pt x="43574" y="114"/>
                    <a:pt x="43323" y="137"/>
                  </a:cubicBezTo>
                  <a:cubicBezTo>
                    <a:pt x="42798" y="160"/>
                    <a:pt x="42273" y="229"/>
                    <a:pt x="41748" y="320"/>
                  </a:cubicBezTo>
                  <a:cubicBezTo>
                    <a:pt x="41474" y="366"/>
                    <a:pt x="41223" y="411"/>
                    <a:pt x="40949" y="480"/>
                  </a:cubicBezTo>
                  <a:cubicBezTo>
                    <a:pt x="40812" y="502"/>
                    <a:pt x="40675" y="525"/>
                    <a:pt x="40538" y="548"/>
                  </a:cubicBezTo>
                  <a:cubicBezTo>
                    <a:pt x="40401" y="594"/>
                    <a:pt x="40264" y="617"/>
                    <a:pt x="40127" y="662"/>
                  </a:cubicBezTo>
                  <a:cubicBezTo>
                    <a:pt x="39579" y="799"/>
                    <a:pt x="39032" y="959"/>
                    <a:pt x="38484" y="1096"/>
                  </a:cubicBezTo>
                  <a:cubicBezTo>
                    <a:pt x="37434" y="1393"/>
                    <a:pt x="36407" y="1735"/>
                    <a:pt x="35380" y="2123"/>
                  </a:cubicBezTo>
                  <a:cubicBezTo>
                    <a:pt x="34877" y="2306"/>
                    <a:pt x="34352" y="2465"/>
                    <a:pt x="33850" y="2671"/>
                  </a:cubicBezTo>
                  <a:cubicBezTo>
                    <a:pt x="33622" y="2785"/>
                    <a:pt x="33371" y="2899"/>
                    <a:pt x="33120" y="2990"/>
                  </a:cubicBezTo>
                  <a:cubicBezTo>
                    <a:pt x="32869" y="3105"/>
                    <a:pt x="32618" y="3219"/>
                    <a:pt x="32367" y="3333"/>
                  </a:cubicBezTo>
                  <a:cubicBezTo>
                    <a:pt x="31819" y="3561"/>
                    <a:pt x="31294" y="3812"/>
                    <a:pt x="30769" y="4040"/>
                  </a:cubicBezTo>
                  <a:cubicBezTo>
                    <a:pt x="30495" y="4155"/>
                    <a:pt x="30221" y="4291"/>
                    <a:pt x="29947" y="4406"/>
                  </a:cubicBezTo>
                  <a:cubicBezTo>
                    <a:pt x="29673" y="4543"/>
                    <a:pt x="29399" y="4679"/>
                    <a:pt x="29125" y="4816"/>
                  </a:cubicBezTo>
                  <a:cubicBezTo>
                    <a:pt x="28806" y="4976"/>
                    <a:pt x="28509" y="5136"/>
                    <a:pt x="28190" y="5273"/>
                  </a:cubicBezTo>
                  <a:cubicBezTo>
                    <a:pt x="27893" y="5456"/>
                    <a:pt x="27573" y="5615"/>
                    <a:pt x="27254" y="5775"/>
                  </a:cubicBezTo>
                  <a:cubicBezTo>
                    <a:pt x="26980" y="5889"/>
                    <a:pt x="26706" y="6003"/>
                    <a:pt x="26455" y="6117"/>
                  </a:cubicBezTo>
                  <a:cubicBezTo>
                    <a:pt x="26295" y="6186"/>
                    <a:pt x="26135" y="6277"/>
                    <a:pt x="25976" y="6346"/>
                  </a:cubicBezTo>
                  <a:cubicBezTo>
                    <a:pt x="25816" y="6414"/>
                    <a:pt x="25679" y="6483"/>
                    <a:pt x="25542" y="6551"/>
                  </a:cubicBezTo>
                  <a:lnTo>
                    <a:pt x="25565" y="6551"/>
                  </a:lnTo>
                  <a:cubicBezTo>
                    <a:pt x="25040" y="6802"/>
                    <a:pt x="24515" y="7008"/>
                    <a:pt x="24013" y="7259"/>
                  </a:cubicBezTo>
                  <a:cubicBezTo>
                    <a:pt x="23488" y="7510"/>
                    <a:pt x="22940" y="7738"/>
                    <a:pt x="22415" y="7944"/>
                  </a:cubicBezTo>
                  <a:cubicBezTo>
                    <a:pt x="22141" y="8058"/>
                    <a:pt x="21867" y="8149"/>
                    <a:pt x="21593" y="8240"/>
                  </a:cubicBezTo>
                  <a:cubicBezTo>
                    <a:pt x="21342" y="8354"/>
                    <a:pt x="21091" y="8446"/>
                    <a:pt x="20840" y="8537"/>
                  </a:cubicBezTo>
                  <a:cubicBezTo>
                    <a:pt x="20589" y="8628"/>
                    <a:pt x="20338" y="8720"/>
                    <a:pt x="20064" y="8811"/>
                  </a:cubicBezTo>
                  <a:cubicBezTo>
                    <a:pt x="19790" y="8902"/>
                    <a:pt x="19539" y="9016"/>
                    <a:pt x="19265" y="9108"/>
                  </a:cubicBezTo>
                  <a:cubicBezTo>
                    <a:pt x="18786" y="9290"/>
                    <a:pt x="18283" y="9450"/>
                    <a:pt x="17804" y="9587"/>
                  </a:cubicBezTo>
                  <a:cubicBezTo>
                    <a:pt x="17165" y="9792"/>
                    <a:pt x="16526" y="9952"/>
                    <a:pt x="15887" y="10112"/>
                  </a:cubicBezTo>
                  <a:cubicBezTo>
                    <a:pt x="15248" y="10249"/>
                    <a:pt x="14609" y="10386"/>
                    <a:pt x="13947" y="10500"/>
                  </a:cubicBezTo>
                  <a:cubicBezTo>
                    <a:pt x="13399" y="10591"/>
                    <a:pt x="12828" y="10683"/>
                    <a:pt x="12258" y="10774"/>
                  </a:cubicBezTo>
                  <a:cubicBezTo>
                    <a:pt x="11961" y="10797"/>
                    <a:pt x="11687" y="10842"/>
                    <a:pt x="11413" y="10865"/>
                  </a:cubicBezTo>
                  <a:cubicBezTo>
                    <a:pt x="11093" y="10888"/>
                    <a:pt x="10797" y="10888"/>
                    <a:pt x="10477" y="10911"/>
                  </a:cubicBezTo>
                  <a:cubicBezTo>
                    <a:pt x="9884" y="10934"/>
                    <a:pt x="9267" y="10956"/>
                    <a:pt x="8651" y="10956"/>
                  </a:cubicBezTo>
                  <a:cubicBezTo>
                    <a:pt x="8354" y="10934"/>
                    <a:pt x="8080" y="10934"/>
                    <a:pt x="7784" y="10911"/>
                  </a:cubicBezTo>
                  <a:cubicBezTo>
                    <a:pt x="7487" y="10911"/>
                    <a:pt x="7190" y="10888"/>
                    <a:pt x="6894" y="10865"/>
                  </a:cubicBezTo>
                  <a:cubicBezTo>
                    <a:pt x="6825" y="10865"/>
                    <a:pt x="6757" y="10842"/>
                    <a:pt x="6688" y="10842"/>
                  </a:cubicBezTo>
                  <a:lnTo>
                    <a:pt x="6642" y="10842"/>
                  </a:lnTo>
                  <a:cubicBezTo>
                    <a:pt x="6323" y="10797"/>
                    <a:pt x="6026" y="10774"/>
                    <a:pt x="5707" y="10728"/>
                  </a:cubicBezTo>
                  <a:cubicBezTo>
                    <a:pt x="5410" y="10683"/>
                    <a:pt x="5090" y="10614"/>
                    <a:pt x="4794" y="10546"/>
                  </a:cubicBezTo>
                  <a:cubicBezTo>
                    <a:pt x="4474" y="10500"/>
                    <a:pt x="4177" y="10431"/>
                    <a:pt x="3858" y="10363"/>
                  </a:cubicBezTo>
                  <a:cubicBezTo>
                    <a:pt x="3561" y="10295"/>
                    <a:pt x="3287" y="10203"/>
                    <a:pt x="2990" y="10112"/>
                  </a:cubicBezTo>
                  <a:cubicBezTo>
                    <a:pt x="2785" y="10021"/>
                    <a:pt x="2602" y="9952"/>
                    <a:pt x="2397" y="9861"/>
                  </a:cubicBezTo>
                  <a:cubicBezTo>
                    <a:pt x="2192" y="9747"/>
                    <a:pt x="1963" y="9633"/>
                    <a:pt x="1758" y="9518"/>
                  </a:cubicBezTo>
                  <a:cubicBezTo>
                    <a:pt x="1507" y="9381"/>
                    <a:pt x="1279" y="9222"/>
                    <a:pt x="1027" y="9085"/>
                  </a:cubicBezTo>
                  <a:cubicBezTo>
                    <a:pt x="799" y="8971"/>
                    <a:pt x="594" y="8834"/>
                    <a:pt x="366" y="8720"/>
                  </a:cubicBezTo>
                  <a:cubicBezTo>
                    <a:pt x="341" y="8707"/>
                    <a:pt x="312" y="8702"/>
                    <a:pt x="281" y="8702"/>
                  </a:cubicBezTo>
                  <a:cubicBezTo>
                    <a:pt x="197" y="8702"/>
                    <a:pt x="102" y="8744"/>
                    <a:pt x="69" y="8811"/>
                  </a:cubicBezTo>
                  <a:cubicBezTo>
                    <a:pt x="0" y="8925"/>
                    <a:pt x="46" y="9085"/>
                    <a:pt x="160" y="9130"/>
                  </a:cubicBezTo>
                  <a:cubicBezTo>
                    <a:pt x="274" y="9199"/>
                    <a:pt x="411" y="9267"/>
                    <a:pt x="525" y="9336"/>
                  </a:cubicBezTo>
                  <a:cubicBezTo>
                    <a:pt x="639" y="9404"/>
                    <a:pt x="754" y="9473"/>
                    <a:pt x="868" y="9541"/>
                  </a:cubicBezTo>
                  <a:cubicBezTo>
                    <a:pt x="1119" y="9701"/>
                    <a:pt x="1370" y="9884"/>
                    <a:pt x="1621" y="10043"/>
                  </a:cubicBezTo>
                  <a:cubicBezTo>
                    <a:pt x="1849" y="10158"/>
                    <a:pt x="2055" y="10295"/>
                    <a:pt x="2283" y="10409"/>
                  </a:cubicBezTo>
                  <a:cubicBezTo>
                    <a:pt x="2534" y="10546"/>
                    <a:pt x="2808" y="10660"/>
                    <a:pt x="3082" y="10751"/>
                  </a:cubicBezTo>
                  <a:cubicBezTo>
                    <a:pt x="3584" y="10934"/>
                    <a:pt x="4109" y="11048"/>
                    <a:pt x="4611" y="11162"/>
                  </a:cubicBezTo>
                  <a:cubicBezTo>
                    <a:pt x="4885" y="11208"/>
                    <a:pt x="5159" y="11276"/>
                    <a:pt x="5410" y="11322"/>
                  </a:cubicBezTo>
                  <a:cubicBezTo>
                    <a:pt x="5707" y="11367"/>
                    <a:pt x="6003" y="11413"/>
                    <a:pt x="6277" y="11436"/>
                  </a:cubicBezTo>
                  <a:cubicBezTo>
                    <a:pt x="6871" y="11504"/>
                    <a:pt x="7464" y="11550"/>
                    <a:pt x="8058" y="11573"/>
                  </a:cubicBezTo>
                  <a:cubicBezTo>
                    <a:pt x="8332" y="11573"/>
                    <a:pt x="8628" y="11596"/>
                    <a:pt x="8925" y="11596"/>
                  </a:cubicBezTo>
                  <a:cubicBezTo>
                    <a:pt x="9245" y="11596"/>
                    <a:pt x="9541" y="11573"/>
                    <a:pt x="9861" y="11573"/>
                  </a:cubicBezTo>
                  <a:cubicBezTo>
                    <a:pt x="10454" y="11550"/>
                    <a:pt x="11071" y="11550"/>
                    <a:pt x="11664" y="11481"/>
                  </a:cubicBezTo>
                  <a:cubicBezTo>
                    <a:pt x="11961" y="11459"/>
                    <a:pt x="12235" y="11413"/>
                    <a:pt x="12509" y="11390"/>
                  </a:cubicBezTo>
                  <a:cubicBezTo>
                    <a:pt x="12805" y="11344"/>
                    <a:pt x="13102" y="11299"/>
                    <a:pt x="13399" y="11253"/>
                  </a:cubicBezTo>
                  <a:cubicBezTo>
                    <a:pt x="13695" y="11208"/>
                    <a:pt x="13992" y="11162"/>
                    <a:pt x="14312" y="11093"/>
                  </a:cubicBezTo>
                  <a:cubicBezTo>
                    <a:pt x="14563" y="11048"/>
                    <a:pt x="14837" y="11002"/>
                    <a:pt x="15111" y="10934"/>
                  </a:cubicBezTo>
                  <a:cubicBezTo>
                    <a:pt x="15658" y="10819"/>
                    <a:pt x="16206" y="10705"/>
                    <a:pt x="16754" y="10568"/>
                  </a:cubicBezTo>
                  <a:cubicBezTo>
                    <a:pt x="17256" y="10431"/>
                    <a:pt x="17736" y="10295"/>
                    <a:pt x="18238" y="10135"/>
                  </a:cubicBezTo>
                  <a:cubicBezTo>
                    <a:pt x="18763" y="9998"/>
                    <a:pt x="19265" y="9792"/>
                    <a:pt x="19767" y="9610"/>
                  </a:cubicBezTo>
                  <a:cubicBezTo>
                    <a:pt x="20132" y="9473"/>
                    <a:pt x="20520" y="9336"/>
                    <a:pt x="20908" y="9199"/>
                  </a:cubicBezTo>
                  <a:cubicBezTo>
                    <a:pt x="21296" y="9062"/>
                    <a:pt x="21662" y="8925"/>
                    <a:pt x="22050" y="8765"/>
                  </a:cubicBezTo>
                  <a:cubicBezTo>
                    <a:pt x="22255" y="8697"/>
                    <a:pt x="22460" y="8628"/>
                    <a:pt x="22643" y="8537"/>
                  </a:cubicBezTo>
                  <a:cubicBezTo>
                    <a:pt x="22871" y="8468"/>
                    <a:pt x="23054" y="8377"/>
                    <a:pt x="23282" y="8286"/>
                  </a:cubicBezTo>
                  <a:cubicBezTo>
                    <a:pt x="23693" y="8126"/>
                    <a:pt x="24081" y="7944"/>
                    <a:pt x="24492" y="7738"/>
                  </a:cubicBezTo>
                  <a:lnTo>
                    <a:pt x="24492" y="7761"/>
                  </a:lnTo>
                  <a:cubicBezTo>
                    <a:pt x="24834" y="7601"/>
                    <a:pt x="25154" y="7441"/>
                    <a:pt x="25496" y="7282"/>
                  </a:cubicBezTo>
                  <a:cubicBezTo>
                    <a:pt x="25679" y="7213"/>
                    <a:pt x="25839" y="7145"/>
                    <a:pt x="25998" y="7053"/>
                  </a:cubicBezTo>
                  <a:cubicBezTo>
                    <a:pt x="26158" y="6985"/>
                    <a:pt x="26295" y="6916"/>
                    <a:pt x="26455" y="6825"/>
                  </a:cubicBezTo>
                  <a:cubicBezTo>
                    <a:pt x="26774" y="6688"/>
                    <a:pt x="27094" y="6551"/>
                    <a:pt x="27391" y="6414"/>
                  </a:cubicBezTo>
                  <a:cubicBezTo>
                    <a:pt x="27756" y="6254"/>
                    <a:pt x="28098" y="6072"/>
                    <a:pt x="28463" y="5889"/>
                  </a:cubicBezTo>
                  <a:cubicBezTo>
                    <a:pt x="28783" y="5707"/>
                    <a:pt x="29125" y="5547"/>
                    <a:pt x="29445" y="5364"/>
                  </a:cubicBezTo>
                  <a:cubicBezTo>
                    <a:pt x="29787" y="5204"/>
                    <a:pt x="30107" y="5045"/>
                    <a:pt x="30449" y="4885"/>
                  </a:cubicBezTo>
                  <a:cubicBezTo>
                    <a:pt x="30472" y="4885"/>
                    <a:pt x="30472" y="4885"/>
                    <a:pt x="30472" y="4862"/>
                  </a:cubicBezTo>
                  <a:cubicBezTo>
                    <a:pt x="30472" y="4862"/>
                    <a:pt x="30472" y="4885"/>
                    <a:pt x="30472" y="4885"/>
                  </a:cubicBezTo>
                  <a:cubicBezTo>
                    <a:pt x="30700" y="4771"/>
                    <a:pt x="30929" y="4679"/>
                    <a:pt x="31180" y="4565"/>
                  </a:cubicBezTo>
                  <a:cubicBezTo>
                    <a:pt x="31431" y="4451"/>
                    <a:pt x="31682" y="4337"/>
                    <a:pt x="31956" y="4223"/>
                  </a:cubicBezTo>
                  <a:cubicBezTo>
                    <a:pt x="32481" y="3995"/>
                    <a:pt x="33006" y="3766"/>
                    <a:pt x="33508" y="3538"/>
                  </a:cubicBezTo>
                  <a:cubicBezTo>
                    <a:pt x="33759" y="3424"/>
                    <a:pt x="33987" y="3310"/>
                    <a:pt x="34238" y="3219"/>
                  </a:cubicBezTo>
                  <a:cubicBezTo>
                    <a:pt x="34512" y="3105"/>
                    <a:pt x="34763" y="3013"/>
                    <a:pt x="35037" y="2922"/>
                  </a:cubicBezTo>
                  <a:cubicBezTo>
                    <a:pt x="35288" y="2853"/>
                    <a:pt x="35539" y="2762"/>
                    <a:pt x="35790" y="2671"/>
                  </a:cubicBezTo>
                  <a:cubicBezTo>
                    <a:pt x="36019" y="2580"/>
                    <a:pt x="36270" y="2488"/>
                    <a:pt x="36521" y="2397"/>
                  </a:cubicBezTo>
                  <a:cubicBezTo>
                    <a:pt x="36726" y="2328"/>
                    <a:pt x="36932" y="2260"/>
                    <a:pt x="37137" y="2192"/>
                  </a:cubicBezTo>
                  <a:cubicBezTo>
                    <a:pt x="37343" y="2123"/>
                    <a:pt x="37548" y="2055"/>
                    <a:pt x="37753" y="1986"/>
                  </a:cubicBezTo>
                  <a:cubicBezTo>
                    <a:pt x="38210" y="1849"/>
                    <a:pt x="38666" y="1735"/>
                    <a:pt x="39123" y="1598"/>
                  </a:cubicBezTo>
                  <a:cubicBezTo>
                    <a:pt x="39534" y="1484"/>
                    <a:pt x="39967" y="1370"/>
                    <a:pt x="40401" y="1256"/>
                  </a:cubicBezTo>
                  <a:cubicBezTo>
                    <a:pt x="40835" y="1164"/>
                    <a:pt x="41246" y="1073"/>
                    <a:pt x="41679" y="1005"/>
                  </a:cubicBezTo>
                  <a:cubicBezTo>
                    <a:pt x="41760" y="984"/>
                    <a:pt x="41858" y="964"/>
                    <a:pt x="41959" y="944"/>
                  </a:cubicBezTo>
                  <a:lnTo>
                    <a:pt x="41959" y="944"/>
                  </a:lnTo>
                  <a:cubicBezTo>
                    <a:pt x="41955" y="948"/>
                    <a:pt x="41953" y="952"/>
                    <a:pt x="41953" y="959"/>
                  </a:cubicBezTo>
                  <a:cubicBezTo>
                    <a:pt x="42341" y="890"/>
                    <a:pt x="42752" y="822"/>
                    <a:pt x="43163" y="799"/>
                  </a:cubicBezTo>
                  <a:cubicBezTo>
                    <a:pt x="43368" y="776"/>
                    <a:pt x="43597" y="776"/>
                    <a:pt x="43802" y="754"/>
                  </a:cubicBezTo>
                  <a:cubicBezTo>
                    <a:pt x="44008" y="754"/>
                    <a:pt x="44236" y="731"/>
                    <a:pt x="44441" y="708"/>
                  </a:cubicBezTo>
                  <a:cubicBezTo>
                    <a:pt x="44624" y="685"/>
                    <a:pt x="44806" y="685"/>
                    <a:pt x="44989" y="685"/>
                  </a:cubicBezTo>
                  <a:cubicBezTo>
                    <a:pt x="45194" y="662"/>
                    <a:pt x="45400" y="662"/>
                    <a:pt x="45605" y="662"/>
                  </a:cubicBezTo>
                  <a:cubicBezTo>
                    <a:pt x="46039" y="662"/>
                    <a:pt x="46450" y="685"/>
                    <a:pt x="46861" y="731"/>
                  </a:cubicBezTo>
                  <a:cubicBezTo>
                    <a:pt x="47180" y="754"/>
                    <a:pt x="47477" y="799"/>
                    <a:pt x="47797" y="868"/>
                  </a:cubicBezTo>
                  <a:cubicBezTo>
                    <a:pt x="48139" y="913"/>
                    <a:pt x="48458" y="982"/>
                    <a:pt x="48801" y="1073"/>
                  </a:cubicBezTo>
                  <a:cubicBezTo>
                    <a:pt x="48961" y="1119"/>
                    <a:pt x="49143" y="1187"/>
                    <a:pt x="49303" y="1233"/>
                  </a:cubicBezTo>
                  <a:cubicBezTo>
                    <a:pt x="49463" y="1279"/>
                    <a:pt x="49645" y="1324"/>
                    <a:pt x="49805" y="1370"/>
                  </a:cubicBezTo>
                  <a:cubicBezTo>
                    <a:pt x="49965" y="1415"/>
                    <a:pt x="50125" y="1484"/>
                    <a:pt x="50284" y="1530"/>
                  </a:cubicBezTo>
                  <a:cubicBezTo>
                    <a:pt x="50444" y="1598"/>
                    <a:pt x="50627" y="1644"/>
                    <a:pt x="50809" y="1712"/>
                  </a:cubicBezTo>
                  <a:cubicBezTo>
                    <a:pt x="50901" y="1758"/>
                    <a:pt x="51015" y="1804"/>
                    <a:pt x="51129" y="1849"/>
                  </a:cubicBezTo>
                  <a:cubicBezTo>
                    <a:pt x="51243" y="1895"/>
                    <a:pt x="51380" y="1963"/>
                    <a:pt x="51494" y="2032"/>
                  </a:cubicBezTo>
                  <a:cubicBezTo>
                    <a:pt x="51722" y="2146"/>
                    <a:pt x="51951" y="2237"/>
                    <a:pt x="52179" y="2374"/>
                  </a:cubicBezTo>
                  <a:cubicBezTo>
                    <a:pt x="52293" y="2420"/>
                    <a:pt x="52407" y="2511"/>
                    <a:pt x="52521" y="2580"/>
                  </a:cubicBezTo>
                  <a:cubicBezTo>
                    <a:pt x="52613" y="2648"/>
                    <a:pt x="52727" y="2717"/>
                    <a:pt x="52841" y="2762"/>
                  </a:cubicBezTo>
                  <a:cubicBezTo>
                    <a:pt x="53046" y="2899"/>
                    <a:pt x="53252" y="3036"/>
                    <a:pt x="53457" y="3196"/>
                  </a:cubicBezTo>
                  <a:cubicBezTo>
                    <a:pt x="53526" y="3242"/>
                    <a:pt x="53594" y="3287"/>
                    <a:pt x="53640" y="3310"/>
                  </a:cubicBezTo>
                  <a:cubicBezTo>
                    <a:pt x="53959" y="3538"/>
                    <a:pt x="54233" y="3766"/>
                    <a:pt x="54530" y="3995"/>
                  </a:cubicBezTo>
                  <a:cubicBezTo>
                    <a:pt x="54713" y="4132"/>
                    <a:pt x="54872" y="4269"/>
                    <a:pt x="55009" y="4428"/>
                  </a:cubicBezTo>
                  <a:cubicBezTo>
                    <a:pt x="55169" y="4588"/>
                    <a:pt x="55329" y="4748"/>
                    <a:pt x="55466" y="4908"/>
                  </a:cubicBezTo>
                  <a:cubicBezTo>
                    <a:pt x="55626" y="5068"/>
                    <a:pt x="55785" y="5204"/>
                    <a:pt x="55945" y="5364"/>
                  </a:cubicBezTo>
                  <a:cubicBezTo>
                    <a:pt x="56105" y="5524"/>
                    <a:pt x="56242" y="5661"/>
                    <a:pt x="56379" y="5821"/>
                  </a:cubicBezTo>
                  <a:cubicBezTo>
                    <a:pt x="56653" y="6117"/>
                    <a:pt x="56927" y="6414"/>
                    <a:pt x="57178" y="6711"/>
                  </a:cubicBezTo>
                  <a:cubicBezTo>
                    <a:pt x="57246" y="6802"/>
                    <a:pt x="57337" y="6894"/>
                    <a:pt x="57383" y="6985"/>
                  </a:cubicBezTo>
                  <a:cubicBezTo>
                    <a:pt x="57520" y="7167"/>
                    <a:pt x="57657" y="7327"/>
                    <a:pt x="57794" y="7510"/>
                  </a:cubicBezTo>
                  <a:cubicBezTo>
                    <a:pt x="57931" y="7692"/>
                    <a:pt x="58068" y="7898"/>
                    <a:pt x="58182" y="8103"/>
                  </a:cubicBezTo>
                  <a:cubicBezTo>
                    <a:pt x="58296" y="8309"/>
                    <a:pt x="58410" y="8491"/>
                    <a:pt x="58547" y="8674"/>
                  </a:cubicBezTo>
                  <a:cubicBezTo>
                    <a:pt x="58661" y="8857"/>
                    <a:pt x="58753" y="9016"/>
                    <a:pt x="58867" y="9199"/>
                  </a:cubicBezTo>
                  <a:cubicBezTo>
                    <a:pt x="58935" y="9290"/>
                    <a:pt x="58981" y="9404"/>
                    <a:pt x="59049" y="9496"/>
                  </a:cubicBezTo>
                  <a:lnTo>
                    <a:pt x="59232" y="9838"/>
                  </a:lnTo>
                  <a:cubicBezTo>
                    <a:pt x="59323" y="9975"/>
                    <a:pt x="59415" y="10135"/>
                    <a:pt x="59506" y="10295"/>
                  </a:cubicBezTo>
                  <a:cubicBezTo>
                    <a:pt x="59552" y="10386"/>
                    <a:pt x="59620" y="10477"/>
                    <a:pt x="59688" y="10591"/>
                  </a:cubicBezTo>
                  <a:cubicBezTo>
                    <a:pt x="59757" y="10683"/>
                    <a:pt x="59825" y="10774"/>
                    <a:pt x="59871" y="10865"/>
                  </a:cubicBezTo>
                  <a:cubicBezTo>
                    <a:pt x="59985" y="11048"/>
                    <a:pt x="60099" y="11230"/>
                    <a:pt x="60191" y="11413"/>
                  </a:cubicBezTo>
                  <a:cubicBezTo>
                    <a:pt x="60259" y="11573"/>
                    <a:pt x="60328" y="11755"/>
                    <a:pt x="60373" y="11915"/>
                  </a:cubicBezTo>
                  <a:cubicBezTo>
                    <a:pt x="60442" y="12075"/>
                    <a:pt x="60487" y="12235"/>
                    <a:pt x="60533" y="12417"/>
                  </a:cubicBezTo>
                  <a:cubicBezTo>
                    <a:pt x="60601" y="12554"/>
                    <a:pt x="60647" y="12714"/>
                    <a:pt x="60693" y="12851"/>
                  </a:cubicBezTo>
                  <a:cubicBezTo>
                    <a:pt x="60761" y="13011"/>
                    <a:pt x="60853" y="13125"/>
                    <a:pt x="60921" y="13285"/>
                  </a:cubicBezTo>
                  <a:cubicBezTo>
                    <a:pt x="60944" y="13353"/>
                    <a:pt x="61035" y="13399"/>
                    <a:pt x="61104" y="13422"/>
                  </a:cubicBezTo>
                  <a:cubicBezTo>
                    <a:pt x="61128" y="13428"/>
                    <a:pt x="61153" y="13431"/>
                    <a:pt x="61177" y="13431"/>
                  </a:cubicBezTo>
                  <a:cubicBezTo>
                    <a:pt x="61242" y="13431"/>
                    <a:pt x="61305" y="13409"/>
                    <a:pt x="61355" y="13376"/>
                  </a:cubicBezTo>
                  <a:cubicBezTo>
                    <a:pt x="61446" y="13330"/>
                    <a:pt x="61492" y="13262"/>
                    <a:pt x="61515" y="13170"/>
                  </a:cubicBezTo>
                  <a:cubicBezTo>
                    <a:pt x="61537" y="13079"/>
                    <a:pt x="61515" y="13011"/>
                    <a:pt x="61469" y="12919"/>
                  </a:cubicBezTo>
                  <a:cubicBezTo>
                    <a:pt x="61423" y="12851"/>
                    <a:pt x="61378" y="12782"/>
                    <a:pt x="61332" y="12691"/>
                  </a:cubicBezTo>
                  <a:cubicBezTo>
                    <a:pt x="61263" y="12486"/>
                    <a:pt x="61195" y="12280"/>
                    <a:pt x="61126" y="12075"/>
                  </a:cubicBezTo>
                  <a:cubicBezTo>
                    <a:pt x="61035" y="11801"/>
                    <a:pt x="60944" y="11527"/>
                    <a:pt x="60830" y="11276"/>
                  </a:cubicBezTo>
                  <a:cubicBezTo>
                    <a:pt x="60670" y="10934"/>
                    <a:pt x="60487" y="10591"/>
                    <a:pt x="60259" y="10295"/>
                  </a:cubicBezTo>
                  <a:cubicBezTo>
                    <a:pt x="60168" y="10135"/>
                    <a:pt x="60077" y="9998"/>
                    <a:pt x="59985" y="9838"/>
                  </a:cubicBezTo>
                  <a:cubicBezTo>
                    <a:pt x="59894" y="9701"/>
                    <a:pt x="59825" y="9541"/>
                    <a:pt x="59734" y="9381"/>
                  </a:cubicBezTo>
                  <a:cubicBezTo>
                    <a:pt x="59666" y="9290"/>
                    <a:pt x="59620" y="9176"/>
                    <a:pt x="59574" y="9085"/>
                  </a:cubicBezTo>
                  <a:cubicBezTo>
                    <a:pt x="59483" y="8971"/>
                    <a:pt x="59415" y="8857"/>
                    <a:pt x="59346" y="8742"/>
                  </a:cubicBezTo>
                  <a:cubicBezTo>
                    <a:pt x="59232" y="8560"/>
                    <a:pt x="59118" y="8377"/>
                    <a:pt x="59004" y="8195"/>
                  </a:cubicBezTo>
                  <a:cubicBezTo>
                    <a:pt x="58890" y="8012"/>
                    <a:pt x="58775" y="7807"/>
                    <a:pt x="58661" y="7624"/>
                  </a:cubicBezTo>
                  <a:cubicBezTo>
                    <a:pt x="58524" y="7419"/>
                    <a:pt x="58387" y="7190"/>
                    <a:pt x="58228" y="7008"/>
                  </a:cubicBezTo>
                  <a:cubicBezTo>
                    <a:pt x="58159" y="6916"/>
                    <a:pt x="58091" y="6825"/>
                    <a:pt x="58022" y="6734"/>
                  </a:cubicBezTo>
                  <a:cubicBezTo>
                    <a:pt x="57977" y="6688"/>
                    <a:pt x="57931" y="6620"/>
                    <a:pt x="57885" y="6574"/>
                  </a:cubicBezTo>
                  <a:cubicBezTo>
                    <a:pt x="57862" y="6528"/>
                    <a:pt x="57840" y="6483"/>
                    <a:pt x="57794" y="6460"/>
                  </a:cubicBezTo>
                  <a:cubicBezTo>
                    <a:pt x="57748" y="6369"/>
                    <a:pt x="57657" y="6277"/>
                    <a:pt x="57589" y="6209"/>
                  </a:cubicBezTo>
                  <a:cubicBezTo>
                    <a:pt x="57406" y="5981"/>
                    <a:pt x="57201" y="5775"/>
                    <a:pt x="57018" y="5547"/>
                  </a:cubicBezTo>
                  <a:cubicBezTo>
                    <a:pt x="56904" y="5433"/>
                    <a:pt x="56790" y="5296"/>
                    <a:pt x="56676" y="5182"/>
                  </a:cubicBezTo>
                  <a:cubicBezTo>
                    <a:pt x="56539" y="5045"/>
                    <a:pt x="56424" y="4908"/>
                    <a:pt x="56288" y="4794"/>
                  </a:cubicBezTo>
                  <a:cubicBezTo>
                    <a:pt x="56173" y="4657"/>
                    <a:pt x="56036" y="4543"/>
                    <a:pt x="55922" y="4428"/>
                  </a:cubicBezTo>
                  <a:cubicBezTo>
                    <a:pt x="55785" y="4291"/>
                    <a:pt x="55648" y="4155"/>
                    <a:pt x="55534" y="4018"/>
                  </a:cubicBezTo>
                  <a:cubicBezTo>
                    <a:pt x="55420" y="3903"/>
                    <a:pt x="55283" y="3766"/>
                    <a:pt x="55146" y="3675"/>
                  </a:cubicBezTo>
                  <a:cubicBezTo>
                    <a:pt x="55032" y="3561"/>
                    <a:pt x="54895" y="3447"/>
                    <a:pt x="54758" y="3333"/>
                  </a:cubicBezTo>
                  <a:cubicBezTo>
                    <a:pt x="54621" y="3242"/>
                    <a:pt x="54484" y="3150"/>
                    <a:pt x="54347" y="3036"/>
                  </a:cubicBezTo>
                  <a:cubicBezTo>
                    <a:pt x="54233" y="2945"/>
                    <a:pt x="54096" y="2853"/>
                    <a:pt x="53959" y="2762"/>
                  </a:cubicBezTo>
                  <a:cubicBezTo>
                    <a:pt x="53777" y="2625"/>
                    <a:pt x="53594" y="2488"/>
                    <a:pt x="53389" y="2351"/>
                  </a:cubicBezTo>
                  <a:cubicBezTo>
                    <a:pt x="53160" y="2214"/>
                    <a:pt x="52932" y="2077"/>
                    <a:pt x="52704" y="1918"/>
                  </a:cubicBezTo>
                  <a:cubicBezTo>
                    <a:pt x="52590" y="1849"/>
                    <a:pt x="52476" y="1781"/>
                    <a:pt x="52362" y="1712"/>
                  </a:cubicBezTo>
                  <a:cubicBezTo>
                    <a:pt x="52247" y="1667"/>
                    <a:pt x="52110" y="1598"/>
                    <a:pt x="51996" y="1552"/>
                  </a:cubicBezTo>
                  <a:cubicBezTo>
                    <a:pt x="51882" y="1484"/>
                    <a:pt x="51768" y="1438"/>
                    <a:pt x="51654" y="1370"/>
                  </a:cubicBezTo>
                  <a:cubicBezTo>
                    <a:pt x="51517" y="1301"/>
                    <a:pt x="51380" y="1256"/>
                    <a:pt x="51220" y="1187"/>
                  </a:cubicBezTo>
                  <a:cubicBezTo>
                    <a:pt x="51083" y="1142"/>
                    <a:pt x="50946" y="1073"/>
                    <a:pt x="50809" y="1027"/>
                  </a:cubicBezTo>
                  <a:cubicBezTo>
                    <a:pt x="50672" y="982"/>
                    <a:pt x="50513" y="936"/>
                    <a:pt x="50376" y="890"/>
                  </a:cubicBezTo>
                  <a:cubicBezTo>
                    <a:pt x="50102" y="776"/>
                    <a:pt x="49828" y="708"/>
                    <a:pt x="49531" y="617"/>
                  </a:cubicBezTo>
                  <a:cubicBezTo>
                    <a:pt x="49257" y="548"/>
                    <a:pt x="49006" y="457"/>
                    <a:pt x="48732" y="388"/>
                  </a:cubicBezTo>
                  <a:cubicBezTo>
                    <a:pt x="48436" y="297"/>
                    <a:pt x="48162" y="251"/>
                    <a:pt x="47888" y="206"/>
                  </a:cubicBezTo>
                  <a:cubicBezTo>
                    <a:pt x="47386" y="114"/>
                    <a:pt x="46883" y="69"/>
                    <a:pt x="46381" y="23"/>
                  </a:cubicBezTo>
                  <a:cubicBezTo>
                    <a:pt x="46107" y="0"/>
                    <a:pt x="45856" y="0"/>
                    <a:pt x="45582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36"/>
            <p:cNvSpPr/>
            <p:nvPr/>
          </p:nvSpPr>
          <p:spPr>
            <a:xfrm>
              <a:off x="12464150" y="3601700"/>
              <a:ext cx="59164" cy="121949"/>
            </a:xfrm>
            <a:custGeom>
              <a:avLst/>
              <a:gdLst/>
              <a:ahLst/>
              <a:cxnLst/>
              <a:rect l="l" t="t" r="r" b="b"/>
              <a:pathLst>
                <a:path w="2124" h="4378" extrusionOk="0">
                  <a:moveTo>
                    <a:pt x="92" y="1"/>
                  </a:moveTo>
                  <a:cubicBezTo>
                    <a:pt x="23" y="24"/>
                    <a:pt x="0" y="92"/>
                    <a:pt x="46" y="161"/>
                  </a:cubicBezTo>
                  <a:cubicBezTo>
                    <a:pt x="206" y="503"/>
                    <a:pt x="388" y="845"/>
                    <a:pt x="548" y="1211"/>
                  </a:cubicBezTo>
                  <a:cubicBezTo>
                    <a:pt x="617" y="1370"/>
                    <a:pt x="685" y="1507"/>
                    <a:pt x="776" y="1667"/>
                  </a:cubicBezTo>
                  <a:cubicBezTo>
                    <a:pt x="845" y="1850"/>
                    <a:pt x="913" y="2009"/>
                    <a:pt x="982" y="2169"/>
                  </a:cubicBezTo>
                  <a:cubicBezTo>
                    <a:pt x="1050" y="2329"/>
                    <a:pt x="1119" y="2466"/>
                    <a:pt x="1187" y="2626"/>
                  </a:cubicBezTo>
                  <a:cubicBezTo>
                    <a:pt x="1256" y="2785"/>
                    <a:pt x="1347" y="2945"/>
                    <a:pt x="1416" y="3105"/>
                  </a:cubicBezTo>
                  <a:cubicBezTo>
                    <a:pt x="1484" y="3265"/>
                    <a:pt x="1553" y="3402"/>
                    <a:pt x="1621" y="3562"/>
                  </a:cubicBezTo>
                  <a:cubicBezTo>
                    <a:pt x="1712" y="3721"/>
                    <a:pt x="1781" y="3881"/>
                    <a:pt x="1826" y="4064"/>
                  </a:cubicBezTo>
                  <a:cubicBezTo>
                    <a:pt x="1872" y="4132"/>
                    <a:pt x="1895" y="4223"/>
                    <a:pt x="1941" y="4315"/>
                  </a:cubicBezTo>
                  <a:cubicBezTo>
                    <a:pt x="1941" y="4338"/>
                    <a:pt x="1963" y="4360"/>
                    <a:pt x="1986" y="4360"/>
                  </a:cubicBezTo>
                  <a:cubicBezTo>
                    <a:pt x="1998" y="4372"/>
                    <a:pt x="2015" y="4378"/>
                    <a:pt x="2032" y="4378"/>
                  </a:cubicBezTo>
                  <a:cubicBezTo>
                    <a:pt x="2049" y="4378"/>
                    <a:pt x="2066" y="4372"/>
                    <a:pt x="2078" y="4360"/>
                  </a:cubicBezTo>
                  <a:cubicBezTo>
                    <a:pt x="2100" y="4360"/>
                    <a:pt x="2100" y="4338"/>
                    <a:pt x="2123" y="4315"/>
                  </a:cubicBezTo>
                  <a:cubicBezTo>
                    <a:pt x="2123" y="4269"/>
                    <a:pt x="2123" y="4246"/>
                    <a:pt x="2123" y="4223"/>
                  </a:cubicBezTo>
                  <a:cubicBezTo>
                    <a:pt x="2078" y="4132"/>
                    <a:pt x="2055" y="4041"/>
                    <a:pt x="2009" y="3950"/>
                  </a:cubicBezTo>
                  <a:cubicBezTo>
                    <a:pt x="1986" y="3904"/>
                    <a:pt x="1986" y="3858"/>
                    <a:pt x="1963" y="3813"/>
                  </a:cubicBezTo>
                  <a:cubicBezTo>
                    <a:pt x="1941" y="3790"/>
                    <a:pt x="1941" y="3744"/>
                    <a:pt x="1918" y="3721"/>
                  </a:cubicBezTo>
                  <a:cubicBezTo>
                    <a:pt x="1826" y="3539"/>
                    <a:pt x="1758" y="3356"/>
                    <a:pt x="1667" y="3174"/>
                  </a:cubicBezTo>
                  <a:cubicBezTo>
                    <a:pt x="1598" y="3037"/>
                    <a:pt x="1530" y="2877"/>
                    <a:pt x="1461" y="2717"/>
                  </a:cubicBezTo>
                  <a:cubicBezTo>
                    <a:pt x="1393" y="2557"/>
                    <a:pt x="1324" y="2397"/>
                    <a:pt x="1256" y="2238"/>
                  </a:cubicBezTo>
                  <a:cubicBezTo>
                    <a:pt x="1187" y="2078"/>
                    <a:pt x="1119" y="1895"/>
                    <a:pt x="1028" y="1736"/>
                  </a:cubicBezTo>
                  <a:cubicBezTo>
                    <a:pt x="982" y="1599"/>
                    <a:pt x="891" y="1439"/>
                    <a:pt x="845" y="1302"/>
                  </a:cubicBezTo>
                  <a:cubicBezTo>
                    <a:pt x="685" y="982"/>
                    <a:pt x="525" y="663"/>
                    <a:pt x="366" y="343"/>
                  </a:cubicBezTo>
                  <a:cubicBezTo>
                    <a:pt x="320" y="252"/>
                    <a:pt x="274" y="138"/>
                    <a:pt x="229" y="46"/>
                  </a:cubicBezTo>
                  <a:cubicBezTo>
                    <a:pt x="206" y="24"/>
                    <a:pt x="160" y="1"/>
                    <a:pt x="137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36"/>
            <p:cNvSpPr/>
            <p:nvPr/>
          </p:nvSpPr>
          <p:spPr>
            <a:xfrm>
              <a:off x="12455877" y="3587076"/>
              <a:ext cx="66796" cy="131476"/>
            </a:xfrm>
            <a:custGeom>
              <a:avLst/>
              <a:gdLst/>
              <a:ahLst/>
              <a:cxnLst/>
              <a:rect l="l" t="t" r="r" b="b"/>
              <a:pathLst>
                <a:path w="2398" h="4720" extrusionOk="0">
                  <a:moveTo>
                    <a:pt x="69" y="1"/>
                  </a:moveTo>
                  <a:cubicBezTo>
                    <a:pt x="24" y="24"/>
                    <a:pt x="1" y="69"/>
                    <a:pt x="24" y="115"/>
                  </a:cubicBezTo>
                  <a:cubicBezTo>
                    <a:pt x="366" y="777"/>
                    <a:pt x="685" y="1439"/>
                    <a:pt x="1028" y="2101"/>
                  </a:cubicBezTo>
                  <a:cubicBezTo>
                    <a:pt x="1096" y="2238"/>
                    <a:pt x="1188" y="2397"/>
                    <a:pt x="1256" y="2534"/>
                  </a:cubicBezTo>
                  <a:cubicBezTo>
                    <a:pt x="1325" y="2671"/>
                    <a:pt x="1416" y="2831"/>
                    <a:pt x="1484" y="2968"/>
                  </a:cubicBezTo>
                  <a:cubicBezTo>
                    <a:pt x="1530" y="3082"/>
                    <a:pt x="1576" y="3174"/>
                    <a:pt x="1644" y="3265"/>
                  </a:cubicBezTo>
                  <a:cubicBezTo>
                    <a:pt x="1667" y="3333"/>
                    <a:pt x="1690" y="3402"/>
                    <a:pt x="1735" y="3447"/>
                  </a:cubicBezTo>
                  <a:cubicBezTo>
                    <a:pt x="1781" y="3562"/>
                    <a:pt x="1827" y="3653"/>
                    <a:pt x="1872" y="3767"/>
                  </a:cubicBezTo>
                  <a:cubicBezTo>
                    <a:pt x="1895" y="3835"/>
                    <a:pt x="1941" y="3904"/>
                    <a:pt x="1964" y="3950"/>
                  </a:cubicBezTo>
                  <a:cubicBezTo>
                    <a:pt x="2009" y="4064"/>
                    <a:pt x="2055" y="4155"/>
                    <a:pt x="2078" y="4246"/>
                  </a:cubicBezTo>
                  <a:cubicBezTo>
                    <a:pt x="2146" y="4383"/>
                    <a:pt x="2192" y="4520"/>
                    <a:pt x="2238" y="4657"/>
                  </a:cubicBezTo>
                  <a:cubicBezTo>
                    <a:pt x="2238" y="4680"/>
                    <a:pt x="2260" y="4703"/>
                    <a:pt x="2283" y="4703"/>
                  </a:cubicBezTo>
                  <a:cubicBezTo>
                    <a:pt x="2295" y="4714"/>
                    <a:pt x="2306" y="4720"/>
                    <a:pt x="2317" y="4720"/>
                  </a:cubicBezTo>
                  <a:cubicBezTo>
                    <a:pt x="2329" y="4720"/>
                    <a:pt x="2340" y="4714"/>
                    <a:pt x="2352" y="4703"/>
                  </a:cubicBezTo>
                  <a:cubicBezTo>
                    <a:pt x="2375" y="4703"/>
                    <a:pt x="2397" y="4680"/>
                    <a:pt x="2397" y="4657"/>
                  </a:cubicBezTo>
                  <a:cubicBezTo>
                    <a:pt x="2397" y="4634"/>
                    <a:pt x="2397" y="4612"/>
                    <a:pt x="2397" y="4589"/>
                  </a:cubicBezTo>
                  <a:cubicBezTo>
                    <a:pt x="2352" y="4475"/>
                    <a:pt x="2329" y="4383"/>
                    <a:pt x="2283" y="4269"/>
                  </a:cubicBezTo>
                  <a:cubicBezTo>
                    <a:pt x="2260" y="4201"/>
                    <a:pt x="2238" y="4132"/>
                    <a:pt x="2192" y="4064"/>
                  </a:cubicBezTo>
                  <a:cubicBezTo>
                    <a:pt x="2146" y="3972"/>
                    <a:pt x="2123" y="3881"/>
                    <a:pt x="2078" y="3767"/>
                  </a:cubicBezTo>
                  <a:cubicBezTo>
                    <a:pt x="2032" y="3699"/>
                    <a:pt x="2009" y="3630"/>
                    <a:pt x="1964" y="3562"/>
                  </a:cubicBezTo>
                  <a:cubicBezTo>
                    <a:pt x="1941" y="3470"/>
                    <a:pt x="1895" y="3402"/>
                    <a:pt x="1850" y="3310"/>
                  </a:cubicBezTo>
                  <a:cubicBezTo>
                    <a:pt x="1850" y="3288"/>
                    <a:pt x="1827" y="3265"/>
                    <a:pt x="1827" y="3242"/>
                  </a:cubicBezTo>
                  <a:cubicBezTo>
                    <a:pt x="1781" y="3174"/>
                    <a:pt x="1758" y="3128"/>
                    <a:pt x="1735" y="3059"/>
                  </a:cubicBezTo>
                  <a:cubicBezTo>
                    <a:pt x="1644" y="2877"/>
                    <a:pt x="1553" y="2717"/>
                    <a:pt x="1462" y="2557"/>
                  </a:cubicBezTo>
                  <a:cubicBezTo>
                    <a:pt x="1393" y="2397"/>
                    <a:pt x="1302" y="2238"/>
                    <a:pt x="1210" y="2078"/>
                  </a:cubicBezTo>
                  <a:cubicBezTo>
                    <a:pt x="1165" y="1941"/>
                    <a:pt x="1096" y="1804"/>
                    <a:pt x="1028" y="1690"/>
                  </a:cubicBezTo>
                  <a:cubicBezTo>
                    <a:pt x="845" y="1348"/>
                    <a:pt x="685" y="1028"/>
                    <a:pt x="503" y="686"/>
                  </a:cubicBezTo>
                  <a:cubicBezTo>
                    <a:pt x="412" y="480"/>
                    <a:pt x="297" y="252"/>
                    <a:pt x="183" y="46"/>
                  </a:cubicBezTo>
                  <a:cubicBezTo>
                    <a:pt x="183" y="1"/>
                    <a:pt x="138" y="1"/>
                    <a:pt x="115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6"/>
            <p:cNvSpPr/>
            <p:nvPr/>
          </p:nvSpPr>
          <p:spPr>
            <a:xfrm>
              <a:off x="12188218" y="3353735"/>
              <a:ext cx="363703" cy="366265"/>
            </a:xfrm>
            <a:custGeom>
              <a:avLst/>
              <a:gdLst/>
              <a:ahLst/>
              <a:cxnLst/>
              <a:rect l="l" t="t" r="r" b="b"/>
              <a:pathLst>
                <a:path w="13057" h="13149" extrusionOk="0">
                  <a:moveTo>
                    <a:pt x="480" y="1"/>
                  </a:moveTo>
                  <a:cubicBezTo>
                    <a:pt x="411" y="1"/>
                    <a:pt x="343" y="24"/>
                    <a:pt x="297" y="69"/>
                  </a:cubicBezTo>
                  <a:cubicBezTo>
                    <a:pt x="297" y="69"/>
                    <a:pt x="274" y="92"/>
                    <a:pt x="274" y="115"/>
                  </a:cubicBezTo>
                  <a:cubicBezTo>
                    <a:pt x="228" y="115"/>
                    <a:pt x="206" y="115"/>
                    <a:pt x="183" y="138"/>
                  </a:cubicBezTo>
                  <a:cubicBezTo>
                    <a:pt x="114" y="161"/>
                    <a:pt x="46" y="229"/>
                    <a:pt x="23" y="298"/>
                  </a:cubicBezTo>
                  <a:cubicBezTo>
                    <a:pt x="0" y="366"/>
                    <a:pt x="23" y="435"/>
                    <a:pt x="46" y="503"/>
                  </a:cubicBezTo>
                  <a:cubicBezTo>
                    <a:pt x="69" y="572"/>
                    <a:pt x="137" y="617"/>
                    <a:pt x="206" y="640"/>
                  </a:cubicBezTo>
                  <a:cubicBezTo>
                    <a:pt x="457" y="731"/>
                    <a:pt x="708" y="823"/>
                    <a:pt x="982" y="937"/>
                  </a:cubicBezTo>
                  <a:cubicBezTo>
                    <a:pt x="1256" y="1028"/>
                    <a:pt x="1530" y="1142"/>
                    <a:pt x="1803" y="1234"/>
                  </a:cubicBezTo>
                  <a:cubicBezTo>
                    <a:pt x="1940" y="1279"/>
                    <a:pt x="2077" y="1325"/>
                    <a:pt x="2191" y="1370"/>
                  </a:cubicBezTo>
                  <a:cubicBezTo>
                    <a:pt x="2283" y="1416"/>
                    <a:pt x="2374" y="1439"/>
                    <a:pt x="2443" y="1485"/>
                  </a:cubicBezTo>
                  <a:cubicBezTo>
                    <a:pt x="2511" y="1507"/>
                    <a:pt x="2580" y="1530"/>
                    <a:pt x="2625" y="1553"/>
                  </a:cubicBezTo>
                  <a:lnTo>
                    <a:pt x="3082" y="1759"/>
                  </a:lnTo>
                  <a:cubicBezTo>
                    <a:pt x="3104" y="1759"/>
                    <a:pt x="3127" y="1781"/>
                    <a:pt x="3150" y="1781"/>
                  </a:cubicBezTo>
                  <a:cubicBezTo>
                    <a:pt x="3173" y="1781"/>
                    <a:pt x="3173" y="1804"/>
                    <a:pt x="3173" y="1804"/>
                  </a:cubicBezTo>
                  <a:cubicBezTo>
                    <a:pt x="3219" y="1850"/>
                    <a:pt x="3264" y="1873"/>
                    <a:pt x="3310" y="1895"/>
                  </a:cubicBezTo>
                  <a:lnTo>
                    <a:pt x="3401" y="1964"/>
                  </a:lnTo>
                  <a:cubicBezTo>
                    <a:pt x="3493" y="2010"/>
                    <a:pt x="3561" y="2055"/>
                    <a:pt x="3629" y="2101"/>
                  </a:cubicBezTo>
                  <a:cubicBezTo>
                    <a:pt x="3789" y="2192"/>
                    <a:pt x="3972" y="2283"/>
                    <a:pt x="4132" y="2398"/>
                  </a:cubicBezTo>
                  <a:cubicBezTo>
                    <a:pt x="4269" y="2466"/>
                    <a:pt x="4383" y="2535"/>
                    <a:pt x="4520" y="2626"/>
                  </a:cubicBezTo>
                  <a:cubicBezTo>
                    <a:pt x="4542" y="2626"/>
                    <a:pt x="4542" y="2649"/>
                    <a:pt x="4565" y="2672"/>
                  </a:cubicBezTo>
                  <a:cubicBezTo>
                    <a:pt x="4725" y="2786"/>
                    <a:pt x="4862" y="2900"/>
                    <a:pt x="5022" y="3014"/>
                  </a:cubicBezTo>
                  <a:cubicBezTo>
                    <a:pt x="5159" y="3128"/>
                    <a:pt x="5319" y="3242"/>
                    <a:pt x="5455" y="3356"/>
                  </a:cubicBezTo>
                  <a:cubicBezTo>
                    <a:pt x="5638" y="3516"/>
                    <a:pt x="5844" y="3676"/>
                    <a:pt x="6026" y="3813"/>
                  </a:cubicBezTo>
                  <a:cubicBezTo>
                    <a:pt x="6117" y="3904"/>
                    <a:pt x="6232" y="3995"/>
                    <a:pt x="6323" y="4087"/>
                  </a:cubicBezTo>
                  <a:cubicBezTo>
                    <a:pt x="6369" y="4132"/>
                    <a:pt x="6414" y="4178"/>
                    <a:pt x="6437" y="4201"/>
                  </a:cubicBezTo>
                  <a:cubicBezTo>
                    <a:pt x="6528" y="4292"/>
                    <a:pt x="6642" y="4406"/>
                    <a:pt x="6734" y="4498"/>
                  </a:cubicBezTo>
                  <a:cubicBezTo>
                    <a:pt x="6825" y="4589"/>
                    <a:pt x="6939" y="4703"/>
                    <a:pt x="7030" y="4817"/>
                  </a:cubicBezTo>
                  <a:cubicBezTo>
                    <a:pt x="7145" y="4931"/>
                    <a:pt x="7282" y="5045"/>
                    <a:pt x="7396" y="5159"/>
                  </a:cubicBezTo>
                  <a:cubicBezTo>
                    <a:pt x="7624" y="5433"/>
                    <a:pt x="7875" y="5684"/>
                    <a:pt x="8103" y="5958"/>
                  </a:cubicBezTo>
                  <a:cubicBezTo>
                    <a:pt x="8354" y="6255"/>
                    <a:pt x="8628" y="6529"/>
                    <a:pt x="8879" y="6826"/>
                  </a:cubicBezTo>
                  <a:cubicBezTo>
                    <a:pt x="8993" y="6963"/>
                    <a:pt x="9108" y="7122"/>
                    <a:pt x="9244" y="7259"/>
                  </a:cubicBezTo>
                  <a:cubicBezTo>
                    <a:pt x="9267" y="7305"/>
                    <a:pt x="9313" y="7328"/>
                    <a:pt x="9336" y="7374"/>
                  </a:cubicBezTo>
                  <a:cubicBezTo>
                    <a:pt x="9336" y="7419"/>
                    <a:pt x="9359" y="7442"/>
                    <a:pt x="9381" y="7488"/>
                  </a:cubicBezTo>
                  <a:lnTo>
                    <a:pt x="9336" y="7488"/>
                  </a:lnTo>
                  <a:cubicBezTo>
                    <a:pt x="9290" y="7510"/>
                    <a:pt x="9244" y="7602"/>
                    <a:pt x="9290" y="7647"/>
                  </a:cubicBezTo>
                  <a:cubicBezTo>
                    <a:pt x="9336" y="7739"/>
                    <a:pt x="9404" y="7830"/>
                    <a:pt x="9450" y="7921"/>
                  </a:cubicBezTo>
                  <a:cubicBezTo>
                    <a:pt x="9496" y="7990"/>
                    <a:pt x="9541" y="8058"/>
                    <a:pt x="9587" y="8127"/>
                  </a:cubicBezTo>
                  <a:cubicBezTo>
                    <a:pt x="9678" y="8287"/>
                    <a:pt x="9769" y="8446"/>
                    <a:pt x="9861" y="8583"/>
                  </a:cubicBezTo>
                  <a:cubicBezTo>
                    <a:pt x="10021" y="8880"/>
                    <a:pt x="10158" y="9177"/>
                    <a:pt x="10317" y="9451"/>
                  </a:cubicBezTo>
                  <a:cubicBezTo>
                    <a:pt x="10500" y="9770"/>
                    <a:pt x="10660" y="10090"/>
                    <a:pt x="10842" y="10386"/>
                  </a:cubicBezTo>
                  <a:cubicBezTo>
                    <a:pt x="11025" y="10729"/>
                    <a:pt x="11207" y="11071"/>
                    <a:pt x="11367" y="11414"/>
                  </a:cubicBezTo>
                  <a:cubicBezTo>
                    <a:pt x="11459" y="11596"/>
                    <a:pt x="11550" y="11802"/>
                    <a:pt x="11618" y="12007"/>
                  </a:cubicBezTo>
                  <a:cubicBezTo>
                    <a:pt x="11618" y="11984"/>
                    <a:pt x="11618" y="11984"/>
                    <a:pt x="11618" y="11984"/>
                  </a:cubicBezTo>
                  <a:cubicBezTo>
                    <a:pt x="11664" y="12121"/>
                    <a:pt x="11687" y="12258"/>
                    <a:pt x="11732" y="12395"/>
                  </a:cubicBezTo>
                  <a:cubicBezTo>
                    <a:pt x="11742" y="12433"/>
                    <a:pt x="11775" y="12451"/>
                    <a:pt x="11809" y="12451"/>
                  </a:cubicBezTo>
                  <a:cubicBezTo>
                    <a:pt x="11857" y="12451"/>
                    <a:pt x="11906" y="12416"/>
                    <a:pt x="11892" y="12349"/>
                  </a:cubicBezTo>
                  <a:cubicBezTo>
                    <a:pt x="11869" y="12258"/>
                    <a:pt x="11847" y="12167"/>
                    <a:pt x="11824" y="12053"/>
                  </a:cubicBezTo>
                  <a:cubicBezTo>
                    <a:pt x="11778" y="11961"/>
                    <a:pt x="11755" y="11847"/>
                    <a:pt x="11710" y="11756"/>
                  </a:cubicBezTo>
                  <a:cubicBezTo>
                    <a:pt x="11641" y="11596"/>
                    <a:pt x="11573" y="11414"/>
                    <a:pt x="11481" y="11254"/>
                  </a:cubicBezTo>
                  <a:cubicBezTo>
                    <a:pt x="11390" y="11094"/>
                    <a:pt x="11322" y="10934"/>
                    <a:pt x="11230" y="10774"/>
                  </a:cubicBezTo>
                  <a:cubicBezTo>
                    <a:pt x="11139" y="10615"/>
                    <a:pt x="11048" y="10455"/>
                    <a:pt x="10956" y="10295"/>
                  </a:cubicBezTo>
                  <a:cubicBezTo>
                    <a:pt x="10888" y="10158"/>
                    <a:pt x="10797" y="10021"/>
                    <a:pt x="10728" y="9861"/>
                  </a:cubicBezTo>
                  <a:lnTo>
                    <a:pt x="10728" y="9861"/>
                  </a:lnTo>
                  <a:cubicBezTo>
                    <a:pt x="10842" y="10044"/>
                    <a:pt x="10956" y="10227"/>
                    <a:pt x="11071" y="10409"/>
                  </a:cubicBezTo>
                  <a:cubicBezTo>
                    <a:pt x="11162" y="10569"/>
                    <a:pt x="11253" y="10729"/>
                    <a:pt x="11344" y="10889"/>
                  </a:cubicBezTo>
                  <a:cubicBezTo>
                    <a:pt x="11413" y="11026"/>
                    <a:pt x="11504" y="11163"/>
                    <a:pt x="11573" y="11299"/>
                  </a:cubicBezTo>
                  <a:cubicBezTo>
                    <a:pt x="11732" y="11619"/>
                    <a:pt x="11869" y="11939"/>
                    <a:pt x="11984" y="12281"/>
                  </a:cubicBezTo>
                  <a:cubicBezTo>
                    <a:pt x="11984" y="12281"/>
                    <a:pt x="12006" y="12304"/>
                    <a:pt x="12006" y="12327"/>
                  </a:cubicBezTo>
                  <a:cubicBezTo>
                    <a:pt x="12026" y="12386"/>
                    <a:pt x="12080" y="12445"/>
                    <a:pt x="12139" y="12445"/>
                  </a:cubicBezTo>
                  <a:cubicBezTo>
                    <a:pt x="12148" y="12445"/>
                    <a:pt x="12157" y="12444"/>
                    <a:pt x="12166" y="12441"/>
                  </a:cubicBezTo>
                  <a:cubicBezTo>
                    <a:pt x="12189" y="12441"/>
                    <a:pt x="12212" y="12441"/>
                    <a:pt x="12212" y="12418"/>
                  </a:cubicBezTo>
                  <a:cubicBezTo>
                    <a:pt x="12235" y="12464"/>
                    <a:pt x="12257" y="12486"/>
                    <a:pt x="12303" y="12509"/>
                  </a:cubicBezTo>
                  <a:cubicBezTo>
                    <a:pt x="12326" y="12509"/>
                    <a:pt x="12326" y="12532"/>
                    <a:pt x="12349" y="12532"/>
                  </a:cubicBezTo>
                  <a:cubicBezTo>
                    <a:pt x="12349" y="12532"/>
                    <a:pt x="12349" y="12555"/>
                    <a:pt x="12349" y="12555"/>
                  </a:cubicBezTo>
                  <a:cubicBezTo>
                    <a:pt x="12326" y="12555"/>
                    <a:pt x="12326" y="12578"/>
                    <a:pt x="12303" y="12578"/>
                  </a:cubicBezTo>
                  <a:cubicBezTo>
                    <a:pt x="12257" y="12623"/>
                    <a:pt x="12235" y="12692"/>
                    <a:pt x="12235" y="12737"/>
                  </a:cubicBezTo>
                  <a:cubicBezTo>
                    <a:pt x="12212" y="12806"/>
                    <a:pt x="12235" y="12852"/>
                    <a:pt x="12257" y="12897"/>
                  </a:cubicBezTo>
                  <a:cubicBezTo>
                    <a:pt x="12257" y="12920"/>
                    <a:pt x="12303" y="12966"/>
                    <a:pt x="12326" y="12989"/>
                  </a:cubicBezTo>
                  <a:cubicBezTo>
                    <a:pt x="12349" y="13011"/>
                    <a:pt x="12349" y="13011"/>
                    <a:pt x="12372" y="13034"/>
                  </a:cubicBezTo>
                  <a:cubicBezTo>
                    <a:pt x="12394" y="13057"/>
                    <a:pt x="12417" y="13080"/>
                    <a:pt x="12440" y="13103"/>
                  </a:cubicBezTo>
                  <a:cubicBezTo>
                    <a:pt x="12509" y="13148"/>
                    <a:pt x="12577" y="13148"/>
                    <a:pt x="12645" y="13148"/>
                  </a:cubicBezTo>
                  <a:cubicBezTo>
                    <a:pt x="12737" y="13125"/>
                    <a:pt x="12805" y="13057"/>
                    <a:pt x="12851" y="12989"/>
                  </a:cubicBezTo>
                  <a:cubicBezTo>
                    <a:pt x="12851" y="12966"/>
                    <a:pt x="12851" y="12943"/>
                    <a:pt x="12851" y="12920"/>
                  </a:cubicBezTo>
                  <a:cubicBezTo>
                    <a:pt x="12851" y="12920"/>
                    <a:pt x="12851" y="12897"/>
                    <a:pt x="12851" y="12897"/>
                  </a:cubicBezTo>
                  <a:lnTo>
                    <a:pt x="12874" y="12897"/>
                  </a:lnTo>
                  <a:cubicBezTo>
                    <a:pt x="12988" y="12829"/>
                    <a:pt x="13056" y="12715"/>
                    <a:pt x="13033" y="12578"/>
                  </a:cubicBezTo>
                  <a:cubicBezTo>
                    <a:pt x="13011" y="12532"/>
                    <a:pt x="13011" y="12486"/>
                    <a:pt x="12988" y="12441"/>
                  </a:cubicBezTo>
                  <a:cubicBezTo>
                    <a:pt x="12942" y="12281"/>
                    <a:pt x="12874" y="12098"/>
                    <a:pt x="12805" y="11939"/>
                  </a:cubicBezTo>
                  <a:cubicBezTo>
                    <a:pt x="12805" y="11916"/>
                    <a:pt x="12805" y="11893"/>
                    <a:pt x="12782" y="11870"/>
                  </a:cubicBezTo>
                  <a:cubicBezTo>
                    <a:pt x="12760" y="11733"/>
                    <a:pt x="12691" y="11619"/>
                    <a:pt x="12645" y="11482"/>
                  </a:cubicBezTo>
                  <a:cubicBezTo>
                    <a:pt x="12623" y="11414"/>
                    <a:pt x="12600" y="11345"/>
                    <a:pt x="12554" y="11277"/>
                  </a:cubicBezTo>
                  <a:cubicBezTo>
                    <a:pt x="12486" y="11117"/>
                    <a:pt x="12417" y="10957"/>
                    <a:pt x="12349" y="10774"/>
                  </a:cubicBezTo>
                  <a:cubicBezTo>
                    <a:pt x="12280" y="10638"/>
                    <a:pt x="12235" y="10501"/>
                    <a:pt x="12143" y="10364"/>
                  </a:cubicBezTo>
                  <a:cubicBezTo>
                    <a:pt x="12143" y="10364"/>
                    <a:pt x="12143" y="10341"/>
                    <a:pt x="12143" y="10341"/>
                  </a:cubicBezTo>
                  <a:cubicBezTo>
                    <a:pt x="12075" y="10204"/>
                    <a:pt x="12029" y="10090"/>
                    <a:pt x="11961" y="9976"/>
                  </a:cubicBezTo>
                  <a:cubicBezTo>
                    <a:pt x="11892" y="9816"/>
                    <a:pt x="11824" y="9656"/>
                    <a:pt x="11732" y="9519"/>
                  </a:cubicBezTo>
                  <a:cubicBezTo>
                    <a:pt x="11664" y="9359"/>
                    <a:pt x="11573" y="9200"/>
                    <a:pt x="11481" y="9040"/>
                  </a:cubicBezTo>
                  <a:lnTo>
                    <a:pt x="11322" y="8766"/>
                  </a:lnTo>
                  <a:cubicBezTo>
                    <a:pt x="11344" y="8743"/>
                    <a:pt x="11344" y="8697"/>
                    <a:pt x="11367" y="8675"/>
                  </a:cubicBezTo>
                  <a:cubicBezTo>
                    <a:pt x="11367" y="8652"/>
                    <a:pt x="11367" y="8629"/>
                    <a:pt x="11390" y="8606"/>
                  </a:cubicBezTo>
                  <a:cubicBezTo>
                    <a:pt x="11390" y="8538"/>
                    <a:pt x="11367" y="8469"/>
                    <a:pt x="11344" y="8423"/>
                  </a:cubicBezTo>
                  <a:cubicBezTo>
                    <a:pt x="11322" y="8378"/>
                    <a:pt x="11299" y="8355"/>
                    <a:pt x="11276" y="8309"/>
                  </a:cubicBezTo>
                  <a:cubicBezTo>
                    <a:pt x="11253" y="8241"/>
                    <a:pt x="11230" y="8195"/>
                    <a:pt x="11185" y="8150"/>
                  </a:cubicBezTo>
                  <a:cubicBezTo>
                    <a:pt x="11139" y="8035"/>
                    <a:pt x="11048" y="7921"/>
                    <a:pt x="10979" y="7807"/>
                  </a:cubicBezTo>
                  <a:lnTo>
                    <a:pt x="10660" y="7351"/>
                  </a:lnTo>
                  <a:cubicBezTo>
                    <a:pt x="10682" y="7351"/>
                    <a:pt x="10682" y="7374"/>
                    <a:pt x="10705" y="7396"/>
                  </a:cubicBezTo>
                  <a:cubicBezTo>
                    <a:pt x="10591" y="7214"/>
                    <a:pt x="10454" y="7054"/>
                    <a:pt x="10340" y="6894"/>
                  </a:cubicBezTo>
                  <a:cubicBezTo>
                    <a:pt x="10249" y="6780"/>
                    <a:pt x="10135" y="6643"/>
                    <a:pt x="10043" y="6506"/>
                  </a:cubicBezTo>
                  <a:cubicBezTo>
                    <a:pt x="9815" y="6255"/>
                    <a:pt x="9610" y="5981"/>
                    <a:pt x="9381" y="5730"/>
                  </a:cubicBezTo>
                  <a:cubicBezTo>
                    <a:pt x="9153" y="5456"/>
                    <a:pt x="8902" y="5182"/>
                    <a:pt x="8628" y="4908"/>
                  </a:cubicBezTo>
                  <a:cubicBezTo>
                    <a:pt x="8491" y="4771"/>
                    <a:pt x="8354" y="4634"/>
                    <a:pt x="8217" y="4498"/>
                  </a:cubicBezTo>
                  <a:cubicBezTo>
                    <a:pt x="8195" y="4429"/>
                    <a:pt x="8195" y="4383"/>
                    <a:pt x="8149" y="4361"/>
                  </a:cubicBezTo>
                  <a:cubicBezTo>
                    <a:pt x="7943" y="4110"/>
                    <a:pt x="7692" y="3927"/>
                    <a:pt x="7464" y="3721"/>
                  </a:cubicBezTo>
                  <a:cubicBezTo>
                    <a:pt x="7327" y="3607"/>
                    <a:pt x="7190" y="3493"/>
                    <a:pt x="7030" y="3379"/>
                  </a:cubicBezTo>
                  <a:cubicBezTo>
                    <a:pt x="6871" y="3242"/>
                    <a:pt x="6711" y="3128"/>
                    <a:pt x="6528" y="2991"/>
                  </a:cubicBezTo>
                  <a:cubicBezTo>
                    <a:pt x="6391" y="2877"/>
                    <a:pt x="6254" y="2786"/>
                    <a:pt x="6117" y="2694"/>
                  </a:cubicBezTo>
                  <a:cubicBezTo>
                    <a:pt x="5980" y="2580"/>
                    <a:pt x="5844" y="2489"/>
                    <a:pt x="5707" y="2375"/>
                  </a:cubicBezTo>
                  <a:cubicBezTo>
                    <a:pt x="5547" y="2283"/>
                    <a:pt x="5410" y="2192"/>
                    <a:pt x="5273" y="2101"/>
                  </a:cubicBezTo>
                  <a:cubicBezTo>
                    <a:pt x="5204" y="2055"/>
                    <a:pt x="5136" y="2032"/>
                    <a:pt x="5067" y="1987"/>
                  </a:cubicBezTo>
                  <a:cubicBezTo>
                    <a:pt x="4976" y="1941"/>
                    <a:pt x="4885" y="1873"/>
                    <a:pt x="4816" y="1827"/>
                  </a:cubicBezTo>
                  <a:cubicBezTo>
                    <a:pt x="4657" y="1736"/>
                    <a:pt x="4520" y="1667"/>
                    <a:pt x="4360" y="1599"/>
                  </a:cubicBezTo>
                  <a:cubicBezTo>
                    <a:pt x="4063" y="1439"/>
                    <a:pt x="3766" y="1279"/>
                    <a:pt x="3470" y="1142"/>
                  </a:cubicBezTo>
                  <a:cubicBezTo>
                    <a:pt x="3333" y="1074"/>
                    <a:pt x="3196" y="1028"/>
                    <a:pt x="3036" y="960"/>
                  </a:cubicBezTo>
                  <a:cubicBezTo>
                    <a:pt x="2968" y="937"/>
                    <a:pt x="2899" y="891"/>
                    <a:pt x="2831" y="868"/>
                  </a:cubicBezTo>
                  <a:cubicBezTo>
                    <a:pt x="2739" y="823"/>
                    <a:pt x="2625" y="777"/>
                    <a:pt x="2534" y="777"/>
                  </a:cubicBezTo>
                  <a:lnTo>
                    <a:pt x="2443" y="777"/>
                  </a:lnTo>
                  <a:cubicBezTo>
                    <a:pt x="2214" y="686"/>
                    <a:pt x="1986" y="572"/>
                    <a:pt x="1758" y="480"/>
                  </a:cubicBezTo>
                  <a:cubicBezTo>
                    <a:pt x="1552" y="389"/>
                    <a:pt x="1347" y="298"/>
                    <a:pt x="1142" y="206"/>
                  </a:cubicBezTo>
                  <a:cubicBezTo>
                    <a:pt x="1050" y="184"/>
                    <a:pt x="982" y="161"/>
                    <a:pt x="890" y="115"/>
                  </a:cubicBezTo>
                  <a:cubicBezTo>
                    <a:pt x="868" y="92"/>
                    <a:pt x="822" y="92"/>
                    <a:pt x="776" y="69"/>
                  </a:cubicBezTo>
                  <a:lnTo>
                    <a:pt x="685" y="47"/>
                  </a:lnTo>
                  <a:cubicBezTo>
                    <a:pt x="639" y="24"/>
                    <a:pt x="571" y="1"/>
                    <a:pt x="502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36"/>
            <p:cNvSpPr/>
            <p:nvPr/>
          </p:nvSpPr>
          <p:spPr>
            <a:xfrm>
              <a:off x="12272145" y="3400169"/>
              <a:ext cx="176127" cy="149693"/>
            </a:xfrm>
            <a:custGeom>
              <a:avLst/>
              <a:gdLst/>
              <a:ahLst/>
              <a:cxnLst/>
              <a:rect l="l" t="t" r="r" b="b"/>
              <a:pathLst>
                <a:path w="6323" h="5374" extrusionOk="0">
                  <a:moveTo>
                    <a:pt x="3721" y="3064"/>
                  </a:moveTo>
                  <a:cubicBezTo>
                    <a:pt x="3723" y="3070"/>
                    <a:pt x="3727" y="3082"/>
                    <a:pt x="3744" y="3082"/>
                  </a:cubicBezTo>
                  <a:cubicBezTo>
                    <a:pt x="3736" y="3076"/>
                    <a:pt x="3729" y="3070"/>
                    <a:pt x="3721" y="3064"/>
                  </a:cubicBezTo>
                  <a:close/>
                  <a:moveTo>
                    <a:pt x="137" y="0"/>
                  </a:moveTo>
                  <a:cubicBezTo>
                    <a:pt x="91" y="0"/>
                    <a:pt x="69" y="23"/>
                    <a:pt x="46" y="46"/>
                  </a:cubicBezTo>
                  <a:cubicBezTo>
                    <a:pt x="0" y="114"/>
                    <a:pt x="23" y="160"/>
                    <a:pt x="69" y="206"/>
                  </a:cubicBezTo>
                  <a:cubicBezTo>
                    <a:pt x="662" y="639"/>
                    <a:pt x="1233" y="1073"/>
                    <a:pt x="1826" y="1507"/>
                  </a:cubicBezTo>
                  <a:cubicBezTo>
                    <a:pt x="1895" y="1552"/>
                    <a:pt x="1940" y="1598"/>
                    <a:pt x="1986" y="1621"/>
                  </a:cubicBezTo>
                  <a:cubicBezTo>
                    <a:pt x="2077" y="1689"/>
                    <a:pt x="2169" y="1781"/>
                    <a:pt x="2260" y="1849"/>
                  </a:cubicBezTo>
                  <a:cubicBezTo>
                    <a:pt x="2397" y="1940"/>
                    <a:pt x="2534" y="2054"/>
                    <a:pt x="2671" y="2169"/>
                  </a:cubicBezTo>
                  <a:cubicBezTo>
                    <a:pt x="2922" y="2374"/>
                    <a:pt x="3173" y="2579"/>
                    <a:pt x="3401" y="2785"/>
                  </a:cubicBezTo>
                  <a:cubicBezTo>
                    <a:pt x="3508" y="2870"/>
                    <a:pt x="3615" y="2976"/>
                    <a:pt x="3721" y="3064"/>
                  </a:cubicBezTo>
                  <a:lnTo>
                    <a:pt x="3721" y="3064"/>
                  </a:lnTo>
                  <a:cubicBezTo>
                    <a:pt x="3721" y="3061"/>
                    <a:pt x="3721" y="3059"/>
                    <a:pt x="3721" y="3059"/>
                  </a:cubicBezTo>
                  <a:lnTo>
                    <a:pt x="3721" y="3059"/>
                  </a:lnTo>
                  <a:cubicBezTo>
                    <a:pt x="3903" y="3219"/>
                    <a:pt x="4063" y="3378"/>
                    <a:pt x="4223" y="3515"/>
                  </a:cubicBezTo>
                  <a:cubicBezTo>
                    <a:pt x="4428" y="3698"/>
                    <a:pt x="4611" y="3858"/>
                    <a:pt x="4793" y="4040"/>
                  </a:cubicBezTo>
                  <a:cubicBezTo>
                    <a:pt x="4908" y="4154"/>
                    <a:pt x="5022" y="4246"/>
                    <a:pt x="5136" y="4360"/>
                  </a:cubicBezTo>
                  <a:cubicBezTo>
                    <a:pt x="5159" y="4383"/>
                    <a:pt x="5182" y="4428"/>
                    <a:pt x="5227" y="4451"/>
                  </a:cubicBezTo>
                  <a:lnTo>
                    <a:pt x="5410" y="4634"/>
                  </a:lnTo>
                  <a:cubicBezTo>
                    <a:pt x="5501" y="4725"/>
                    <a:pt x="5592" y="4816"/>
                    <a:pt x="5661" y="4885"/>
                  </a:cubicBezTo>
                  <a:cubicBezTo>
                    <a:pt x="5729" y="4953"/>
                    <a:pt x="5775" y="4999"/>
                    <a:pt x="5821" y="5045"/>
                  </a:cubicBezTo>
                  <a:cubicBezTo>
                    <a:pt x="5866" y="5090"/>
                    <a:pt x="5912" y="5136"/>
                    <a:pt x="5958" y="5182"/>
                  </a:cubicBezTo>
                  <a:cubicBezTo>
                    <a:pt x="6026" y="5227"/>
                    <a:pt x="6117" y="5296"/>
                    <a:pt x="6186" y="5364"/>
                  </a:cubicBezTo>
                  <a:cubicBezTo>
                    <a:pt x="6199" y="5371"/>
                    <a:pt x="6213" y="5374"/>
                    <a:pt x="6225" y="5374"/>
                  </a:cubicBezTo>
                  <a:cubicBezTo>
                    <a:pt x="6256" y="5374"/>
                    <a:pt x="6284" y="5357"/>
                    <a:pt x="6300" y="5341"/>
                  </a:cubicBezTo>
                  <a:cubicBezTo>
                    <a:pt x="6323" y="5296"/>
                    <a:pt x="6323" y="5250"/>
                    <a:pt x="6277" y="5227"/>
                  </a:cubicBezTo>
                  <a:cubicBezTo>
                    <a:pt x="6209" y="5159"/>
                    <a:pt x="6140" y="5113"/>
                    <a:pt x="6072" y="5045"/>
                  </a:cubicBezTo>
                  <a:lnTo>
                    <a:pt x="6049" y="5045"/>
                  </a:lnTo>
                  <a:cubicBezTo>
                    <a:pt x="5912" y="4908"/>
                    <a:pt x="5775" y="4771"/>
                    <a:pt x="5638" y="4634"/>
                  </a:cubicBezTo>
                  <a:cubicBezTo>
                    <a:pt x="5524" y="4520"/>
                    <a:pt x="5433" y="4428"/>
                    <a:pt x="5318" y="4314"/>
                  </a:cubicBezTo>
                  <a:cubicBezTo>
                    <a:pt x="5227" y="4223"/>
                    <a:pt x="5136" y="4154"/>
                    <a:pt x="5045" y="4063"/>
                  </a:cubicBezTo>
                  <a:cubicBezTo>
                    <a:pt x="4953" y="3972"/>
                    <a:pt x="4862" y="3881"/>
                    <a:pt x="4771" y="3789"/>
                  </a:cubicBezTo>
                  <a:cubicBezTo>
                    <a:pt x="4520" y="3584"/>
                    <a:pt x="4291" y="3378"/>
                    <a:pt x="4063" y="3150"/>
                  </a:cubicBezTo>
                  <a:cubicBezTo>
                    <a:pt x="3972" y="3082"/>
                    <a:pt x="3880" y="2990"/>
                    <a:pt x="3789" y="2922"/>
                  </a:cubicBezTo>
                  <a:cubicBezTo>
                    <a:pt x="3675" y="2808"/>
                    <a:pt x="3561" y="2694"/>
                    <a:pt x="3424" y="2602"/>
                  </a:cubicBezTo>
                  <a:cubicBezTo>
                    <a:pt x="3196" y="2374"/>
                    <a:pt x="2945" y="2169"/>
                    <a:pt x="2694" y="1963"/>
                  </a:cubicBezTo>
                  <a:cubicBezTo>
                    <a:pt x="2625" y="1895"/>
                    <a:pt x="2534" y="1826"/>
                    <a:pt x="2465" y="1758"/>
                  </a:cubicBezTo>
                  <a:cubicBezTo>
                    <a:pt x="2397" y="1712"/>
                    <a:pt x="2351" y="1666"/>
                    <a:pt x="2306" y="1621"/>
                  </a:cubicBezTo>
                  <a:cubicBezTo>
                    <a:pt x="2237" y="1575"/>
                    <a:pt x="2169" y="1507"/>
                    <a:pt x="2100" y="1461"/>
                  </a:cubicBezTo>
                  <a:cubicBezTo>
                    <a:pt x="2032" y="1393"/>
                    <a:pt x="1940" y="1347"/>
                    <a:pt x="1872" y="1278"/>
                  </a:cubicBezTo>
                  <a:cubicBezTo>
                    <a:pt x="1301" y="868"/>
                    <a:pt x="753" y="434"/>
                    <a:pt x="183" y="23"/>
                  </a:cubicBezTo>
                  <a:cubicBezTo>
                    <a:pt x="183" y="0"/>
                    <a:pt x="160" y="0"/>
                    <a:pt x="137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36"/>
            <p:cNvSpPr/>
            <p:nvPr/>
          </p:nvSpPr>
          <p:spPr>
            <a:xfrm>
              <a:off x="12285488" y="3412871"/>
              <a:ext cx="151336" cy="137158"/>
            </a:xfrm>
            <a:custGeom>
              <a:avLst/>
              <a:gdLst/>
              <a:ahLst/>
              <a:cxnLst/>
              <a:rect l="l" t="t" r="r" b="b"/>
              <a:pathLst>
                <a:path w="5433" h="4924" extrusionOk="0">
                  <a:moveTo>
                    <a:pt x="137" y="1"/>
                  </a:moveTo>
                  <a:cubicBezTo>
                    <a:pt x="115" y="1"/>
                    <a:pt x="69" y="1"/>
                    <a:pt x="46" y="46"/>
                  </a:cubicBezTo>
                  <a:cubicBezTo>
                    <a:pt x="1" y="92"/>
                    <a:pt x="23" y="160"/>
                    <a:pt x="69" y="206"/>
                  </a:cubicBezTo>
                  <a:cubicBezTo>
                    <a:pt x="503" y="526"/>
                    <a:pt x="959" y="845"/>
                    <a:pt x="1393" y="1165"/>
                  </a:cubicBezTo>
                  <a:cubicBezTo>
                    <a:pt x="1827" y="1507"/>
                    <a:pt x="2237" y="1872"/>
                    <a:pt x="2648" y="2215"/>
                  </a:cubicBezTo>
                  <a:lnTo>
                    <a:pt x="2625" y="2215"/>
                  </a:lnTo>
                  <a:cubicBezTo>
                    <a:pt x="2762" y="2329"/>
                    <a:pt x="2899" y="2443"/>
                    <a:pt x="3013" y="2557"/>
                  </a:cubicBezTo>
                  <a:cubicBezTo>
                    <a:pt x="3128" y="2648"/>
                    <a:pt x="3219" y="2740"/>
                    <a:pt x="3310" y="2831"/>
                  </a:cubicBezTo>
                  <a:cubicBezTo>
                    <a:pt x="3424" y="2922"/>
                    <a:pt x="3516" y="3014"/>
                    <a:pt x="3607" y="3128"/>
                  </a:cubicBezTo>
                  <a:cubicBezTo>
                    <a:pt x="3721" y="3242"/>
                    <a:pt x="3858" y="3356"/>
                    <a:pt x="3972" y="3470"/>
                  </a:cubicBezTo>
                  <a:cubicBezTo>
                    <a:pt x="4086" y="3584"/>
                    <a:pt x="4200" y="3698"/>
                    <a:pt x="4292" y="3813"/>
                  </a:cubicBezTo>
                  <a:lnTo>
                    <a:pt x="4474" y="3995"/>
                  </a:lnTo>
                  <a:cubicBezTo>
                    <a:pt x="4543" y="4064"/>
                    <a:pt x="4611" y="4132"/>
                    <a:pt x="4680" y="4201"/>
                  </a:cubicBezTo>
                  <a:cubicBezTo>
                    <a:pt x="4885" y="4429"/>
                    <a:pt x="5091" y="4657"/>
                    <a:pt x="5296" y="4885"/>
                  </a:cubicBezTo>
                  <a:cubicBezTo>
                    <a:pt x="5309" y="4912"/>
                    <a:pt x="5331" y="4923"/>
                    <a:pt x="5355" y="4923"/>
                  </a:cubicBezTo>
                  <a:cubicBezTo>
                    <a:pt x="5372" y="4923"/>
                    <a:pt x="5391" y="4918"/>
                    <a:pt x="5410" y="4908"/>
                  </a:cubicBezTo>
                  <a:cubicBezTo>
                    <a:pt x="5433" y="4862"/>
                    <a:pt x="5433" y="4817"/>
                    <a:pt x="5410" y="4771"/>
                  </a:cubicBezTo>
                  <a:cubicBezTo>
                    <a:pt x="5296" y="4634"/>
                    <a:pt x="5159" y="4497"/>
                    <a:pt x="5045" y="4360"/>
                  </a:cubicBezTo>
                  <a:cubicBezTo>
                    <a:pt x="4931" y="4223"/>
                    <a:pt x="4817" y="4109"/>
                    <a:pt x="4703" y="3972"/>
                  </a:cubicBezTo>
                  <a:cubicBezTo>
                    <a:pt x="4474" y="3744"/>
                    <a:pt x="4246" y="3516"/>
                    <a:pt x="4018" y="3288"/>
                  </a:cubicBezTo>
                  <a:cubicBezTo>
                    <a:pt x="3881" y="3151"/>
                    <a:pt x="3744" y="3036"/>
                    <a:pt x="3630" y="2900"/>
                  </a:cubicBezTo>
                  <a:cubicBezTo>
                    <a:pt x="3493" y="2763"/>
                    <a:pt x="3333" y="2626"/>
                    <a:pt x="3196" y="2489"/>
                  </a:cubicBezTo>
                  <a:cubicBezTo>
                    <a:pt x="3150" y="2443"/>
                    <a:pt x="3105" y="2397"/>
                    <a:pt x="3059" y="2352"/>
                  </a:cubicBezTo>
                  <a:lnTo>
                    <a:pt x="2785" y="2101"/>
                  </a:lnTo>
                  <a:cubicBezTo>
                    <a:pt x="2671" y="1987"/>
                    <a:pt x="2534" y="1872"/>
                    <a:pt x="2397" y="1758"/>
                  </a:cubicBezTo>
                  <a:cubicBezTo>
                    <a:pt x="2260" y="1644"/>
                    <a:pt x="2146" y="1530"/>
                    <a:pt x="2009" y="1416"/>
                  </a:cubicBezTo>
                  <a:cubicBezTo>
                    <a:pt x="1872" y="1302"/>
                    <a:pt x="1735" y="1165"/>
                    <a:pt x="1575" y="1051"/>
                  </a:cubicBezTo>
                  <a:cubicBezTo>
                    <a:pt x="1439" y="914"/>
                    <a:pt x="1302" y="800"/>
                    <a:pt x="1142" y="708"/>
                  </a:cubicBezTo>
                  <a:cubicBezTo>
                    <a:pt x="1005" y="594"/>
                    <a:pt x="868" y="480"/>
                    <a:pt x="708" y="366"/>
                  </a:cubicBezTo>
                  <a:cubicBezTo>
                    <a:pt x="548" y="252"/>
                    <a:pt x="366" y="138"/>
                    <a:pt x="206" y="24"/>
                  </a:cubicBezTo>
                  <a:cubicBezTo>
                    <a:pt x="183" y="1"/>
                    <a:pt x="160" y="1"/>
                    <a:pt x="137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6"/>
            <p:cNvSpPr/>
            <p:nvPr/>
          </p:nvSpPr>
          <p:spPr>
            <a:xfrm>
              <a:off x="12255599" y="3398888"/>
              <a:ext cx="179971" cy="147632"/>
            </a:xfrm>
            <a:custGeom>
              <a:avLst/>
              <a:gdLst/>
              <a:ahLst/>
              <a:cxnLst/>
              <a:rect l="l" t="t" r="r" b="b"/>
              <a:pathLst>
                <a:path w="6461" h="5300" extrusionOk="0">
                  <a:moveTo>
                    <a:pt x="115" y="1"/>
                  </a:moveTo>
                  <a:cubicBezTo>
                    <a:pt x="92" y="1"/>
                    <a:pt x="46" y="23"/>
                    <a:pt x="24" y="46"/>
                  </a:cubicBezTo>
                  <a:cubicBezTo>
                    <a:pt x="1" y="92"/>
                    <a:pt x="1" y="160"/>
                    <a:pt x="69" y="206"/>
                  </a:cubicBezTo>
                  <a:cubicBezTo>
                    <a:pt x="389" y="411"/>
                    <a:pt x="731" y="617"/>
                    <a:pt x="1074" y="822"/>
                  </a:cubicBezTo>
                  <a:cubicBezTo>
                    <a:pt x="1210" y="891"/>
                    <a:pt x="1370" y="1005"/>
                    <a:pt x="1507" y="1096"/>
                  </a:cubicBezTo>
                  <a:cubicBezTo>
                    <a:pt x="1644" y="1187"/>
                    <a:pt x="1781" y="1279"/>
                    <a:pt x="1918" y="1370"/>
                  </a:cubicBezTo>
                  <a:cubicBezTo>
                    <a:pt x="2215" y="1576"/>
                    <a:pt x="2512" y="1804"/>
                    <a:pt x="2808" y="2009"/>
                  </a:cubicBezTo>
                  <a:cubicBezTo>
                    <a:pt x="2854" y="2055"/>
                    <a:pt x="2900" y="2078"/>
                    <a:pt x="2945" y="2123"/>
                  </a:cubicBezTo>
                  <a:cubicBezTo>
                    <a:pt x="3036" y="2215"/>
                    <a:pt x="3128" y="2283"/>
                    <a:pt x="3242" y="2374"/>
                  </a:cubicBezTo>
                  <a:cubicBezTo>
                    <a:pt x="3356" y="2466"/>
                    <a:pt x="3493" y="2580"/>
                    <a:pt x="3630" y="2694"/>
                  </a:cubicBezTo>
                  <a:cubicBezTo>
                    <a:pt x="3676" y="2740"/>
                    <a:pt x="3721" y="2785"/>
                    <a:pt x="3790" y="2831"/>
                  </a:cubicBezTo>
                  <a:cubicBezTo>
                    <a:pt x="3950" y="2968"/>
                    <a:pt x="4132" y="3128"/>
                    <a:pt x="4292" y="3265"/>
                  </a:cubicBezTo>
                  <a:cubicBezTo>
                    <a:pt x="4452" y="3424"/>
                    <a:pt x="4634" y="3584"/>
                    <a:pt x="4794" y="3721"/>
                  </a:cubicBezTo>
                  <a:cubicBezTo>
                    <a:pt x="4977" y="3881"/>
                    <a:pt x="5136" y="4018"/>
                    <a:pt x="5296" y="4178"/>
                  </a:cubicBezTo>
                  <a:cubicBezTo>
                    <a:pt x="5319" y="4200"/>
                    <a:pt x="5365" y="4246"/>
                    <a:pt x="5387" y="4269"/>
                  </a:cubicBezTo>
                  <a:lnTo>
                    <a:pt x="5570" y="4451"/>
                  </a:lnTo>
                  <a:cubicBezTo>
                    <a:pt x="5639" y="4520"/>
                    <a:pt x="5707" y="4588"/>
                    <a:pt x="5776" y="4657"/>
                  </a:cubicBezTo>
                  <a:cubicBezTo>
                    <a:pt x="5821" y="4703"/>
                    <a:pt x="5867" y="4748"/>
                    <a:pt x="5912" y="4794"/>
                  </a:cubicBezTo>
                  <a:cubicBezTo>
                    <a:pt x="5935" y="4817"/>
                    <a:pt x="5958" y="4840"/>
                    <a:pt x="5981" y="4885"/>
                  </a:cubicBezTo>
                  <a:cubicBezTo>
                    <a:pt x="6095" y="4999"/>
                    <a:pt x="6209" y="5136"/>
                    <a:pt x="6323" y="5273"/>
                  </a:cubicBezTo>
                  <a:cubicBezTo>
                    <a:pt x="6337" y="5286"/>
                    <a:pt x="6357" y="5300"/>
                    <a:pt x="6381" y="5300"/>
                  </a:cubicBezTo>
                  <a:cubicBezTo>
                    <a:pt x="6399" y="5300"/>
                    <a:pt x="6418" y="5292"/>
                    <a:pt x="6437" y="5273"/>
                  </a:cubicBezTo>
                  <a:cubicBezTo>
                    <a:pt x="6460" y="5250"/>
                    <a:pt x="6460" y="5205"/>
                    <a:pt x="6437" y="5159"/>
                  </a:cubicBezTo>
                  <a:cubicBezTo>
                    <a:pt x="6346" y="5045"/>
                    <a:pt x="6232" y="4908"/>
                    <a:pt x="6118" y="4794"/>
                  </a:cubicBezTo>
                  <a:cubicBezTo>
                    <a:pt x="6095" y="4748"/>
                    <a:pt x="6049" y="4725"/>
                    <a:pt x="6027" y="4680"/>
                  </a:cubicBezTo>
                  <a:cubicBezTo>
                    <a:pt x="6004" y="4657"/>
                    <a:pt x="5958" y="4611"/>
                    <a:pt x="5912" y="4566"/>
                  </a:cubicBezTo>
                  <a:cubicBezTo>
                    <a:pt x="5844" y="4497"/>
                    <a:pt x="5776" y="4429"/>
                    <a:pt x="5707" y="4360"/>
                  </a:cubicBezTo>
                  <a:cubicBezTo>
                    <a:pt x="5616" y="4246"/>
                    <a:pt x="5502" y="4155"/>
                    <a:pt x="5410" y="4063"/>
                  </a:cubicBezTo>
                  <a:cubicBezTo>
                    <a:pt x="5387" y="4041"/>
                    <a:pt x="5365" y="4018"/>
                    <a:pt x="5319" y="3995"/>
                  </a:cubicBezTo>
                  <a:cubicBezTo>
                    <a:pt x="5273" y="3927"/>
                    <a:pt x="5205" y="3881"/>
                    <a:pt x="5136" y="3835"/>
                  </a:cubicBezTo>
                  <a:cubicBezTo>
                    <a:pt x="5068" y="3744"/>
                    <a:pt x="4999" y="3675"/>
                    <a:pt x="4908" y="3607"/>
                  </a:cubicBezTo>
                  <a:cubicBezTo>
                    <a:pt x="4748" y="3447"/>
                    <a:pt x="4566" y="3287"/>
                    <a:pt x="4383" y="3128"/>
                  </a:cubicBezTo>
                  <a:lnTo>
                    <a:pt x="4383" y="3128"/>
                  </a:lnTo>
                  <a:cubicBezTo>
                    <a:pt x="4383" y="3129"/>
                    <a:pt x="4383" y="3130"/>
                    <a:pt x="4383" y="3131"/>
                  </a:cubicBezTo>
                  <a:lnTo>
                    <a:pt x="4383" y="3131"/>
                  </a:lnTo>
                  <a:cubicBezTo>
                    <a:pt x="4210" y="2979"/>
                    <a:pt x="4056" y="2847"/>
                    <a:pt x="3881" y="2694"/>
                  </a:cubicBezTo>
                  <a:lnTo>
                    <a:pt x="3881" y="2694"/>
                  </a:lnTo>
                  <a:cubicBezTo>
                    <a:pt x="3843" y="2656"/>
                    <a:pt x="3805" y="2618"/>
                    <a:pt x="3767" y="2580"/>
                  </a:cubicBezTo>
                  <a:lnTo>
                    <a:pt x="3447" y="2352"/>
                  </a:lnTo>
                  <a:cubicBezTo>
                    <a:pt x="3333" y="2237"/>
                    <a:pt x="3196" y="2123"/>
                    <a:pt x="3082" y="2032"/>
                  </a:cubicBezTo>
                  <a:cubicBezTo>
                    <a:pt x="3014" y="1986"/>
                    <a:pt x="2968" y="1918"/>
                    <a:pt x="2900" y="1872"/>
                  </a:cubicBezTo>
                  <a:cubicBezTo>
                    <a:pt x="2831" y="1827"/>
                    <a:pt x="2740" y="1758"/>
                    <a:pt x="2671" y="1690"/>
                  </a:cubicBezTo>
                  <a:cubicBezTo>
                    <a:pt x="2626" y="1667"/>
                    <a:pt x="2580" y="1621"/>
                    <a:pt x="2512" y="1576"/>
                  </a:cubicBezTo>
                  <a:cubicBezTo>
                    <a:pt x="2443" y="1507"/>
                    <a:pt x="2375" y="1461"/>
                    <a:pt x="2306" y="1393"/>
                  </a:cubicBezTo>
                  <a:cubicBezTo>
                    <a:pt x="2215" y="1347"/>
                    <a:pt x="2123" y="1279"/>
                    <a:pt x="2055" y="1210"/>
                  </a:cubicBezTo>
                  <a:cubicBezTo>
                    <a:pt x="1987" y="1165"/>
                    <a:pt x="1895" y="1119"/>
                    <a:pt x="1827" y="1073"/>
                  </a:cubicBezTo>
                  <a:cubicBezTo>
                    <a:pt x="1781" y="1028"/>
                    <a:pt x="1713" y="982"/>
                    <a:pt x="1667" y="959"/>
                  </a:cubicBezTo>
                  <a:cubicBezTo>
                    <a:pt x="1598" y="891"/>
                    <a:pt x="1507" y="845"/>
                    <a:pt x="1439" y="777"/>
                  </a:cubicBezTo>
                  <a:cubicBezTo>
                    <a:pt x="1347" y="731"/>
                    <a:pt x="1279" y="685"/>
                    <a:pt x="1210" y="640"/>
                  </a:cubicBezTo>
                  <a:cubicBezTo>
                    <a:pt x="1188" y="617"/>
                    <a:pt x="1142" y="617"/>
                    <a:pt x="1119" y="594"/>
                  </a:cubicBezTo>
                  <a:cubicBezTo>
                    <a:pt x="1074" y="548"/>
                    <a:pt x="1005" y="526"/>
                    <a:pt x="937" y="480"/>
                  </a:cubicBezTo>
                  <a:cubicBezTo>
                    <a:pt x="800" y="389"/>
                    <a:pt x="663" y="320"/>
                    <a:pt x="549" y="229"/>
                  </a:cubicBezTo>
                  <a:cubicBezTo>
                    <a:pt x="412" y="160"/>
                    <a:pt x="297" y="92"/>
                    <a:pt x="183" y="23"/>
                  </a:cubicBezTo>
                  <a:cubicBezTo>
                    <a:pt x="161" y="1"/>
                    <a:pt x="138" y="1"/>
                    <a:pt x="115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36"/>
            <p:cNvSpPr/>
            <p:nvPr/>
          </p:nvSpPr>
          <p:spPr>
            <a:xfrm>
              <a:off x="10919785" y="3332760"/>
              <a:ext cx="1348572" cy="332561"/>
            </a:xfrm>
            <a:custGeom>
              <a:avLst/>
              <a:gdLst/>
              <a:ahLst/>
              <a:cxnLst/>
              <a:rect l="l" t="t" r="r" b="b"/>
              <a:pathLst>
                <a:path w="48414" h="11939" extrusionOk="0">
                  <a:moveTo>
                    <a:pt x="19752" y="8482"/>
                  </a:moveTo>
                  <a:lnTo>
                    <a:pt x="19752" y="8482"/>
                  </a:lnTo>
                  <a:cubicBezTo>
                    <a:pt x="19742" y="8485"/>
                    <a:pt x="19732" y="8488"/>
                    <a:pt x="19722" y="8492"/>
                  </a:cubicBezTo>
                  <a:cubicBezTo>
                    <a:pt x="19722" y="8492"/>
                    <a:pt x="19735" y="8492"/>
                    <a:pt x="19752" y="8482"/>
                  </a:cubicBezTo>
                  <a:close/>
                  <a:moveTo>
                    <a:pt x="1872" y="11162"/>
                  </a:moveTo>
                  <a:cubicBezTo>
                    <a:pt x="1885" y="11165"/>
                    <a:pt x="1898" y="11167"/>
                    <a:pt x="1912" y="11169"/>
                  </a:cubicBezTo>
                  <a:lnTo>
                    <a:pt x="1912" y="11169"/>
                  </a:lnTo>
                  <a:cubicBezTo>
                    <a:pt x="1903" y="11162"/>
                    <a:pt x="1888" y="11162"/>
                    <a:pt x="1872" y="11162"/>
                  </a:cubicBezTo>
                  <a:close/>
                  <a:moveTo>
                    <a:pt x="40995" y="1"/>
                  </a:moveTo>
                  <a:cubicBezTo>
                    <a:pt x="40539" y="1"/>
                    <a:pt x="40105" y="24"/>
                    <a:pt x="39648" y="69"/>
                  </a:cubicBezTo>
                  <a:cubicBezTo>
                    <a:pt x="39466" y="92"/>
                    <a:pt x="39260" y="115"/>
                    <a:pt x="39078" y="138"/>
                  </a:cubicBezTo>
                  <a:cubicBezTo>
                    <a:pt x="39032" y="69"/>
                    <a:pt x="38941" y="46"/>
                    <a:pt x="38849" y="46"/>
                  </a:cubicBezTo>
                  <a:cubicBezTo>
                    <a:pt x="38735" y="69"/>
                    <a:pt x="38621" y="115"/>
                    <a:pt x="38484" y="138"/>
                  </a:cubicBezTo>
                  <a:cubicBezTo>
                    <a:pt x="38347" y="183"/>
                    <a:pt x="38210" y="206"/>
                    <a:pt x="38073" y="252"/>
                  </a:cubicBezTo>
                  <a:cubicBezTo>
                    <a:pt x="37845" y="297"/>
                    <a:pt x="37617" y="366"/>
                    <a:pt x="37389" y="434"/>
                  </a:cubicBezTo>
                  <a:cubicBezTo>
                    <a:pt x="37229" y="480"/>
                    <a:pt x="37069" y="526"/>
                    <a:pt x="36909" y="571"/>
                  </a:cubicBezTo>
                  <a:cubicBezTo>
                    <a:pt x="36704" y="617"/>
                    <a:pt x="36521" y="663"/>
                    <a:pt x="36339" y="708"/>
                  </a:cubicBezTo>
                  <a:cubicBezTo>
                    <a:pt x="36179" y="754"/>
                    <a:pt x="36019" y="777"/>
                    <a:pt x="35859" y="822"/>
                  </a:cubicBezTo>
                  <a:cubicBezTo>
                    <a:pt x="35745" y="845"/>
                    <a:pt x="35631" y="868"/>
                    <a:pt x="35540" y="891"/>
                  </a:cubicBezTo>
                  <a:cubicBezTo>
                    <a:pt x="35426" y="914"/>
                    <a:pt x="35334" y="937"/>
                    <a:pt x="35220" y="959"/>
                  </a:cubicBezTo>
                  <a:cubicBezTo>
                    <a:pt x="35175" y="982"/>
                    <a:pt x="35152" y="982"/>
                    <a:pt x="35106" y="1005"/>
                  </a:cubicBezTo>
                  <a:cubicBezTo>
                    <a:pt x="34992" y="1028"/>
                    <a:pt x="34878" y="1051"/>
                    <a:pt x="34787" y="1074"/>
                  </a:cubicBezTo>
                  <a:cubicBezTo>
                    <a:pt x="34535" y="1142"/>
                    <a:pt x="34284" y="1210"/>
                    <a:pt x="34033" y="1279"/>
                  </a:cubicBezTo>
                  <a:cubicBezTo>
                    <a:pt x="33942" y="1302"/>
                    <a:pt x="33828" y="1347"/>
                    <a:pt x="33737" y="1370"/>
                  </a:cubicBezTo>
                  <a:cubicBezTo>
                    <a:pt x="33622" y="1416"/>
                    <a:pt x="33485" y="1462"/>
                    <a:pt x="33371" y="1507"/>
                  </a:cubicBezTo>
                  <a:cubicBezTo>
                    <a:pt x="33234" y="1553"/>
                    <a:pt x="33097" y="1598"/>
                    <a:pt x="32960" y="1644"/>
                  </a:cubicBezTo>
                  <a:cubicBezTo>
                    <a:pt x="32938" y="1621"/>
                    <a:pt x="32915" y="1576"/>
                    <a:pt x="32892" y="1553"/>
                  </a:cubicBezTo>
                  <a:cubicBezTo>
                    <a:pt x="32846" y="1530"/>
                    <a:pt x="32778" y="1530"/>
                    <a:pt x="32732" y="1530"/>
                  </a:cubicBezTo>
                  <a:cubicBezTo>
                    <a:pt x="32504" y="1621"/>
                    <a:pt x="32276" y="1735"/>
                    <a:pt x="32047" y="1850"/>
                  </a:cubicBezTo>
                  <a:cubicBezTo>
                    <a:pt x="32002" y="1872"/>
                    <a:pt x="31933" y="1895"/>
                    <a:pt x="31888" y="1918"/>
                  </a:cubicBezTo>
                  <a:cubicBezTo>
                    <a:pt x="31682" y="2009"/>
                    <a:pt x="31500" y="2078"/>
                    <a:pt x="31317" y="2146"/>
                  </a:cubicBezTo>
                  <a:cubicBezTo>
                    <a:pt x="31317" y="2146"/>
                    <a:pt x="31317" y="2146"/>
                    <a:pt x="31317" y="2146"/>
                  </a:cubicBezTo>
                  <a:lnTo>
                    <a:pt x="31317" y="2146"/>
                  </a:lnTo>
                  <a:cubicBezTo>
                    <a:pt x="31317" y="2169"/>
                    <a:pt x="31294" y="2169"/>
                    <a:pt x="31271" y="2169"/>
                  </a:cubicBezTo>
                  <a:lnTo>
                    <a:pt x="31317" y="2146"/>
                  </a:lnTo>
                  <a:lnTo>
                    <a:pt x="31317" y="2146"/>
                  </a:lnTo>
                  <a:cubicBezTo>
                    <a:pt x="30998" y="2283"/>
                    <a:pt x="30678" y="2420"/>
                    <a:pt x="30358" y="2557"/>
                  </a:cubicBezTo>
                  <a:cubicBezTo>
                    <a:pt x="29948" y="2717"/>
                    <a:pt x="29560" y="2900"/>
                    <a:pt x="29149" y="3082"/>
                  </a:cubicBezTo>
                  <a:cubicBezTo>
                    <a:pt x="28989" y="3151"/>
                    <a:pt x="28806" y="3219"/>
                    <a:pt x="28647" y="3310"/>
                  </a:cubicBezTo>
                  <a:cubicBezTo>
                    <a:pt x="28487" y="3379"/>
                    <a:pt x="28327" y="3447"/>
                    <a:pt x="28167" y="3539"/>
                  </a:cubicBezTo>
                  <a:cubicBezTo>
                    <a:pt x="27825" y="3698"/>
                    <a:pt x="27482" y="3881"/>
                    <a:pt x="27140" y="4041"/>
                  </a:cubicBezTo>
                  <a:cubicBezTo>
                    <a:pt x="27094" y="4064"/>
                    <a:pt x="27049" y="4109"/>
                    <a:pt x="27049" y="4155"/>
                  </a:cubicBezTo>
                  <a:cubicBezTo>
                    <a:pt x="27026" y="4155"/>
                    <a:pt x="27026" y="4155"/>
                    <a:pt x="27003" y="4178"/>
                  </a:cubicBezTo>
                  <a:cubicBezTo>
                    <a:pt x="26775" y="4269"/>
                    <a:pt x="26524" y="4383"/>
                    <a:pt x="26296" y="4497"/>
                  </a:cubicBezTo>
                  <a:cubicBezTo>
                    <a:pt x="26044" y="4634"/>
                    <a:pt x="25793" y="4748"/>
                    <a:pt x="25519" y="4863"/>
                  </a:cubicBezTo>
                  <a:cubicBezTo>
                    <a:pt x="25109" y="5068"/>
                    <a:pt x="24698" y="5251"/>
                    <a:pt x="24287" y="5456"/>
                  </a:cubicBezTo>
                  <a:cubicBezTo>
                    <a:pt x="24059" y="5547"/>
                    <a:pt x="23830" y="5684"/>
                    <a:pt x="23602" y="5798"/>
                  </a:cubicBezTo>
                  <a:cubicBezTo>
                    <a:pt x="23556" y="5821"/>
                    <a:pt x="23511" y="5844"/>
                    <a:pt x="23442" y="5890"/>
                  </a:cubicBezTo>
                  <a:cubicBezTo>
                    <a:pt x="23420" y="5912"/>
                    <a:pt x="23374" y="5912"/>
                    <a:pt x="23328" y="5935"/>
                  </a:cubicBezTo>
                  <a:cubicBezTo>
                    <a:pt x="23305" y="5958"/>
                    <a:pt x="23260" y="5958"/>
                    <a:pt x="23237" y="5981"/>
                  </a:cubicBezTo>
                  <a:cubicBezTo>
                    <a:pt x="23054" y="6049"/>
                    <a:pt x="22895" y="6141"/>
                    <a:pt x="22712" y="6209"/>
                  </a:cubicBezTo>
                  <a:cubicBezTo>
                    <a:pt x="22484" y="6301"/>
                    <a:pt x="22255" y="6415"/>
                    <a:pt x="22027" y="6529"/>
                  </a:cubicBezTo>
                  <a:cubicBezTo>
                    <a:pt x="21571" y="6711"/>
                    <a:pt x="21114" y="6917"/>
                    <a:pt x="20680" y="7099"/>
                  </a:cubicBezTo>
                  <a:cubicBezTo>
                    <a:pt x="20544" y="7168"/>
                    <a:pt x="20429" y="7214"/>
                    <a:pt x="20292" y="7282"/>
                  </a:cubicBezTo>
                  <a:cubicBezTo>
                    <a:pt x="20247" y="7305"/>
                    <a:pt x="20201" y="7328"/>
                    <a:pt x="20156" y="7350"/>
                  </a:cubicBezTo>
                  <a:cubicBezTo>
                    <a:pt x="20087" y="7373"/>
                    <a:pt x="19996" y="7396"/>
                    <a:pt x="19927" y="7442"/>
                  </a:cubicBezTo>
                  <a:cubicBezTo>
                    <a:pt x="19699" y="7533"/>
                    <a:pt x="19471" y="7647"/>
                    <a:pt x="19242" y="7738"/>
                  </a:cubicBezTo>
                  <a:cubicBezTo>
                    <a:pt x="19128" y="7807"/>
                    <a:pt x="18991" y="7875"/>
                    <a:pt x="18877" y="7921"/>
                  </a:cubicBezTo>
                  <a:cubicBezTo>
                    <a:pt x="18763" y="7990"/>
                    <a:pt x="18649" y="8058"/>
                    <a:pt x="18535" y="8104"/>
                  </a:cubicBezTo>
                  <a:cubicBezTo>
                    <a:pt x="18512" y="8127"/>
                    <a:pt x="18512" y="8127"/>
                    <a:pt x="18489" y="8127"/>
                  </a:cubicBezTo>
                  <a:cubicBezTo>
                    <a:pt x="18078" y="8286"/>
                    <a:pt x="17668" y="8469"/>
                    <a:pt x="17257" y="8629"/>
                  </a:cubicBezTo>
                  <a:cubicBezTo>
                    <a:pt x="17051" y="8720"/>
                    <a:pt x="16846" y="8811"/>
                    <a:pt x="16640" y="8903"/>
                  </a:cubicBezTo>
                  <a:lnTo>
                    <a:pt x="16595" y="8903"/>
                  </a:lnTo>
                  <a:cubicBezTo>
                    <a:pt x="16344" y="8971"/>
                    <a:pt x="16115" y="9040"/>
                    <a:pt x="15887" y="9108"/>
                  </a:cubicBezTo>
                  <a:cubicBezTo>
                    <a:pt x="15431" y="9222"/>
                    <a:pt x="14951" y="9359"/>
                    <a:pt x="14495" y="9496"/>
                  </a:cubicBezTo>
                  <a:cubicBezTo>
                    <a:pt x="14061" y="9633"/>
                    <a:pt x="13627" y="9747"/>
                    <a:pt x="13194" y="9907"/>
                  </a:cubicBezTo>
                  <a:cubicBezTo>
                    <a:pt x="12943" y="9975"/>
                    <a:pt x="12692" y="10044"/>
                    <a:pt x="12463" y="10135"/>
                  </a:cubicBezTo>
                  <a:cubicBezTo>
                    <a:pt x="12441" y="10135"/>
                    <a:pt x="12418" y="10158"/>
                    <a:pt x="12395" y="10158"/>
                  </a:cubicBezTo>
                  <a:cubicBezTo>
                    <a:pt x="12372" y="10158"/>
                    <a:pt x="12326" y="10158"/>
                    <a:pt x="12304" y="10135"/>
                  </a:cubicBezTo>
                  <a:lnTo>
                    <a:pt x="12167" y="10158"/>
                  </a:lnTo>
                  <a:cubicBezTo>
                    <a:pt x="12098" y="10181"/>
                    <a:pt x="12030" y="10204"/>
                    <a:pt x="11961" y="10204"/>
                  </a:cubicBezTo>
                  <a:cubicBezTo>
                    <a:pt x="11870" y="10226"/>
                    <a:pt x="11779" y="10249"/>
                    <a:pt x="11710" y="10249"/>
                  </a:cubicBezTo>
                  <a:cubicBezTo>
                    <a:pt x="11505" y="10295"/>
                    <a:pt x="11299" y="10341"/>
                    <a:pt x="11117" y="10363"/>
                  </a:cubicBezTo>
                  <a:cubicBezTo>
                    <a:pt x="10706" y="10432"/>
                    <a:pt x="10318" y="10500"/>
                    <a:pt x="9930" y="10592"/>
                  </a:cubicBezTo>
                  <a:cubicBezTo>
                    <a:pt x="9542" y="10683"/>
                    <a:pt x="9154" y="10774"/>
                    <a:pt x="8766" y="10866"/>
                  </a:cubicBezTo>
                  <a:cubicBezTo>
                    <a:pt x="8583" y="10888"/>
                    <a:pt x="8423" y="10934"/>
                    <a:pt x="8264" y="10980"/>
                  </a:cubicBezTo>
                  <a:cubicBezTo>
                    <a:pt x="8218" y="11003"/>
                    <a:pt x="8149" y="11003"/>
                    <a:pt x="8104" y="11025"/>
                  </a:cubicBezTo>
                  <a:lnTo>
                    <a:pt x="8035" y="11025"/>
                  </a:lnTo>
                  <a:cubicBezTo>
                    <a:pt x="7853" y="11025"/>
                    <a:pt x="7670" y="11048"/>
                    <a:pt x="7510" y="11071"/>
                  </a:cubicBezTo>
                  <a:cubicBezTo>
                    <a:pt x="7168" y="11094"/>
                    <a:pt x="6803" y="11139"/>
                    <a:pt x="6460" y="11162"/>
                  </a:cubicBezTo>
                  <a:cubicBezTo>
                    <a:pt x="6118" y="11208"/>
                    <a:pt x="5776" y="11254"/>
                    <a:pt x="5433" y="11276"/>
                  </a:cubicBezTo>
                  <a:cubicBezTo>
                    <a:pt x="5388" y="11276"/>
                    <a:pt x="5342" y="11276"/>
                    <a:pt x="5319" y="11299"/>
                  </a:cubicBezTo>
                  <a:lnTo>
                    <a:pt x="5251" y="11299"/>
                  </a:lnTo>
                  <a:cubicBezTo>
                    <a:pt x="4863" y="11299"/>
                    <a:pt x="4497" y="11299"/>
                    <a:pt x="4109" y="11322"/>
                  </a:cubicBezTo>
                  <a:cubicBezTo>
                    <a:pt x="3950" y="11322"/>
                    <a:pt x="3813" y="11322"/>
                    <a:pt x="3653" y="11345"/>
                  </a:cubicBezTo>
                  <a:cubicBezTo>
                    <a:pt x="3425" y="11322"/>
                    <a:pt x="3173" y="11299"/>
                    <a:pt x="2922" y="11299"/>
                  </a:cubicBezTo>
                  <a:cubicBezTo>
                    <a:pt x="2808" y="11276"/>
                    <a:pt x="2717" y="11276"/>
                    <a:pt x="2603" y="11254"/>
                  </a:cubicBezTo>
                  <a:cubicBezTo>
                    <a:pt x="2386" y="11232"/>
                    <a:pt x="2150" y="11210"/>
                    <a:pt x="1912" y="11169"/>
                  </a:cubicBezTo>
                  <a:lnTo>
                    <a:pt x="1912" y="11169"/>
                  </a:lnTo>
                  <a:cubicBezTo>
                    <a:pt x="1916" y="11173"/>
                    <a:pt x="1918" y="11178"/>
                    <a:pt x="1918" y="11185"/>
                  </a:cubicBezTo>
                  <a:cubicBezTo>
                    <a:pt x="1827" y="11162"/>
                    <a:pt x="1735" y="11139"/>
                    <a:pt x="1644" y="11139"/>
                  </a:cubicBezTo>
                  <a:cubicBezTo>
                    <a:pt x="1553" y="11117"/>
                    <a:pt x="1462" y="11117"/>
                    <a:pt x="1393" y="11094"/>
                  </a:cubicBezTo>
                  <a:cubicBezTo>
                    <a:pt x="1302" y="11071"/>
                    <a:pt x="1210" y="11048"/>
                    <a:pt x="1119" y="11025"/>
                  </a:cubicBezTo>
                  <a:cubicBezTo>
                    <a:pt x="1005" y="10980"/>
                    <a:pt x="891" y="10980"/>
                    <a:pt x="800" y="10957"/>
                  </a:cubicBezTo>
                  <a:cubicBezTo>
                    <a:pt x="594" y="10911"/>
                    <a:pt x="389" y="10866"/>
                    <a:pt x="161" y="10843"/>
                  </a:cubicBezTo>
                  <a:cubicBezTo>
                    <a:pt x="92" y="10843"/>
                    <a:pt x="1" y="10911"/>
                    <a:pt x="1" y="11003"/>
                  </a:cubicBezTo>
                  <a:cubicBezTo>
                    <a:pt x="1" y="11094"/>
                    <a:pt x="92" y="11162"/>
                    <a:pt x="161" y="11162"/>
                  </a:cubicBezTo>
                  <a:cubicBezTo>
                    <a:pt x="206" y="11185"/>
                    <a:pt x="252" y="11185"/>
                    <a:pt x="297" y="11185"/>
                  </a:cubicBezTo>
                  <a:lnTo>
                    <a:pt x="366" y="11185"/>
                  </a:lnTo>
                  <a:cubicBezTo>
                    <a:pt x="366" y="11254"/>
                    <a:pt x="412" y="11322"/>
                    <a:pt x="457" y="11368"/>
                  </a:cubicBezTo>
                  <a:cubicBezTo>
                    <a:pt x="503" y="11391"/>
                    <a:pt x="526" y="11391"/>
                    <a:pt x="571" y="11391"/>
                  </a:cubicBezTo>
                  <a:cubicBezTo>
                    <a:pt x="617" y="11391"/>
                    <a:pt x="686" y="11413"/>
                    <a:pt x="754" y="11413"/>
                  </a:cubicBezTo>
                  <a:lnTo>
                    <a:pt x="845" y="11413"/>
                  </a:lnTo>
                  <a:lnTo>
                    <a:pt x="1142" y="11436"/>
                  </a:lnTo>
                  <a:cubicBezTo>
                    <a:pt x="1233" y="11459"/>
                    <a:pt x="1347" y="11459"/>
                    <a:pt x="1462" y="11482"/>
                  </a:cubicBezTo>
                  <a:cubicBezTo>
                    <a:pt x="1462" y="11505"/>
                    <a:pt x="1484" y="11550"/>
                    <a:pt x="1484" y="11573"/>
                  </a:cubicBezTo>
                  <a:cubicBezTo>
                    <a:pt x="1507" y="11619"/>
                    <a:pt x="1530" y="11642"/>
                    <a:pt x="1576" y="11664"/>
                  </a:cubicBezTo>
                  <a:cubicBezTo>
                    <a:pt x="1644" y="11687"/>
                    <a:pt x="1713" y="11687"/>
                    <a:pt x="1781" y="11687"/>
                  </a:cubicBezTo>
                  <a:cubicBezTo>
                    <a:pt x="1827" y="11699"/>
                    <a:pt x="1872" y="11699"/>
                    <a:pt x="1918" y="11699"/>
                  </a:cubicBezTo>
                  <a:cubicBezTo>
                    <a:pt x="1964" y="11699"/>
                    <a:pt x="2009" y="11699"/>
                    <a:pt x="2055" y="11710"/>
                  </a:cubicBezTo>
                  <a:lnTo>
                    <a:pt x="2534" y="11710"/>
                  </a:lnTo>
                  <a:cubicBezTo>
                    <a:pt x="2626" y="11710"/>
                    <a:pt x="2740" y="11710"/>
                    <a:pt x="2831" y="11733"/>
                  </a:cubicBezTo>
                  <a:cubicBezTo>
                    <a:pt x="2854" y="11756"/>
                    <a:pt x="2854" y="11779"/>
                    <a:pt x="2877" y="11779"/>
                  </a:cubicBezTo>
                  <a:cubicBezTo>
                    <a:pt x="2922" y="11847"/>
                    <a:pt x="2968" y="11847"/>
                    <a:pt x="3037" y="11847"/>
                  </a:cubicBezTo>
                  <a:cubicBezTo>
                    <a:pt x="3105" y="11858"/>
                    <a:pt x="3168" y="11864"/>
                    <a:pt x="3231" y="11864"/>
                  </a:cubicBezTo>
                  <a:cubicBezTo>
                    <a:pt x="3293" y="11864"/>
                    <a:pt x="3356" y="11858"/>
                    <a:pt x="3425" y="11847"/>
                  </a:cubicBezTo>
                  <a:lnTo>
                    <a:pt x="3767" y="11847"/>
                  </a:lnTo>
                  <a:cubicBezTo>
                    <a:pt x="3972" y="11824"/>
                    <a:pt x="4178" y="11824"/>
                    <a:pt x="4383" y="11824"/>
                  </a:cubicBezTo>
                  <a:lnTo>
                    <a:pt x="4520" y="11824"/>
                  </a:lnTo>
                  <a:cubicBezTo>
                    <a:pt x="4726" y="11824"/>
                    <a:pt x="4954" y="11847"/>
                    <a:pt x="5159" y="11847"/>
                  </a:cubicBezTo>
                  <a:cubicBezTo>
                    <a:pt x="5205" y="11893"/>
                    <a:pt x="5273" y="11938"/>
                    <a:pt x="5342" y="11938"/>
                  </a:cubicBezTo>
                  <a:cubicBezTo>
                    <a:pt x="5502" y="11938"/>
                    <a:pt x="5661" y="11916"/>
                    <a:pt x="5821" y="11893"/>
                  </a:cubicBezTo>
                  <a:cubicBezTo>
                    <a:pt x="6004" y="11870"/>
                    <a:pt x="6164" y="11870"/>
                    <a:pt x="6346" y="11847"/>
                  </a:cubicBezTo>
                  <a:cubicBezTo>
                    <a:pt x="6529" y="11824"/>
                    <a:pt x="6734" y="11801"/>
                    <a:pt x="6917" y="11779"/>
                  </a:cubicBezTo>
                  <a:cubicBezTo>
                    <a:pt x="6944" y="11785"/>
                    <a:pt x="6968" y="11788"/>
                    <a:pt x="6992" y="11788"/>
                  </a:cubicBezTo>
                  <a:cubicBezTo>
                    <a:pt x="7048" y="11788"/>
                    <a:pt x="7097" y="11772"/>
                    <a:pt x="7145" y="11756"/>
                  </a:cubicBezTo>
                  <a:cubicBezTo>
                    <a:pt x="7214" y="11756"/>
                    <a:pt x="7282" y="11733"/>
                    <a:pt x="7351" y="11733"/>
                  </a:cubicBezTo>
                  <a:cubicBezTo>
                    <a:pt x="7442" y="11710"/>
                    <a:pt x="7533" y="11687"/>
                    <a:pt x="7624" y="11687"/>
                  </a:cubicBezTo>
                  <a:cubicBezTo>
                    <a:pt x="7807" y="11664"/>
                    <a:pt x="7990" y="11642"/>
                    <a:pt x="8172" y="11619"/>
                  </a:cubicBezTo>
                  <a:cubicBezTo>
                    <a:pt x="8423" y="11596"/>
                    <a:pt x="8674" y="11596"/>
                    <a:pt x="8925" y="11573"/>
                  </a:cubicBezTo>
                  <a:cubicBezTo>
                    <a:pt x="9222" y="11550"/>
                    <a:pt x="9542" y="11505"/>
                    <a:pt x="9838" y="11482"/>
                  </a:cubicBezTo>
                  <a:cubicBezTo>
                    <a:pt x="9975" y="11482"/>
                    <a:pt x="10112" y="11459"/>
                    <a:pt x="10249" y="11436"/>
                  </a:cubicBezTo>
                  <a:cubicBezTo>
                    <a:pt x="10409" y="11413"/>
                    <a:pt x="10546" y="11413"/>
                    <a:pt x="10706" y="11391"/>
                  </a:cubicBezTo>
                  <a:cubicBezTo>
                    <a:pt x="10751" y="11368"/>
                    <a:pt x="10774" y="11345"/>
                    <a:pt x="10797" y="11322"/>
                  </a:cubicBezTo>
                  <a:cubicBezTo>
                    <a:pt x="10843" y="11299"/>
                    <a:pt x="10866" y="11254"/>
                    <a:pt x="10866" y="11185"/>
                  </a:cubicBezTo>
                  <a:cubicBezTo>
                    <a:pt x="11025" y="11162"/>
                    <a:pt x="11185" y="11139"/>
                    <a:pt x="11322" y="11094"/>
                  </a:cubicBezTo>
                  <a:cubicBezTo>
                    <a:pt x="11368" y="11094"/>
                    <a:pt x="11413" y="11071"/>
                    <a:pt x="11459" y="11025"/>
                  </a:cubicBezTo>
                  <a:cubicBezTo>
                    <a:pt x="11619" y="10980"/>
                    <a:pt x="11779" y="10957"/>
                    <a:pt x="11938" y="10911"/>
                  </a:cubicBezTo>
                  <a:cubicBezTo>
                    <a:pt x="12030" y="10888"/>
                    <a:pt x="12144" y="10866"/>
                    <a:pt x="12235" y="10866"/>
                  </a:cubicBezTo>
                  <a:cubicBezTo>
                    <a:pt x="12395" y="10820"/>
                    <a:pt x="12555" y="10797"/>
                    <a:pt x="12714" y="10774"/>
                  </a:cubicBezTo>
                  <a:cubicBezTo>
                    <a:pt x="12760" y="10751"/>
                    <a:pt x="12829" y="10751"/>
                    <a:pt x="12874" y="10729"/>
                  </a:cubicBezTo>
                  <a:cubicBezTo>
                    <a:pt x="12924" y="10762"/>
                    <a:pt x="12974" y="10783"/>
                    <a:pt x="13025" y="10783"/>
                  </a:cubicBezTo>
                  <a:cubicBezTo>
                    <a:pt x="13043" y="10783"/>
                    <a:pt x="13061" y="10780"/>
                    <a:pt x="13080" y="10774"/>
                  </a:cubicBezTo>
                  <a:cubicBezTo>
                    <a:pt x="13308" y="10683"/>
                    <a:pt x="13513" y="10614"/>
                    <a:pt x="13742" y="10523"/>
                  </a:cubicBezTo>
                  <a:cubicBezTo>
                    <a:pt x="13764" y="10523"/>
                    <a:pt x="13787" y="10500"/>
                    <a:pt x="13833" y="10500"/>
                  </a:cubicBezTo>
                  <a:cubicBezTo>
                    <a:pt x="13993" y="10455"/>
                    <a:pt x="14130" y="10432"/>
                    <a:pt x="14289" y="10409"/>
                  </a:cubicBezTo>
                  <a:cubicBezTo>
                    <a:pt x="14358" y="10386"/>
                    <a:pt x="14426" y="10386"/>
                    <a:pt x="14472" y="10363"/>
                  </a:cubicBezTo>
                  <a:cubicBezTo>
                    <a:pt x="14586" y="10341"/>
                    <a:pt x="14677" y="10341"/>
                    <a:pt x="14769" y="10295"/>
                  </a:cubicBezTo>
                  <a:cubicBezTo>
                    <a:pt x="14837" y="10272"/>
                    <a:pt x="14883" y="10226"/>
                    <a:pt x="14906" y="10158"/>
                  </a:cubicBezTo>
                  <a:cubicBezTo>
                    <a:pt x="14929" y="10181"/>
                    <a:pt x="14951" y="10204"/>
                    <a:pt x="14974" y="10204"/>
                  </a:cubicBezTo>
                  <a:cubicBezTo>
                    <a:pt x="15001" y="10210"/>
                    <a:pt x="15026" y="10213"/>
                    <a:pt x="15049" y="10213"/>
                  </a:cubicBezTo>
                  <a:cubicBezTo>
                    <a:pt x="15106" y="10213"/>
                    <a:pt x="15154" y="10197"/>
                    <a:pt x="15202" y="10181"/>
                  </a:cubicBezTo>
                  <a:cubicBezTo>
                    <a:pt x="15225" y="10181"/>
                    <a:pt x="15271" y="10158"/>
                    <a:pt x="15294" y="10158"/>
                  </a:cubicBezTo>
                  <a:cubicBezTo>
                    <a:pt x="15385" y="10112"/>
                    <a:pt x="15476" y="10089"/>
                    <a:pt x="15568" y="10044"/>
                  </a:cubicBezTo>
                  <a:cubicBezTo>
                    <a:pt x="15727" y="9998"/>
                    <a:pt x="15887" y="9930"/>
                    <a:pt x="16047" y="9884"/>
                  </a:cubicBezTo>
                  <a:cubicBezTo>
                    <a:pt x="16389" y="9747"/>
                    <a:pt x="16709" y="9610"/>
                    <a:pt x="17051" y="9496"/>
                  </a:cubicBezTo>
                  <a:cubicBezTo>
                    <a:pt x="17257" y="9428"/>
                    <a:pt x="17462" y="9336"/>
                    <a:pt x="17690" y="9268"/>
                  </a:cubicBezTo>
                  <a:cubicBezTo>
                    <a:pt x="17827" y="9222"/>
                    <a:pt x="17987" y="9176"/>
                    <a:pt x="18147" y="9131"/>
                  </a:cubicBezTo>
                  <a:cubicBezTo>
                    <a:pt x="18398" y="9040"/>
                    <a:pt x="18672" y="8971"/>
                    <a:pt x="18923" y="8880"/>
                  </a:cubicBezTo>
                  <a:cubicBezTo>
                    <a:pt x="18969" y="8857"/>
                    <a:pt x="19037" y="8834"/>
                    <a:pt x="19060" y="8766"/>
                  </a:cubicBezTo>
                  <a:cubicBezTo>
                    <a:pt x="19106" y="8743"/>
                    <a:pt x="19151" y="8720"/>
                    <a:pt x="19174" y="8720"/>
                  </a:cubicBezTo>
                  <a:cubicBezTo>
                    <a:pt x="19197" y="8697"/>
                    <a:pt x="19242" y="8697"/>
                    <a:pt x="19265" y="8674"/>
                  </a:cubicBezTo>
                  <a:lnTo>
                    <a:pt x="19242" y="8674"/>
                  </a:lnTo>
                  <a:cubicBezTo>
                    <a:pt x="19357" y="8629"/>
                    <a:pt x="19471" y="8583"/>
                    <a:pt x="19608" y="8537"/>
                  </a:cubicBezTo>
                  <a:cubicBezTo>
                    <a:pt x="19653" y="8515"/>
                    <a:pt x="19722" y="8492"/>
                    <a:pt x="19767" y="8469"/>
                  </a:cubicBezTo>
                  <a:lnTo>
                    <a:pt x="19767" y="8469"/>
                  </a:lnTo>
                  <a:cubicBezTo>
                    <a:pt x="19762" y="8474"/>
                    <a:pt x="19757" y="8478"/>
                    <a:pt x="19752" y="8482"/>
                  </a:cubicBezTo>
                  <a:lnTo>
                    <a:pt x="19752" y="8482"/>
                  </a:lnTo>
                  <a:cubicBezTo>
                    <a:pt x="19882" y="8436"/>
                    <a:pt x="20028" y="8373"/>
                    <a:pt x="20156" y="8309"/>
                  </a:cubicBezTo>
                  <a:cubicBezTo>
                    <a:pt x="20201" y="8286"/>
                    <a:pt x="20224" y="8241"/>
                    <a:pt x="20247" y="8172"/>
                  </a:cubicBezTo>
                  <a:cubicBezTo>
                    <a:pt x="20315" y="8172"/>
                    <a:pt x="20361" y="8149"/>
                    <a:pt x="20407" y="8127"/>
                  </a:cubicBezTo>
                  <a:lnTo>
                    <a:pt x="20521" y="8127"/>
                  </a:lnTo>
                  <a:lnTo>
                    <a:pt x="20566" y="8104"/>
                  </a:lnTo>
                  <a:cubicBezTo>
                    <a:pt x="20612" y="8104"/>
                    <a:pt x="20635" y="8081"/>
                    <a:pt x="20680" y="8058"/>
                  </a:cubicBezTo>
                  <a:cubicBezTo>
                    <a:pt x="20703" y="8058"/>
                    <a:pt x="20749" y="8035"/>
                    <a:pt x="20772" y="8012"/>
                  </a:cubicBezTo>
                  <a:cubicBezTo>
                    <a:pt x="20817" y="7990"/>
                    <a:pt x="20863" y="7967"/>
                    <a:pt x="20909" y="7944"/>
                  </a:cubicBezTo>
                  <a:cubicBezTo>
                    <a:pt x="21046" y="7898"/>
                    <a:pt x="21160" y="7830"/>
                    <a:pt x="21297" y="7761"/>
                  </a:cubicBezTo>
                  <a:cubicBezTo>
                    <a:pt x="21525" y="7647"/>
                    <a:pt x="21753" y="7510"/>
                    <a:pt x="21982" y="7396"/>
                  </a:cubicBezTo>
                  <a:cubicBezTo>
                    <a:pt x="22438" y="7145"/>
                    <a:pt x="22917" y="6917"/>
                    <a:pt x="23397" y="6711"/>
                  </a:cubicBezTo>
                  <a:cubicBezTo>
                    <a:pt x="23808" y="6506"/>
                    <a:pt x="24241" y="6323"/>
                    <a:pt x="24652" y="6141"/>
                  </a:cubicBezTo>
                  <a:cubicBezTo>
                    <a:pt x="24812" y="6095"/>
                    <a:pt x="24994" y="6027"/>
                    <a:pt x="25131" y="5935"/>
                  </a:cubicBezTo>
                  <a:lnTo>
                    <a:pt x="25154" y="5935"/>
                  </a:lnTo>
                  <a:cubicBezTo>
                    <a:pt x="25542" y="5776"/>
                    <a:pt x="25907" y="5593"/>
                    <a:pt x="26296" y="5433"/>
                  </a:cubicBezTo>
                  <a:cubicBezTo>
                    <a:pt x="26455" y="5365"/>
                    <a:pt x="26615" y="5273"/>
                    <a:pt x="26775" y="5205"/>
                  </a:cubicBezTo>
                  <a:cubicBezTo>
                    <a:pt x="26866" y="5159"/>
                    <a:pt x="26957" y="5114"/>
                    <a:pt x="27049" y="5091"/>
                  </a:cubicBezTo>
                  <a:cubicBezTo>
                    <a:pt x="27186" y="5022"/>
                    <a:pt x="27368" y="4977"/>
                    <a:pt x="27482" y="4840"/>
                  </a:cubicBezTo>
                  <a:cubicBezTo>
                    <a:pt x="27528" y="4794"/>
                    <a:pt x="27551" y="4726"/>
                    <a:pt x="27551" y="4657"/>
                  </a:cubicBezTo>
                  <a:cubicBezTo>
                    <a:pt x="27642" y="4634"/>
                    <a:pt x="27734" y="4589"/>
                    <a:pt x="27825" y="4543"/>
                  </a:cubicBezTo>
                  <a:cubicBezTo>
                    <a:pt x="27893" y="4520"/>
                    <a:pt x="27939" y="4497"/>
                    <a:pt x="28007" y="4474"/>
                  </a:cubicBezTo>
                  <a:cubicBezTo>
                    <a:pt x="28053" y="4520"/>
                    <a:pt x="28099" y="4543"/>
                    <a:pt x="28144" y="4566"/>
                  </a:cubicBezTo>
                  <a:cubicBezTo>
                    <a:pt x="28164" y="4572"/>
                    <a:pt x="28184" y="4575"/>
                    <a:pt x="28204" y="4575"/>
                  </a:cubicBezTo>
                  <a:cubicBezTo>
                    <a:pt x="28251" y="4575"/>
                    <a:pt x="28295" y="4559"/>
                    <a:pt x="28327" y="4543"/>
                  </a:cubicBezTo>
                  <a:cubicBezTo>
                    <a:pt x="28601" y="4429"/>
                    <a:pt x="28852" y="4292"/>
                    <a:pt x="29126" y="4155"/>
                  </a:cubicBezTo>
                  <a:cubicBezTo>
                    <a:pt x="29263" y="4109"/>
                    <a:pt x="29400" y="4041"/>
                    <a:pt x="29514" y="3972"/>
                  </a:cubicBezTo>
                  <a:lnTo>
                    <a:pt x="29537" y="3972"/>
                  </a:lnTo>
                  <a:cubicBezTo>
                    <a:pt x="29571" y="3984"/>
                    <a:pt x="29605" y="3989"/>
                    <a:pt x="29639" y="3989"/>
                  </a:cubicBezTo>
                  <a:cubicBezTo>
                    <a:pt x="29674" y="3989"/>
                    <a:pt x="29708" y="3984"/>
                    <a:pt x="29742" y="3972"/>
                  </a:cubicBezTo>
                  <a:cubicBezTo>
                    <a:pt x="29742" y="3972"/>
                    <a:pt x="29765" y="3972"/>
                    <a:pt x="29788" y="3950"/>
                  </a:cubicBezTo>
                  <a:cubicBezTo>
                    <a:pt x="29879" y="3927"/>
                    <a:pt x="29948" y="3881"/>
                    <a:pt x="30016" y="3858"/>
                  </a:cubicBezTo>
                  <a:cubicBezTo>
                    <a:pt x="30130" y="3790"/>
                    <a:pt x="30221" y="3767"/>
                    <a:pt x="30336" y="3721"/>
                  </a:cubicBezTo>
                  <a:cubicBezTo>
                    <a:pt x="30495" y="3653"/>
                    <a:pt x="30678" y="3584"/>
                    <a:pt x="30838" y="3516"/>
                  </a:cubicBezTo>
                  <a:cubicBezTo>
                    <a:pt x="31043" y="3425"/>
                    <a:pt x="31249" y="3356"/>
                    <a:pt x="31454" y="3265"/>
                  </a:cubicBezTo>
                  <a:cubicBezTo>
                    <a:pt x="31637" y="3196"/>
                    <a:pt x="31819" y="3128"/>
                    <a:pt x="32002" y="3059"/>
                  </a:cubicBezTo>
                  <a:cubicBezTo>
                    <a:pt x="32184" y="2991"/>
                    <a:pt x="32367" y="2922"/>
                    <a:pt x="32550" y="2854"/>
                  </a:cubicBezTo>
                  <a:cubicBezTo>
                    <a:pt x="32732" y="2808"/>
                    <a:pt x="32938" y="2740"/>
                    <a:pt x="33120" y="2671"/>
                  </a:cubicBezTo>
                  <a:cubicBezTo>
                    <a:pt x="33485" y="2557"/>
                    <a:pt x="33874" y="2420"/>
                    <a:pt x="34239" y="2306"/>
                  </a:cubicBezTo>
                  <a:cubicBezTo>
                    <a:pt x="34421" y="2260"/>
                    <a:pt x="34627" y="2192"/>
                    <a:pt x="34809" y="2123"/>
                  </a:cubicBezTo>
                  <a:cubicBezTo>
                    <a:pt x="35106" y="2055"/>
                    <a:pt x="35403" y="1987"/>
                    <a:pt x="35700" y="1918"/>
                  </a:cubicBezTo>
                  <a:cubicBezTo>
                    <a:pt x="35951" y="1850"/>
                    <a:pt x="36202" y="1781"/>
                    <a:pt x="36453" y="1735"/>
                  </a:cubicBezTo>
                  <a:cubicBezTo>
                    <a:pt x="36750" y="1667"/>
                    <a:pt x="37069" y="1576"/>
                    <a:pt x="37366" y="1507"/>
                  </a:cubicBezTo>
                  <a:cubicBezTo>
                    <a:pt x="37526" y="1484"/>
                    <a:pt x="37663" y="1439"/>
                    <a:pt x="37822" y="1416"/>
                  </a:cubicBezTo>
                  <a:cubicBezTo>
                    <a:pt x="37914" y="1393"/>
                    <a:pt x="38005" y="1370"/>
                    <a:pt x="38096" y="1347"/>
                  </a:cubicBezTo>
                  <a:cubicBezTo>
                    <a:pt x="38233" y="1302"/>
                    <a:pt x="38393" y="1256"/>
                    <a:pt x="38530" y="1188"/>
                  </a:cubicBezTo>
                  <a:cubicBezTo>
                    <a:pt x="38598" y="1165"/>
                    <a:pt x="38621" y="1119"/>
                    <a:pt x="38644" y="1051"/>
                  </a:cubicBezTo>
                  <a:cubicBezTo>
                    <a:pt x="38690" y="1051"/>
                    <a:pt x="38735" y="1051"/>
                    <a:pt x="38781" y="1028"/>
                  </a:cubicBezTo>
                  <a:cubicBezTo>
                    <a:pt x="39146" y="982"/>
                    <a:pt x="39511" y="959"/>
                    <a:pt x="39877" y="914"/>
                  </a:cubicBezTo>
                  <a:cubicBezTo>
                    <a:pt x="40265" y="868"/>
                    <a:pt x="40653" y="822"/>
                    <a:pt x="41063" y="800"/>
                  </a:cubicBezTo>
                  <a:lnTo>
                    <a:pt x="41246" y="800"/>
                  </a:lnTo>
                  <a:cubicBezTo>
                    <a:pt x="41383" y="822"/>
                    <a:pt x="41497" y="845"/>
                    <a:pt x="41634" y="845"/>
                  </a:cubicBezTo>
                  <a:lnTo>
                    <a:pt x="41840" y="868"/>
                  </a:lnTo>
                  <a:cubicBezTo>
                    <a:pt x="41954" y="868"/>
                    <a:pt x="42091" y="891"/>
                    <a:pt x="42205" y="891"/>
                  </a:cubicBezTo>
                  <a:cubicBezTo>
                    <a:pt x="42319" y="914"/>
                    <a:pt x="42433" y="914"/>
                    <a:pt x="42547" y="937"/>
                  </a:cubicBezTo>
                  <a:cubicBezTo>
                    <a:pt x="42707" y="959"/>
                    <a:pt x="42844" y="959"/>
                    <a:pt x="43004" y="982"/>
                  </a:cubicBezTo>
                  <a:lnTo>
                    <a:pt x="42935" y="982"/>
                  </a:lnTo>
                  <a:cubicBezTo>
                    <a:pt x="43369" y="1051"/>
                    <a:pt x="43803" y="1119"/>
                    <a:pt x="44236" y="1188"/>
                  </a:cubicBezTo>
                  <a:cubicBezTo>
                    <a:pt x="44442" y="1210"/>
                    <a:pt x="44647" y="1256"/>
                    <a:pt x="44830" y="1302"/>
                  </a:cubicBezTo>
                  <a:cubicBezTo>
                    <a:pt x="45035" y="1347"/>
                    <a:pt x="45241" y="1393"/>
                    <a:pt x="45446" y="1439"/>
                  </a:cubicBezTo>
                  <a:cubicBezTo>
                    <a:pt x="45514" y="1439"/>
                    <a:pt x="45560" y="1439"/>
                    <a:pt x="45629" y="1416"/>
                  </a:cubicBezTo>
                  <a:cubicBezTo>
                    <a:pt x="45674" y="1393"/>
                    <a:pt x="45697" y="1347"/>
                    <a:pt x="45720" y="1302"/>
                  </a:cubicBezTo>
                  <a:cubicBezTo>
                    <a:pt x="45720" y="1302"/>
                    <a:pt x="45743" y="1302"/>
                    <a:pt x="45743" y="1325"/>
                  </a:cubicBezTo>
                  <a:cubicBezTo>
                    <a:pt x="45880" y="1347"/>
                    <a:pt x="46017" y="1393"/>
                    <a:pt x="46154" y="1416"/>
                  </a:cubicBezTo>
                  <a:cubicBezTo>
                    <a:pt x="46313" y="1462"/>
                    <a:pt x="46473" y="1507"/>
                    <a:pt x="46633" y="1553"/>
                  </a:cubicBezTo>
                  <a:cubicBezTo>
                    <a:pt x="46724" y="1576"/>
                    <a:pt x="46815" y="1598"/>
                    <a:pt x="46907" y="1621"/>
                  </a:cubicBezTo>
                  <a:cubicBezTo>
                    <a:pt x="47021" y="1667"/>
                    <a:pt x="47135" y="1690"/>
                    <a:pt x="47249" y="1690"/>
                  </a:cubicBezTo>
                  <a:cubicBezTo>
                    <a:pt x="47340" y="1690"/>
                    <a:pt x="47432" y="1644"/>
                    <a:pt x="47455" y="1553"/>
                  </a:cubicBezTo>
                  <a:cubicBezTo>
                    <a:pt x="47455" y="1530"/>
                    <a:pt x="47455" y="1530"/>
                    <a:pt x="47455" y="1507"/>
                  </a:cubicBezTo>
                  <a:cubicBezTo>
                    <a:pt x="47569" y="1553"/>
                    <a:pt x="47660" y="1598"/>
                    <a:pt x="47751" y="1644"/>
                  </a:cubicBezTo>
                  <a:cubicBezTo>
                    <a:pt x="47820" y="1667"/>
                    <a:pt x="47888" y="1713"/>
                    <a:pt x="47957" y="1758"/>
                  </a:cubicBezTo>
                  <a:cubicBezTo>
                    <a:pt x="48048" y="1804"/>
                    <a:pt x="48139" y="1872"/>
                    <a:pt x="48253" y="1918"/>
                  </a:cubicBezTo>
                  <a:cubicBezTo>
                    <a:pt x="48263" y="1928"/>
                    <a:pt x="48280" y="1933"/>
                    <a:pt x="48299" y="1933"/>
                  </a:cubicBezTo>
                  <a:cubicBezTo>
                    <a:pt x="48325" y="1933"/>
                    <a:pt x="48354" y="1922"/>
                    <a:pt x="48368" y="1895"/>
                  </a:cubicBezTo>
                  <a:cubicBezTo>
                    <a:pt x="48390" y="1850"/>
                    <a:pt x="48368" y="1804"/>
                    <a:pt x="48322" y="1781"/>
                  </a:cubicBezTo>
                  <a:lnTo>
                    <a:pt x="48253" y="1735"/>
                  </a:lnTo>
                  <a:cubicBezTo>
                    <a:pt x="48322" y="1735"/>
                    <a:pt x="48368" y="1690"/>
                    <a:pt x="48390" y="1644"/>
                  </a:cubicBezTo>
                  <a:cubicBezTo>
                    <a:pt x="48413" y="1576"/>
                    <a:pt x="48368" y="1507"/>
                    <a:pt x="48322" y="1484"/>
                  </a:cubicBezTo>
                  <a:cubicBezTo>
                    <a:pt x="48139" y="1393"/>
                    <a:pt x="47957" y="1325"/>
                    <a:pt x="47774" y="1256"/>
                  </a:cubicBezTo>
                  <a:cubicBezTo>
                    <a:pt x="47660" y="1210"/>
                    <a:pt x="47546" y="1165"/>
                    <a:pt x="47432" y="1119"/>
                  </a:cubicBezTo>
                  <a:cubicBezTo>
                    <a:pt x="47318" y="1074"/>
                    <a:pt x="47203" y="1028"/>
                    <a:pt x="47089" y="982"/>
                  </a:cubicBezTo>
                  <a:cubicBezTo>
                    <a:pt x="46656" y="845"/>
                    <a:pt x="46245" y="731"/>
                    <a:pt x="45811" y="594"/>
                  </a:cubicBezTo>
                  <a:cubicBezTo>
                    <a:pt x="45697" y="571"/>
                    <a:pt x="45583" y="549"/>
                    <a:pt x="45492" y="526"/>
                  </a:cubicBezTo>
                  <a:cubicBezTo>
                    <a:pt x="45400" y="503"/>
                    <a:pt x="45309" y="480"/>
                    <a:pt x="45195" y="457"/>
                  </a:cubicBezTo>
                  <a:cubicBezTo>
                    <a:pt x="45081" y="434"/>
                    <a:pt x="44967" y="412"/>
                    <a:pt x="44852" y="389"/>
                  </a:cubicBezTo>
                  <a:cubicBezTo>
                    <a:pt x="44716" y="366"/>
                    <a:pt x="44601" y="343"/>
                    <a:pt x="44487" y="343"/>
                  </a:cubicBezTo>
                  <a:cubicBezTo>
                    <a:pt x="44373" y="320"/>
                    <a:pt x="44282" y="297"/>
                    <a:pt x="44191" y="297"/>
                  </a:cubicBezTo>
                  <a:cubicBezTo>
                    <a:pt x="44168" y="297"/>
                    <a:pt x="44145" y="297"/>
                    <a:pt x="44122" y="275"/>
                  </a:cubicBezTo>
                  <a:lnTo>
                    <a:pt x="44054" y="275"/>
                  </a:lnTo>
                  <a:cubicBezTo>
                    <a:pt x="43985" y="275"/>
                    <a:pt x="43917" y="275"/>
                    <a:pt x="43825" y="252"/>
                  </a:cubicBezTo>
                  <a:lnTo>
                    <a:pt x="43757" y="252"/>
                  </a:lnTo>
                  <a:cubicBezTo>
                    <a:pt x="43734" y="229"/>
                    <a:pt x="43711" y="229"/>
                    <a:pt x="43666" y="206"/>
                  </a:cubicBezTo>
                  <a:cubicBezTo>
                    <a:pt x="43209" y="138"/>
                    <a:pt x="42730" y="92"/>
                    <a:pt x="42273" y="46"/>
                  </a:cubicBezTo>
                  <a:cubicBezTo>
                    <a:pt x="42182" y="46"/>
                    <a:pt x="42091" y="24"/>
                    <a:pt x="41999" y="24"/>
                  </a:cubicBezTo>
                  <a:cubicBezTo>
                    <a:pt x="41908" y="24"/>
                    <a:pt x="41817" y="24"/>
                    <a:pt x="41703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36"/>
            <p:cNvSpPr/>
            <p:nvPr/>
          </p:nvSpPr>
          <p:spPr>
            <a:xfrm>
              <a:off x="12642171" y="3505712"/>
              <a:ext cx="1633389" cy="245709"/>
            </a:xfrm>
            <a:custGeom>
              <a:avLst/>
              <a:gdLst/>
              <a:ahLst/>
              <a:cxnLst/>
              <a:rect l="l" t="t" r="r" b="b"/>
              <a:pathLst>
                <a:path w="58639" h="8821" extrusionOk="0">
                  <a:moveTo>
                    <a:pt x="22187" y="434"/>
                  </a:moveTo>
                  <a:cubicBezTo>
                    <a:pt x="22193" y="435"/>
                    <a:pt x="22199" y="437"/>
                    <a:pt x="22205" y="438"/>
                  </a:cubicBezTo>
                  <a:lnTo>
                    <a:pt x="22205" y="438"/>
                  </a:lnTo>
                  <a:cubicBezTo>
                    <a:pt x="22199" y="435"/>
                    <a:pt x="22193" y="434"/>
                    <a:pt x="22187" y="434"/>
                  </a:cubicBezTo>
                  <a:close/>
                  <a:moveTo>
                    <a:pt x="22033" y="1070"/>
                  </a:moveTo>
                  <a:cubicBezTo>
                    <a:pt x="22039" y="1072"/>
                    <a:pt x="22044" y="1073"/>
                    <a:pt x="22050" y="1073"/>
                  </a:cubicBezTo>
                  <a:cubicBezTo>
                    <a:pt x="22044" y="1072"/>
                    <a:pt x="22038" y="1071"/>
                    <a:pt x="22033" y="1070"/>
                  </a:cubicBezTo>
                  <a:close/>
                  <a:moveTo>
                    <a:pt x="22267" y="1116"/>
                  </a:moveTo>
                  <a:cubicBezTo>
                    <a:pt x="22270" y="1118"/>
                    <a:pt x="22274" y="1119"/>
                    <a:pt x="22278" y="1119"/>
                  </a:cubicBezTo>
                  <a:cubicBezTo>
                    <a:pt x="22274" y="1118"/>
                    <a:pt x="22271" y="1117"/>
                    <a:pt x="22267" y="1116"/>
                  </a:cubicBezTo>
                  <a:close/>
                  <a:moveTo>
                    <a:pt x="9975" y="1918"/>
                  </a:moveTo>
                  <a:cubicBezTo>
                    <a:pt x="9952" y="1918"/>
                    <a:pt x="9952" y="1940"/>
                    <a:pt x="9930" y="1940"/>
                  </a:cubicBezTo>
                  <a:cubicBezTo>
                    <a:pt x="9952" y="1918"/>
                    <a:pt x="9952" y="1918"/>
                    <a:pt x="9975" y="1918"/>
                  </a:cubicBezTo>
                  <a:close/>
                  <a:moveTo>
                    <a:pt x="4123" y="4908"/>
                  </a:moveTo>
                  <a:lnTo>
                    <a:pt x="4123" y="4908"/>
                  </a:lnTo>
                  <a:cubicBezTo>
                    <a:pt x="4122" y="4909"/>
                    <a:pt x="4120" y="4910"/>
                    <a:pt x="4119" y="4911"/>
                  </a:cubicBezTo>
                  <a:lnTo>
                    <a:pt x="4119" y="4911"/>
                  </a:lnTo>
                  <a:cubicBezTo>
                    <a:pt x="4120" y="4910"/>
                    <a:pt x="4121" y="4909"/>
                    <a:pt x="4123" y="4908"/>
                  </a:cubicBezTo>
                  <a:close/>
                  <a:moveTo>
                    <a:pt x="16686" y="0"/>
                  </a:moveTo>
                  <a:cubicBezTo>
                    <a:pt x="16206" y="0"/>
                    <a:pt x="15750" y="23"/>
                    <a:pt x="15293" y="46"/>
                  </a:cubicBezTo>
                  <a:cubicBezTo>
                    <a:pt x="14768" y="92"/>
                    <a:pt x="14244" y="160"/>
                    <a:pt x="13719" y="251"/>
                  </a:cubicBezTo>
                  <a:cubicBezTo>
                    <a:pt x="13422" y="297"/>
                    <a:pt x="13148" y="343"/>
                    <a:pt x="12851" y="388"/>
                  </a:cubicBezTo>
                  <a:cubicBezTo>
                    <a:pt x="12600" y="457"/>
                    <a:pt x="12326" y="525"/>
                    <a:pt x="12075" y="594"/>
                  </a:cubicBezTo>
                  <a:cubicBezTo>
                    <a:pt x="11550" y="731"/>
                    <a:pt x="11048" y="868"/>
                    <a:pt x="10523" y="1050"/>
                  </a:cubicBezTo>
                  <a:cubicBezTo>
                    <a:pt x="10249" y="1141"/>
                    <a:pt x="9975" y="1233"/>
                    <a:pt x="9701" y="1324"/>
                  </a:cubicBezTo>
                  <a:cubicBezTo>
                    <a:pt x="9450" y="1415"/>
                    <a:pt x="9199" y="1529"/>
                    <a:pt x="8948" y="1621"/>
                  </a:cubicBezTo>
                  <a:cubicBezTo>
                    <a:pt x="8537" y="1781"/>
                    <a:pt x="8126" y="1963"/>
                    <a:pt x="7715" y="2169"/>
                  </a:cubicBezTo>
                  <a:cubicBezTo>
                    <a:pt x="7510" y="2260"/>
                    <a:pt x="7305" y="2374"/>
                    <a:pt x="7099" y="2465"/>
                  </a:cubicBezTo>
                  <a:cubicBezTo>
                    <a:pt x="6871" y="2557"/>
                    <a:pt x="6643" y="2671"/>
                    <a:pt x="6437" y="2785"/>
                  </a:cubicBezTo>
                  <a:cubicBezTo>
                    <a:pt x="6026" y="2990"/>
                    <a:pt x="5593" y="3219"/>
                    <a:pt x="5205" y="3447"/>
                  </a:cubicBezTo>
                  <a:cubicBezTo>
                    <a:pt x="4794" y="3675"/>
                    <a:pt x="4383" y="3949"/>
                    <a:pt x="3995" y="4200"/>
                  </a:cubicBezTo>
                  <a:cubicBezTo>
                    <a:pt x="3584" y="4497"/>
                    <a:pt x="3173" y="4794"/>
                    <a:pt x="2785" y="5113"/>
                  </a:cubicBezTo>
                  <a:cubicBezTo>
                    <a:pt x="2397" y="5410"/>
                    <a:pt x="2078" y="5775"/>
                    <a:pt x="1735" y="6140"/>
                  </a:cubicBezTo>
                  <a:cubicBezTo>
                    <a:pt x="1621" y="6254"/>
                    <a:pt x="1507" y="6368"/>
                    <a:pt x="1393" y="6505"/>
                  </a:cubicBezTo>
                  <a:cubicBezTo>
                    <a:pt x="1279" y="6642"/>
                    <a:pt x="1165" y="6779"/>
                    <a:pt x="1073" y="6916"/>
                  </a:cubicBezTo>
                  <a:cubicBezTo>
                    <a:pt x="936" y="7076"/>
                    <a:pt x="822" y="7236"/>
                    <a:pt x="731" y="7396"/>
                  </a:cubicBezTo>
                  <a:cubicBezTo>
                    <a:pt x="640" y="7555"/>
                    <a:pt x="548" y="7715"/>
                    <a:pt x="457" y="7852"/>
                  </a:cubicBezTo>
                  <a:cubicBezTo>
                    <a:pt x="343" y="8058"/>
                    <a:pt x="229" y="8240"/>
                    <a:pt x="92" y="8423"/>
                  </a:cubicBezTo>
                  <a:cubicBezTo>
                    <a:pt x="1" y="8537"/>
                    <a:pt x="46" y="8697"/>
                    <a:pt x="160" y="8788"/>
                  </a:cubicBezTo>
                  <a:cubicBezTo>
                    <a:pt x="197" y="8810"/>
                    <a:pt x="238" y="8820"/>
                    <a:pt x="280" y="8820"/>
                  </a:cubicBezTo>
                  <a:cubicBezTo>
                    <a:pt x="370" y="8820"/>
                    <a:pt x="463" y="8774"/>
                    <a:pt x="525" y="8697"/>
                  </a:cubicBezTo>
                  <a:cubicBezTo>
                    <a:pt x="594" y="8583"/>
                    <a:pt x="685" y="8468"/>
                    <a:pt x="777" y="8331"/>
                  </a:cubicBezTo>
                  <a:cubicBezTo>
                    <a:pt x="845" y="8240"/>
                    <a:pt x="914" y="8149"/>
                    <a:pt x="982" y="8058"/>
                  </a:cubicBezTo>
                  <a:cubicBezTo>
                    <a:pt x="1142" y="7806"/>
                    <a:pt x="1302" y="7578"/>
                    <a:pt x="1484" y="7350"/>
                  </a:cubicBezTo>
                  <a:cubicBezTo>
                    <a:pt x="1575" y="7259"/>
                    <a:pt x="1644" y="7167"/>
                    <a:pt x="1735" y="7053"/>
                  </a:cubicBezTo>
                  <a:cubicBezTo>
                    <a:pt x="1849" y="6916"/>
                    <a:pt x="1986" y="6802"/>
                    <a:pt x="2123" y="6665"/>
                  </a:cubicBezTo>
                  <a:cubicBezTo>
                    <a:pt x="2329" y="6460"/>
                    <a:pt x="2534" y="6231"/>
                    <a:pt x="2740" y="6026"/>
                  </a:cubicBezTo>
                  <a:cubicBezTo>
                    <a:pt x="3141" y="5603"/>
                    <a:pt x="3629" y="5266"/>
                    <a:pt x="4119" y="4911"/>
                  </a:cubicBezTo>
                  <a:lnTo>
                    <a:pt x="4119" y="4911"/>
                  </a:lnTo>
                  <a:cubicBezTo>
                    <a:pt x="4113" y="4916"/>
                    <a:pt x="4109" y="4921"/>
                    <a:pt x="4109" y="4930"/>
                  </a:cubicBezTo>
                  <a:lnTo>
                    <a:pt x="4155" y="4885"/>
                  </a:lnTo>
                  <a:lnTo>
                    <a:pt x="4155" y="4885"/>
                  </a:lnTo>
                  <a:cubicBezTo>
                    <a:pt x="4143" y="4896"/>
                    <a:pt x="4131" y="4902"/>
                    <a:pt x="4123" y="4908"/>
                  </a:cubicBezTo>
                  <a:lnTo>
                    <a:pt x="4123" y="4908"/>
                  </a:lnTo>
                  <a:cubicBezTo>
                    <a:pt x="4133" y="4900"/>
                    <a:pt x="4144" y="4893"/>
                    <a:pt x="4155" y="4885"/>
                  </a:cubicBezTo>
                  <a:cubicBezTo>
                    <a:pt x="4269" y="4816"/>
                    <a:pt x="4383" y="4725"/>
                    <a:pt x="4497" y="4657"/>
                  </a:cubicBezTo>
                  <a:cubicBezTo>
                    <a:pt x="4908" y="4383"/>
                    <a:pt x="5342" y="4109"/>
                    <a:pt x="5775" y="3880"/>
                  </a:cubicBezTo>
                  <a:cubicBezTo>
                    <a:pt x="6232" y="3607"/>
                    <a:pt x="6711" y="3356"/>
                    <a:pt x="7190" y="3127"/>
                  </a:cubicBezTo>
                  <a:cubicBezTo>
                    <a:pt x="7647" y="2922"/>
                    <a:pt x="8103" y="2694"/>
                    <a:pt x="8583" y="2488"/>
                  </a:cubicBezTo>
                  <a:cubicBezTo>
                    <a:pt x="9039" y="2283"/>
                    <a:pt x="9519" y="2100"/>
                    <a:pt x="9998" y="1918"/>
                  </a:cubicBezTo>
                  <a:cubicBezTo>
                    <a:pt x="10865" y="1598"/>
                    <a:pt x="11756" y="1324"/>
                    <a:pt x="12646" y="1119"/>
                  </a:cubicBezTo>
                  <a:cubicBezTo>
                    <a:pt x="13125" y="1005"/>
                    <a:pt x="13627" y="913"/>
                    <a:pt x="14129" y="845"/>
                  </a:cubicBezTo>
                  <a:cubicBezTo>
                    <a:pt x="14586" y="776"/>
                    <a:pt x="15042" y="731"/>
                    <a:pt x="15499" y="685"/>
                  </a:cubicBezTo>
                  <a:lnTo>
                    <a:pt x="15408" y="685"/>
                  </a:lnTo>
                  <a:cubicBezTo>
                    <a:pt x="15933" y="662"/>
                    <a:pt x="16458" y="639"/>
                    <a:pt x="16983" y="639"/>
                  </a:cubicBezTo>
                  <a:cubicBezTo>
                    <a:pt x="17119" y="662"/>
                    <a:pt x="17256" y="662"/>
                    <a:pt x="17416" y="662"/>
                  </a:cubicBezTo>
                  <a:lnTo>
                    <a:pt x="17759" y="662"/>
                  </a:lnTo>
                  <a:cubicBezTo>
                    <a:pt x="18033" y="662"/>
                    <a:pt x="18284" y="662"/>
                    <a:pt x="18535" y="685"/>
                  </a:cubicBezTo>
                  <a:cubicBezTo>
                    <a:pt x="18786" y="708"/>
                    <a:pt x="19060" y="708"/>
                    <a:pt x="19311" y="731"/>
                  </a:cubicBezTo>
                  <a:cubicBezTo>
                    <a:pt x="19448" y="731"/>
                    <a:pt x="19585" y="731"/>
                    <a:pt x="19722" y="753"/>
                  </a:cubicBezTo>
                  <a:cubicBezTo>
                    <a:pt x="19859" y="753"/>
                    <a:pt x="20018" y="776"/>
                    <a:pt x="20155" y="776"/>
                  </a:cubicBezTo>
                  <a:cubicBezTo>
                    <a:pt x="20406" y="822"/>
                    <a:pt x="20680" y="845"/>
                    <a:pt x="20931" y="890"/>
                  </a:cubicBezTo>
                  <a:cubicBezTo>
                    <a:pt x="21205" y="936"/>
                    <a:pt x="21479" y="959"/>
                    <a:pt x="21753" y="1005"/>
                  </a:cubicBezTo>
                  <a:lnTo>
                    <a:pt x="21685" y="1005"/>
                  </a:lnTo>
                  <a:cubicBezTo>
                    <a:pt x="21815" y="1026"/>
                    <a:pt x="21924" y="1048"/>
                    <a:pt x="22033" y="1070"/>
                  </a:cubicBezTo>
                  <a:lnTo>
                    <a:pt x="22033" y="1070"/>
                  </a:lnTo>
                  <a:cubicBezTo>
                    <a:pt x="22026" y="1067"/>
                    <a:pt x="22019" y="1064"/>
                    <a:pt x="22011" y="1061"/>
                  </a:cubicBezTo>
                  <a:lnTo>
                    <a:pt x="22011" y="1061"/>
                  </a:lnTo>
                  <a:cubicBezTo>
                    <a:pt x="22099" y="1080"/>
                    <a:pt x="22176" y="1098"/>
                    <a:pt x="22267" y="1116"/>
                  </a:cubicBezTo>
                  <a:lnTo>
                    <a:pt x="22267" y="1116"/>
                  </a:lnTo>
                  <a:cubicBezTo>
                    <a:pt x="22263" y="1115"/>
                    <a:pt x="22261" y="1112"/>
                    <a:pt x="22259" y="1108"/>
                  </a:cubicBezTo>
                  <a:lnTo>
                    <a:pt x="22259" y="1108"/>
                  </a:lnTo>
                  <a:cubicBezTo>
                    <a:pt x="22266" y="1119"/>
                    <a:pt x="22283" y="1119"/>
                    <a:pt x="22301" y="1119"/>
                  </a:cubicBezTo>
                  <a:lnTo>
                    <a:pt x="22324" y="1119"/>
                  </a:lnTo>
                  <a:cubicBezTo>
                    <a:pt x="22552" y="1164"/>
                    <a:pt x="22780" y="1210"/>
                    <a:pt x="23031" y="1278"/>
                  </a:cubicBezTo>
                  <a:cubicBezTo>
                    <a:pt x="23282" y="1347"/>
                    <a:pt x="23533" y="1415"/>
                    <a:pt x="23784" y="1484"/>
                  </a:cubicBezTo>
                  <a:cubicBezTo>
                    <a:pt x="24241" y="1598"/>
                    <a:pt x="24720" y="1712"/>
                    <a:pt x="25200" y="1826"/>
                  </a:cubicBezTo>
                  <a:cubicBezTo>
                    <a:pt x="26227" y="2123"/>
                    <a:pt x="27231" y="2465"/>
                    <a:pt x="28235" y="2831"/>
                  </a:cubicBezTo>
                  <a:cubicBezTo>
                    <a:pt x="28486" y="2899"/>
                    <a:pt x="28738" y="2990"/>
                    <a:pt x="28966" y="3082"/>
                  </a:cubicBezTo>
                  <a:cubicBezTo>
                    <a:pt x="29217" y="3173"/>
                    <a:pt x="29445" y="3264"/>
                    <a:pt x="29696" y="3356"/>
                  </a:cubicBezTo>
                  <a:cubicBezTo>
                    <a:pt x="30198" y="3515"/>
                    <a:pt x="30701" y="3698"/>
                    <a:pt x="31203" y="3880"/>
                  </a:cubicBezTo>
                  <a:cubicBezTo>
                    <a:pt x="31454" y="3972"/>
                    <a:pt x="31728" y="4063"/>
                    <a:pt x="32002" y="4154"/>
                  </a:cubicBezTo>
                  <a:cubicBezTo>
                    <a:pt x="32230" y="4246"/>
                    <a:pt x="32458" y="4337"/>
                    <a:pt x="32686" y="4428"/>
                  </a:cubicBezTo>
                  <a:cubicBezTo>
                    <a:pt x="32960" y="4520"/>
                    <a:pt x="33211" y="4634"/>
                    <a:pt x="33485" y="4725"/>
                  </a:cubicBezTo>
                  <a:cubicBezTo>
                    <a:pt x="33736" y="4816"/>
                    <a:pt x="34010" y="4930"/>
                    <a:pt x="34284" y="5022"/>
                  </a:cubicBezTo>
                  <a:cubicBezTo>
                    <a:pt x="34763" y="5204"/>
                    <a:pt x="35243" y="5387"/>
                    <a:pt x="35722" y="5547"/>
                  </a:cubicBezTo>
                  <a:cubicBezTo>
                    <a:pt x="36201" y="5707"/>
                    <a:pt x="36658" y="5889"/>
                    <a:pt x="37137" y="6049"/>
                  </a:cubicBezTo>
                  <a:cubicBezTo>
                    <a:pt x="37594" y="6209"/>
                    <a:pt x="38050" y="6368"/>
                    <a:pt x="38507" y="6528"/>
                  </a:cubicBezTo>
                  <a:cubicBezTo>
                    <a:pt x="38758" y="6620"/>
                    <a:pt x="39009" y="6688"/>
                    <a:pt x="39260" y="6779"/>
                  </a:cubicBezTo>
                  <a:cubicBezTo>
                    <a:pt x="39488" y="6848"/>
                    <a:pt x="39739" y="6916"/>
                    <a:pt x="39968" y="6985"/>
                  </a:cubicBezTo>
                  <a:cubicBezTo>
                    <a:pt x="40493" y="7145"/>
                    <a:pt x="41018" y="7259"/>
                    <a:pt x="41543" y="7396"/>
                  </a:cubicBezTo>
                  <a:cubicBezTo>
                    <a:pt x="41794" y="7441"/>
                    <a:pt x="42068" y="7510"/>
                    <a:pt x="42341" y="7578"/>
                  </a:cubicBezTo>
                  <a:cubicBezTo>
                    <a:pt x="42593" y="7624"/>
                    <a:pt x="42844" y="7669"/>
                    <a:pt x="43095" y="7715"/>
                  </a:cubicBezTo>
                  <a:cubicBezTo>
                    <a:pt x="43369" y="7784"/>
                    <a:pt x="43620" y="7806"/>
                    <a:pt x="43871" y="7852"/>
                  </a:cubicBezTo>
                  <a:cubicBezTo>
                    <a:pt x="44122" y="7898"/>
                    <a:pt x="44373" y="7943"/>
                    <a:pt x="44624" y="7989"/>
                  </a:cubicBezTo>
                  <a:cubicBezTo>
                    <a:pt x="45172" y="8080"/>
                    <a:pt x="45697" y="8149"/>
                    <a:pt x="46222" y="8194"/>
                  </a:cubicBezTo>
                  <a:cubicBezTo>
                    <a:pt x="46359" y="8217"/>
                    <a:pt x="46473" y="8217"/>
                    <a:pt x="46610" y="8240"/>
                  </a:cubicBezTo>
                  <a:cubicBezTo>
                    <a:pt x="46747" y="8240"/>
                    <a:pt x="46884" y="8263"/>
                    <a:pt x="47021" y="8286"/>
                  </a:cubicBezTo>
                  <a:cubicBezTo>
                    <a:pt x="47272" y="8309"/>
                    <a:pt x="47546" y="8331"/>
                    <a:pt x="47797" y="8331"/>
                  </a:cubicBezTo>
                  <a:cubicBezTo>
                    <a:pt x="48322" y="8377"/>
                    <a:pt x="48847" y="8400"/>
                    <a:pt x="49349" y="8423"/>
                  </a:cubicBezTo>
                  <a:cubicBezTo>
                    <a:pt x="49623" y="8446"/>
                    <a:pt x="49874" y="8446"/>
                    <a:pt x="50148" y="8468"/>
                  </a:cubicBezTo>
                  <a:lnTo>
                    <a:pt x="50969" y="8468"/>
                  </a:lnTo>
                  <a:cubicBezTo>
                    <a:pt x="51221" y="8446"/>
                    <a:pt x="51472" y="8446"/>
                    <a:pt x="51723" y="8423"/>
                  </a:cubicBezTo>
                  <a:lnTo>
                    <a:pt x="52065" y="8423"/>
                  </a:lnTo>
                  <a:cubicBezTo>
                    <a:pt x="52202" y="8400"/>
                    <a:pt x="52316" y="8400"/>
                    <a:pt x="52430" y="8400"/>
                  </a:cubicBezTo>
                  <a:cubicBezTo>
                    <a:pt x="52955" y="8377"/>
                    <a:pt x="53503" y="8354"/>
                    <a:pt x="54028" y="8286"/>
                  </a:cubicBezTo>
                  <a:cubicBezTo>
                    <a:pt x="54279" y="8263"/>
                    <a:pt x="54530" y="8217"/>
                    <a:pt x="54781" y="8172"/>
                  </a:cubicBezTo>
                  <a:cubicBezTo>
                    <a:pt x="54987" y="8126"/>
                    <a:pt x="55192" y="8103"/>
                    <a:pt x="55375" y="8058"/>
                  </a:cubicBezTo>
                  <a:cubicBezTo>
                    <a:pt x="55557" y="8035"/>
                    <a:pt x="55717" y="7989"/>
                    <a:pt x="55877" y="7966"/>
                  </a:cubicBezTo>
                  <a:cubicBezTo>
                    <a:pt x="56082" y="7921"/>
                    <a:pt x="56288" y="7852"/>
                    <a:pt x="56493" y="7806"/>
                  </a:cubicBezTo>
                  <a:cubicBezTo>
                    <a:pt x="56858" y="7715"/>
                    <a:pt x="57246" y="7624"/>
                    <a:pt x="57612" y="7487"/>
                  </a:cubicBezTo>
                  <a:cubicBezTo>
                    <a:pt x="57817" y="7441"/>
                    <a:pt x="58000" y="7396"/>
                    <a:pt x="58159" y="7304"/>
                  </a:cubicBezTo>
                  <a:cubicBezTo>
                    <a:pt x="58296" y="7259"/>
                    <a:pt x="58410" y="7190"/>
                    <a:pt x="58502" y="7122"/>
                  </a:cubicBezTo>
                  <a:cubicBezTo>
                    <a:pt x="58525" y="7099"/>
                    <a:pt x="58525" y="7099"/>
                    <a:pt x="58547" y="7099"/>
                  </a:cubicBezTo>
                  <a:cubicBezTo>
                    <a:pt x="58593" y="7030"/>
                    <a:pt x="58593" y="7030"/>
                    <a:pt x="58616" y="6962"/>
                  </a:cubicBezTo>
                  <a:cubicBezTo>
                    <a:pt x="58639" y="6916"/>
                    <a:pt x="58639" y="6848"/>
                    <a:pt x="58639" y="6802"/>
                  </a:cubicBezTo>
                  <a:cubicBezTo>
                    <a:pt x="58616" y="6756"/>
                    <a:pt x="58593" y="6711"/>
                    <a:pt x="58570" y="6688"/>
                  </a:cubicBezTo>
                  <a:cubicBezTo>
                    <a:pt x="58502" y="6620"/>
                    <a:pt x="58410" y="6597"/>
                    <a:pt x="58342" y="6574"/>
                  </a:cubicBezTo>
                  <a:cubicBezTo>
                    <a:pt x="58296" y="6551"/>
                    <a:pt x="58274" y="6551"/>
                    <a:pt x="58251" y="6551"/>
                  </a:cubicBezTo>
                  <a:cubicBezTo>
                    <a:pt x="58228" y="6551"/>
                    <a:pt x="58205" y="6528"/>
                    <a:pt x="58182" y="6528"/>
                  </a:cubicBezTo>
                  <a:lnTo>
                    <a:pt x="58045" y="6528"/>
                  </a:lnTo>
                  <a:cubicBezTo>
                    <a:pt x="57863" y="6551"/>
                    <a:pt x="57703" y="6597"/>
                    <a:pt x="57520" y="6642"/>
                  </a:cubicBezTo>
                  <a:cubicBezTo>
                    <a:pt x="57246" y="6711"/>
                    <a:pt x="56972" y="6802"/>
                    <a:pt x="56699" y="6871"/>
                  </a:cubicBezTo>
                  <a:cubicBezTo>
                    <a:pt x="56425" y="6939"/>
                    <a:pt x="56151" y="7008"/>
                    <a:pt x="55854" y="7053"/>
                  </a:cubicBezTo>
                  <a:cubicBezTo>
                    <a:pt x="55580" y="7122"/>
                    <a:pt x="55283" y="7145"/>
                    <a:pt x="55010" y="7190"/>
                  </a:cubicBezTo>
                  <a:cubicBezTo>
                    <a:pt x="54736" y="7236"/>
                    <a:pt x="54462" y="7236"/>
                    <a:pt x="54188" y="7259"/>
                  </a:cubicBezTo>
                  <a:cubicBezTo>
                    <a:pt x="54051" y="7281"/>
                    <a:pt x="53937" y="7281"/>
                    <a:pt x="53823" y="7304"/>
                  </a:cubicBezTo>
                  <a:cubicBezTo>
                    <a:pt x="53549" y="7327"/>
                    <a:pt x="53275" y="7327"/>
                    <a:pt x="53001" y="7327"/>
                  </a:cubicBezTo>
                  <a:cubicBezTo>
                    <a:pt x="52902" y="7335"/>
                    <a:pt x="52803" y="7337"/>
                    <a:pt x="52704" y="7337"/>
                  </a:cubicBezTo>
                  <a:cubicBezTo>
                    <a:pt x="52506" y="7337"/>
                    <a:pt x="52309" y="7327"/>
                    <a:pt x="52111" y="7327"/>
                  </a:cubicBezTo>
                  <a:cubicBezTo>
                    <a:pt x="51540" y="7327"/>
                    <a:pt x="50969" y="7327"/>
                    <a:pt x="50399" y="7350"/>
                  </a:cubicBezTo>
                  <a:cubicBezTo>
                    <a:pt x="49851" y="7350"/>
                    <a:pt x="49280" y="7373"/>
                    <a:pt x="48733" y="7373"/>
                  </a:cubicBezTo>
                  <a:cubicBezTo>
                    <a:pt x="48185" y="7373"/>
                    <a:pt x="47614" y="7327"/>
                    <a:pt x="47066" y="7304"/>
                  </a:cubicBezTo>
                  <a:cubicBezTo>
                    <a:pt x="46770" y="7281"/>
                    <a:pt x="46496" y="7281"/>
                    <a:pt x="46199" y="7259"/>
                  </a:cubicBezTo>
                  <a:cubicBezTo>
                    <a:pt x="45902" y="7236"/>
                    <a:pt x="45605" y="7190"/>
                    <a:pt x="45286" y="7145"/>
                  </a:cubicBezTo>
                  <a:cubicBezTo>
                    <a:pt x="44692" y="7053"/>
                    <a:pt x="44099" y="6985"/>
                    <a:pt x="43506" y="6871"/>
                  </a:cubicBezTo>
                  <a:lnTo>
                    <a:pt x="43574" y="6871"/>
                  </a:lnTo>
                  <a:cubicBezTo>
                    <a:pt x="43506" y="6871"/>
                    <a:pt x="43437" y="6848"/>
                    <a:pt x="43369" y="6848"/>
                  </a:cubicBezTo>
                  <a:cubicBezTo>
                    <a:pt x="42912" y="6756"/>
                    <a:pt x="42478" y="6642"/>
                    <a:pt x="42045" y="6528"/>
                  </a:cubicBezTo>
                  <a:cubicBezTo>
                    <a:pt x="41794" y="6460"/>
                    <a:pt x="41565" y="6414"/>
                    <a:pt x="41337" y="6346"/>
                  </a:cubicBezTo>
                  <a:cubicBezTo>
                    <a:pt x="41063" y="6277"/>
                    <a:pt x="40812" y="6231"/>
                    <a:pt x="40538" y="6186"/>
                  </a:cubicBezTo>
                  <a:cubicBezTo>
                    <a:pt x="40486" y="6173"/>
                    <a:pt x="40440" y="6159"/>
                    <a:pt x="40399" y="6159"/>
                  </a:cubicBezTo>
                  <a:cubicBezTo>
                    <a:pt x="40368" y="6159"/>
                    <a:pt x="40339" y="6167"/>
                    <a:pt x="40310" y="6186"/>
                  </a:cubicBezTo>
                  <a:cubicBezTo>
                    <a:pt x="40242" y="6231"/>
                    <a:pt x="40173" y="6300"/>
                    <a:pt x="40150" y="6368"/>
                  </a:cubicBezTo>
                  <a:cubicBezTo>
                    <a:pt x="39945" y="6300"/>
                    <a:pt x="39739" y="6254"/>
                    <a:pt x="39534" y="6186"/>
                  </a:cubicBezTo>
                  <a:cubicBezTo>
                    <a:pt x="39283" y="6095"/>
                    <a:pt x="39032" y="6026"/>
                    <a:pt x="38804" y="5935"/>
                  </a:cubicBezTo>
                  <a:cubicBezTo>
                    <a:pt x="38324" y="5798"/>
                    <a:pt x="37891" y="5615"/>
                    <a:pt x="37434" y="5455"/>
                  </a:cubicBezTo>
                  <a:cubicBezTo>
                    <a:pt x="37206" y="5387"/>
                    <a:pt x="36978" y="5296"/>
                    <a:pt x="36749" y="5227"/>
                  </a:cubicBezTo>
                  <a:cubicBezTo>
                    <a:pt x="36521" y="5136"/>
                    <a:pt x="36270" y="5045"/>
                    <a:pt x="36042" y="4976"/>
                  </a:cubicBezTo>
                  <a:cubicBezTo>
                    <a:pt x="35540" y="4794"/>
                    <a:pt x="35060" y="4634"/>
                    <a:pt x="34581" y="4451"/>
                  </a:cubicBezTo>
                  <a:cubicBezTo>
                    <a:pt x="34307" y="4337"/>
                    <a:pt x="34056" y="4246"/>
                    <a:pt x="33782" y="4154"/>
                  </a:cubicBezTo>
                  <a:cubicBezTo>
                    <a:pt x="33508" y="4040"/>
                    <a:pt x="33234" y="3949"/>
                    <a:pt x="32983" y="3835"/>
                  </a:cubicBezTo>
                  <a:cubicBezTo>
                    <a:pt x="32755" y="3744"/>
                    <a:pt x="32527" y="3652"/>
                    <a:pt x="32275" y="3584"/>
                  </a:cubicBezTo>
                  <a:cubicBezTo>
                    <a:pt x="32024" y="3470"/>
                    <a:pt x="31751" y="3378"/>
                    <a:pt x="31499" y="3287"/>
                  </a:cubicBezTo>
                  <a:cubicBezTo>
                    <a:pt x="30997" y="3104"/>
                    <a:pt x="30495" y="2922"/>
                    <a:pt x="29993" y="2762"/>
                  </a:cubicBezTo>
                  <a:cubicBezTo>
                    <a:pt x="29742" y="2671"/>
                    <a:pt x="29514" y="2579"/>
                    <a:pt x="29285" y="2511"/>
                  </a:cubicBezTo>
                  <a:cubicBezTo>
                    <a:pt x="29034" y="2420"/>
                    <a:pt x="28783" y="2328"/>
                    <a:pt x="28532" y="2237"/>
                  </a:cubicBezTo>
                  <a:cubicBezTo>
                    <a:pt x="28030" y="2054"/>
                    <a:pt x="27528" y="1895"/>
                    <a:pt x="27048" y="1712"/>
                  </a:cubicBezTo>
                  <a:cubicBezTo>
                    <a:pt x="26524" y="1552"/>
                    <a:pt x="25999" y="1393"/>
                    <a:pt x="25496" y="1233"/>
                  </a:cubicBezTo>
                  <a:cubicBezTo>
                    <a:pt x="24971" y="1096"/>
                    <a:pt x="24446" y="982"/>
                    <a:pt x="23944" y="845"/>
                  </a:cubicBezTo>
                  <a:cubicBezTo>
                    <a:pt x="23670" y="776"/>
                    <a:pt x="23396" y="708"/>
                    <a:pt x="23123" y="639"/>
                  </a:cubicBezTo>
                  <a:cubicBezTo>
                    <a:pt x="22832" y="550"/>
                    <a:pt x="22519" y="504"/>
                    <a:pt x="22205" y="438"/>
                  </a:cubicBezTo>
                  <a:lnTo>
                    <a:pt x="22205" y="438"/>
                  </a:lnTo>
                  <a:cubicBezTo>
                    <a:pt x="22214" y="441"/>
                    <a:pt x="22224" y="446"/>
                    <a:pt x="22235" y="450"/>
                  </a:cubicBezTo>
                  <a:lnTo>
                    <a:pt x="22235" y="450"/>
                  </a:lnTo>
                  <a:cubicBezTo>
                    <a:pt x="22113" y="429"/>
                    <a:pt x="21992" y="409"/>
                    <a:pt x="21890" y="388"/>
                  </a:cubicBezTo>
                  <a:lnTo>
                    <a:pt x="21958" y="388"/>
                  </a:lnTo>
                  <a:cubicBezTo>
                    <a:pt x="21685" y="343"/>
                    <a:pt x="21388" y="297"/>
                    <a:pt x="21114" y="251"/>
                  </a:cubicBezTo>
                  <a:cubicBezTo>
                    <a:pt x="20840" y="228"/>
                    <a:pt x="20566" y="183"/>
                    <a:pt x="20292" y="137"/>
                  </a:cubicBezTo>
                  <a:cubicBezTo>
                    <a:pt x="20155" y="137"/>
                    <a:pt x="19995" y="114"/>
                    <a:pt x="19859" y="92"/>
                  </a:cubicBezTo>
                  <a:cubicBezTo>
                    <a:pt x="19722" y="92"/>
                    <a:pt x="19562" y="92"/>
                    <a:pt x="19425" y="69"/>
                  </a:cubicBezTo>
                  <a:cubicBezTo>
                    <a:pt x="19151" y="69"/>
                    <a:pt x="18877" y="46"/>
                    <a:pt x="18603" y="46"/>
                  </a:cubicBezTo>
                  <a:cubicBezTo>
                    <a:pt x="18329" y="23"/>
                    <a:pt x="18055" y="0"/>
                    <a:pt x="17804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36"/>
            <p:cNvSpPr/>
            <p:nvPr/>
          </p:nvSpPr>
          <p:spPr>
            <a:xfrm>
              <a:off x="12624371" y="3447857"/>
              <a:ext cx="735651" cy="293397"/>
            </a:xfrm>
            <a:custGeom>
              <a:avLst/>
              <a:gdLst/>
              <a:ahLst/>
              <a:cxnLst/>
              <a:rect l="l" t="t" r="r" b="b"/>
              <a:pathLst>
                <a:path w="26410" h="10533" extrusionOk="0">
                  <a:moveTo>
                    <a:pt x="15522" y="0"/>
                  </a:moveTo>
                  <a:cubicBezTo>
                    <a:pt x="15339" y="0"/>
                    <a:pt x="15156" y="0"/>
                    <a:pt x="14974" y="23"/>
                  </a:cubicBezTo>
                  <a:cubicBezTo>
                    <a:pt x="14860" y="23"/>
                    <a:pt x="14768" y="23"/>
                    <a:pt x="14654" y="46"/>
                  </a:cubicBezTo>
                  <a:cubicBezTo>
                    <a:pt x="14563" y="46"/>
                    <a:pt x="14449" y="69"/>
                    <a:pt x="14335" y="91"/>
                  </a:cubicBezTo>
                  <a:cubicBezTo>
                    <a:pt x="14175" y="91"/>
                    <a:pt x="14015" y="137"/>
                    <a:pt x="13855" y="160"/>
                  </a:cubicBezTo>
                  <a:cubicBezTo>
                    <a:pt x="13696" y="183"/>
                    <a:pt x="13513" y="228"/>
                    <a:pt x="13353" y="274"/>
                  </a:cubicBezTo>
                  <a:cubicBezTo>
                    <a:pt x="13239" y="297"/>
                    <a:pt x="13125" y="320"/>
                    <a:pt x="13011" y="342"/>
                  </a:cubicBezTo>
                  <a:cubicBezTo>
                    <a:pt x="12851" y="365"/>
                    <a:pt x="12691" y="388"/>
                    <a:pt x="12554" y="434"/>
                  </a:cubicBezTo>
                  <a:cubicBezTo>
                    <a:pt x="12463" y="434"/>
                    <a:pt x="12372" y="457"/>
                    <a:pt x="12303" y="457"/>
                  </a:cubicBezTo>
                  <a:cubicBezTo>
                    <a:pt x="12212" y="479"/>
                    <a:pt x="12098" y="502"/>
                    <a:pt x="12029" y="525"/>
                  </a:cubicBezTo>
                  <a:cubicBezTo>
                    <a:pt x="12007" y="502"/>
                    <a:pt x="11984" y="502"/>
                    <a:pt x="11961" y="479"/>
                  </a:cubicBezTo>
                  <a:cubicBezTo>
                    <a:pt x="11892" y="434"/>
                    <a:pt x="11847" y="411"/>
                    <a:pt x="11778" y="411"/>
                  </a:cubicBezTo>
                  <a:lnTo>
                    <a:pt x="11618" y="411"/>
                  </a:lnTo>
                  <a:cubicBezTo>
                    <a:pt x="11573" y="411"/>
                    <a:pt x="11504" y="434"/>
                    <a:pt x="11459" y="457"/>
                  </a:cubicBezTo>
                  <a:cubicBezTo>
                    <a:pt x="11367" y="457"/>
                    <a:pt x="11276" y="479"/>
                    <a:pt x="11185" y="525"/>
                  </a:cubicBezTo>
                  <a:cubicBezTo>
                    <a:pt x="11025" y="571"/>
                    <a:pt x="10865" y="616"/>
                    <a:pt x="10705" y="685"/>
                  </a:cubicBezTo>
                  <a:cubicBezTo>
                    <a:pt x="10363" y="799"/>
                    <a:pt x="9998" y="936"/>
                    <a:pt x="9656" y="1096"/>
                  </a:cubicBezTo>
                  <a:cubicBezTo>
                    <a:pt x="9016" y="1370"/>
                    <a:pt x="8377" y="1712"/>
                    <a:pt x="7761" y="2054"/>
                  </a:cubicBezTo>
                  <a:cubicBezTo>
                    <a:pt x="7464" y="2237"/>
                    <a:pt x="7190" y="2397"/>
                    <a:pt x="6916" y="2579"/>
                  </a:cubicBezTo>
                  <a:cubicBezTo>
                    <a:pt x="6757" y="2693"/>
                    <a:pt x="6597" y="2785"/>
                    <a:pt x="6437" y="2899"/>
                  </a:cubicBezTo>
                  <a:cubicBezTo>
                    <a:pt x="6369" y="2945"/>
                    <a:pt x="6300" y="2990"/>
                    <a:pt x="6232" y="3059"/>
                  </a:cubicBezTo>
                  <a:cubicBezTo>
                    <a:pt x="6186" y="3059"/>
                    <a:pt x="6140" y="3082"/>
                    <a:pt x="6118" y="3104"/>
                  </a:cubicBezTo>
                  <a:cubicBezTo>
                    <a:pt x="5638" y="3378"/>
                    <a:pt x="5182" y="3606"/>
                    <a:pt x="4702" y="3858"/>
                  </a:cubicBezTo>
                  <a:cubicBezTo>
                    <a:pt x="4588" y="3926"/>
                    <a:pt x="4520" y="4063"/>
                    <a:pt x="4565" y="4200"/>
                  </a:cubicBezTo>
                  <a:cubicBezTo>
                    <a:pt x="4565" y="4200"/>
                    <a:pt x="4565" y="4200"/>
                    <a:pt x="4565" y="4223"/>
                  </a:cubicBezTo>
                  <a:cubicBezTo>
                    <a:pt x="4337" y="4405"/>
                    <a:pt x="4132" y="4588"/>
                    <a:pt x="3926" y="4793"/>
                  </a:cubicBezTo>
                  <a:cubicBezTo>
                    <a:pt x="3767" y="4953"/>
                    <a:pt x="3607" y="5090"/>
                    <a:pt x="3447" y="5250"/>
                  </a:cubicBezTo>
                  <a:cubicBezTo>
                    <a:pt x="3379" y="5296"/>
                    <a:pt x="3310" y="5341"/>
                    <a:pt x="3242" y="5387"/>
                  </a:cubicBezTo>
                  <a:cubicBezTo>
                    <a:pt x="3127" y="5478"/>
                    <a:pt x="3036" y="5569"/>
                    <a:pt x="2922" y="5661"/>
                  </a:cubicBezTo>
                  <a:cubicBezTo>
                    <a:pt x="2876" y="5684"/>
                    <a:pt x="2854" y="5752"/>
                    <a:pt x="2854" y="5821"/>
                  </a:cubicBezTo>
                  <a:cubicBezTo>
                    <a:pt x="2717" y="5935"/>
                    <a:pt x="2602" y="6072"/>
                    <a:pt x="2488" y="6209"/>
                  </a:cubicBezTo>
                  <a:cubicBezTo>
                    <a:pt x="2443" y="6277"/>
                    <a:pt x="2374" y="6346"/>
                    <a:pt x="2329" y="6414"/>
                  </a:cubicBezTo>
                  <a:cubicBezTo>
                    <a:pt x="2260" y="6528"/>
                    <a:pt x="2214" y="6642"/>
                    <a:pt x="2169" y="6734"/>
                  </a:cubicBezTo>
                  <a:cubicBezTo>
                    <a:pt x="2169" y="6779"/>
                    <a:pt x="2169" y="6802"/>
                    <a:pt x="2169" y="6825"/>
                  </a:cubicBezTo>
                  <a:cubicBezTo>
                    <a:pt x="2078" y="6916"/>
                    <a:pt x="1986" y="7030"/>
                    <a:pt x="1895" y="7144"/>
                  </a:cubicBezTo>
                  <a:lnTo>
                    <a:pt x="1872" y="7144"/>
                  </a:lnTo>
                  <a:cubicBezTo>
                    <a:pt x="1781" y="7167"/>
                    <a:pt x="1735" y="7213"/>
                    <a:pt x="1689" y="7281"/>
                  </a:cubicBezTo>
                  <a:cubicBezTo>
                    <a:pt x="1621" y="7350"/>
                    <a:pt x="1575" y="7418"/>
                    <a:pt x="1530" y="7510"/>
                  </a:cubicBezTo>
                  <a:lnTo>
                    <a:pt x="1370" y="7715"/>
                  </a:lnTo>
                  <a:cubicBezTo>
                    <a:pt x="1279" y="7852"/>
                    <a:pt x="1187" y="7989"/>
                    <a:pt x="1073" y="8126"/>
                  </a:cubicBezTo>
                  <a:cubicBezTo>
                    <a:pt x="982" y="8286"/>
                    <a:pt x="868" y="8423"/>
                    <a:pt x="754" y="8582"/>
                  </a:cubicBezTo>
                  <a:cubicBezTo>
                    <a:pt x="708" y="8674"/>
                    <a:pt x="640" y="8742"/>
                    <a:pt x="594" y="8833"/>
                  </a:cubicBezTo>
                  <a:cubicBezTo>
                    <a:pt x="525" y="8948"/>
                    <a:pt x="457" y="9039"/>
                    <a:pt x="388" y="9153"/>
                  </a:cubicBezTo>
                  <a:cubicBezTo>
                    <a:pt x="320" y="9244"/>
                    <a:pt x="251" y="9358"/>
                    <a:pt x="206" y="9450"/>
                  </a:cubicBezTo>
                  <a:cubicBezTo>
                    <a:pt x="183" y="9495"/>
                    <a:pt x="160" y="9541"/>
                    <a:pt x="160" y="9610"/>
                  </a:cubicBezTo>
                  <a:cubicBezTo>
                    <a:pt x="160" y="9678"/>
                    <a:pt x="183" y="9724"/>
                    <a:pt x="206" y="9792"/>
                  </a:cubicBezTo>
                  <a:cubicBezTo>
                    <a:pt x="137" y="9792"/>
                    <a:pt x="92" y="9815"/>
                    <a:pt x="69" y="9838"/>
                  </a:cubicBezTo>
                  <a:cubicBezTo>
                    <a:pt x="23" y="9883"/>
                    <a:pt x="0" y="9929"/>
                    <a:pt x="0" y="9975"/>
                  </a:cubicBezTo>
                  <a:cubicBezTo>
                    <a:pt x="0" y="10020"/>
                    <a:pt x="0" y="10089"/>
                    <a:pt x="46" y="10112"/>
                  </a:cubicBezTo>
                  <a:cubicBezTo>
                    <a:pt x="92" y="10157"/>
                    <a:pt x="115" y="10180"/>
                    <a:pt x="183" y="10180"/>
                  </a:cubicBezTo>
                  <a:cubicBezTo>
                    <a:pt x="183" y="10180"/>
                    <a:pt x="183" y="10180"/>
                    <a:pt x="183" y="10203"/>
                  </a:cubicBezTo>
                  <a:cubicBezTo>
                    <a:pt x="274" y="10226"/>
                    <a:pt x="366" y="10271"/>
                    <a:pt x="457" y="10317"/>
                  </a:cubicBezTo>
                  <a:cubicBezTo>
                    <a:pt x="457" y="10317"/>
                    <a:pt x="457" y="10340"/>
                    <a:pt x="457" y="10340"/>
                  </a:cubicBezTo>
                  <a:cubicBezTo>
                    <a:pt x="476" y="10436"/>
                    <a:pt x="577" y="10533"/>
                    <a:pt x="677" y="10533"/>
                  </a:cubicBezTo>
                  <a:cubicBezTo>
                    <a:pt x="695" y="10533"/>
                    <a:pt x="713" y="10530"/>
                    <a:pt x="731" y="10523"/>
                  </a:cubicBezTo>
                  <a:cubicBezTo>
                    <a:pt x="776" y="10500"/>
                    <a:pt x="822" y="10500"/>
                    <a:pt x="868" y="10454"/>
                  </a:cubicBezTo>
                  <a:lnTo>
                    <a:pt x="891" y="10454"/>
                  </a:lnTo>
                  <a:cubicBezTo>
                    <a:pt x="910" y="10458"/>
                    <a:pt x="929" y="10460"/>
                    <a:pt x="947" y="10460"/>
                  </a:cubicBezTo>
                  <a:cubicBezTo>
                    <a:pt x="1035" y="10460"/>
                    <a:pt x="1104" y="10416"/>
                    <a:pt x="1142" y="10340"/>
                  </a:cubicBezTo>
                  <a:cubicBezTo>
                    <a:pt x="1164" y="10271"/>
                    <a:pt x="1142" y="10180"/>
                    <a:pt x="1096" y="10135"/>
                  </a:cubicBezTo>
                  <a:cubicBezTo>
                    <a:pt x="1096" y="10135"/>
                    <a:pt x="1096" y="10135"/>
                    <a:pt x="1096" y="10112"/>
                  </a:cubicBezTo>
                  <a:cubicBezTo>
                    <a:pt x="1096" y="10112"/>
                    <a:pt x="1119" y="10089"/>
                    <a:pt x="1119" y="10066"/>
                  </a:cubicBezTo>
                  <a:cubicBezTo>
                    <a:pt x="1233" y="9861"/>
                    <a:pt x="1370" y="9655"/>
                    <a:pt x="1507" y="9450"/>
                  </a:cubicBezTo>
                  <a:cubicBezTo>
                    <a:pt x="1598" y="9336"/>
                    <a:pt x="1667" y="9199"/>
                    <a:pt x="1758" y="9085"/>
                  </a:cubicBezTo>
                  <a:cubicBezTo>
                    <a:pt x="1804" y="9016"/>
                    <a:pt x="1849" y="8925"/>
                    <a:pt x="1895" y="8856"/>
                  </a:cubicBezTo>
                  <a:cubicBezTo>
                    <a:pt x="1963" y="8856"/>
                    <a:pt x="2032" y="8833"/>
                    <a:pt x="2078" y="8765"/>
                  </a:cubicBezTo>
                  <a:cubicBezTo>
                    <a:pt x="2351" y="8514"/>
                    <a:pt x="2625" y="8217"/>
                    <a:pt x="2876" y="7943"/>
                  </a:cubicBezTo>
                  <a:cubicBezTo>
                    <a:pt x="2945" y="7898"/>
                    <a:pt x="2991" y="7852"/>
                    <a:pt x="3036" y="7806"/>
                  </a:cubicBezTo>
                  <a:cubicBezTo>
                    <a:pt x="3173" y="7715"/>
                    <a:pt x="3287" y="7624"/>
                    <a:pt x="3401" y="7510"/>
                  </a:cubicBezTo>
                  <a:cubicBezTo>
                    <a:pt x="3538" y="7418"/>
                    <a:pt x="3652" y="7304"/>
                    <a:pt x="3767" y="7190"/>
                  </a:cubicBezTo>
                  <a:cubicBezTo>
                    <a:pt x="3881" y="7099"/>
                    <a:pt x="3995" y="6985"/>
                    <a:pt x="4109" y="6871"/>
                  </a:cubicBezTo>
                  <a:cubicBezTo>
                    <a:pt x="4314" y="6688"/>
                    <a:pt x="4543" y="6482"/>
                    <a:pt x="4748" y="6300"/>
                  </a:cubicBezTo>
                  <a:cubicBezTo>
                    <a:pt x="4839" y="6186"/>
                    <a:pt x="4931" y="6094"/>
                    <a:pt x="5045" y="6003"/>
                  </a:cubicBezTo>
                  <a:cubicBezTo>
                    <a:pt x="5182" y="5935"/>
                    <a:pt x="5319" y="5866"/>
                    <a:pt x="5456" y="5775"/>
                  </a:cubicBezTo>
                  <a:cubicBezTo>
                    <a:pt x="5570" y="5729"/>
                    <a:pt x="5684" y="5684"/>
                    <a:pt x="5798" y="5638"/>
                  </a:cubicBezTo>
                  <a:cubicBezTo>
                    <a:pt x="6118" y="5478"/>
                    <a:pt x="6437" y="5296"/>
                    <a:pt x="6757" y="5136"/>
                  </a:cubicBezTo>
                  <a:cubicBezTo>
                    <a:pt x="7053" y="4976"/>
                    <a:pt x="7305" y="4816"/>
                    <a:pt x="7601" y="4679"/>
                  </a:cubicBezTo>
                  <a:cubicBezTo>
                    <a:pt x="7921" y="4497"/>
                    <a:pt x="8240" y="4337"/>
                    <a:pt x="8560" y="4154"/>
                  </a:cubicBezTo>
                  <a:cubicBezTo>
                    <a:pt x="8560" y="4154"/>
                    <a:pt x="8583" y="4154"/>
                    <a:pt x="8583" y="4131"/>
                  </a:cubicBezTo>
                  <a:cubicBezTo>
                    <a:pt x="8697" y="4086"/>
                    <a:pt x="8811" y="4040"/>
                    <a:pt x="8925" y="3995"/>
                  </a:cubicBezTo>
                  <a:cubicBezTo>
                    <a:pt x="9199" y="3880"/>
                    <a:pt x="9450" y="3766"/>
                    <a:pt x="9724" y="3629"/>
                  </a:cubicBezTo>
                  <a:cubicBezTo>
                    <a:pt x="9998" y="3584"/>
                    <a:pt x="10249" y="3515"/>
                    <a:pt x="10500" y="3470"/>
                  </a:cubicBezTo>
                  <a:cubicBezTo>
                    <a:pt x="10865" y="3378"/>
                    <a:pt x="11253" y="3287"/>
                    <a:pt x="11618" y="3196"/>
                  </a:cubicBezTo>
                  <a:cubicBezTo>
                    <a:pt x="12303" y="3036"/>
                    <a:pt x="12988" y="2876"/>
                    <a:pt x="13673" y="2762"/>
                  </a:cubicBezTo>
                  <a:cubicBezTo>
                    <a:pt x="13969" y="2693"/>
                    <a:pt x="14266" y="2625"/>
                    <a:pt x="14563" y="2557"/>
                  </a:cubicBezTo>
                  <a:cubicBezTo>
                    <a:pt x="14700" y="2534"/>
                    <a:pt x="14860" y="2488"/>
                    <a:pt x="15019" y="2465"/>
                  </a:cubicBezTo>
                  <a:cubicBezTo>
                    <a:pt x="15042" y="2442"/>
                    <a:pt x="15065" y="2442"/>
                    <a:pt x="15088" y="2442"/>
                  </a:cubicBezTo>
                  <a:lnTo>
                    <a:pt x="15385" y="2442"/>
                  </a:lnTo>
                  <a:cubicBezTo>
                    <a:pt x="15567" y="2442"/>
                    <a:pt x="15727" y="2442"/>
                    <a:pt x="15910" y="2420"/>
                  </a:cubicBezTo>
                  <a:cubicBezTo>
                    <a:pt x="16252" y="2420"/>
                    <a:pt x="16617" y="2420"/>
                    <a:pt x="16960" y="2397"/>
                  </a:cubicBezTo>
                  <a:cubicBezTo>
                    <a:pt x="17690" y="2374"/>
                    <a:pt x="18398" y="2351"/>
                    <a:pt x="19128" y="2328"/>
                  </a:cubicBezTo>
                  <a:cubicBezTo>
                    <a:pt x="19402" y="2305"/>
                    <a:pt x="19676" y="2305"/>
                    <a:pt x="19950" y="2305"/>
                  </a:cubicBezTo>
                  <a:lnTo>
                    <a:pt x="20087" y="2305"/>
                  </a:lnTo>
                  <a:cubicBezTo>
                    <a:pt x="20361" y="2305"/>
                    <a:pt x="20612" y="2328"/>
                    <a:pt x="20863" y="2328"/>
                  </a:cubicBezTo>
                  <a:cubicBezTo>
                    <a:pt x="20908" y="2328"/>
                    <a:pt x="20954" y="2351"/>
                    <a:pt x="21023" y="2351"/>
                  </a:cubicBezTo>
                  <a:cubicBezTo>
                    <a:pt x="21068" y="2351"/>
                    <a:pt x="21114" y="2374"/>
                    <a:pt x="21159" y="2397"/>
                  </a:cubicBezTo>
                  <a:cubicBezTo>
                    <a:pt x="21342" y="2442"/>
                    <a:pt x="21525" y="2511"/>
                    <a:pt x="21707" y="2557"/>
                  </a:cubicBezTo>
                  <a:cubicBezTo>
                    <a:pt x="22027" y="2648"/>
                    <a:pt x="22346" y="2739"/>
                    <a:pt x="22689" y="2830"/>
                  </a:cubicBezTo>
                  <a:cubicBezTo>
                    <a:pt x="23396" y="2990"/>
                    <a:pt x="24104" y="3173"/>
                    <a:pt x="24812" y="3333"/>
                  </a:cubicBezTo>
                  <a:cubicBezTo>
                    <a:pt x="24994" y="3378"/>
                    <a:pt x="25200" y="3447"/>
                    <a:pt x="25405" y="3470"/>
                  </a:cubicBezTo>
                  <a:cubicBezTo>
                    <a:pt x="25473" y="3492"/>
                    <a:pt x="25565" y="3515"/>
                    <a:pt x="25633" y="3538"/>
                  </a:cubicBezTo>
                  <a:cubicBezTo>
                    <a:pt x="25770" y="3561"/>
                    <a:pt x="25930" y="3606"/>
                    <a:pt x="26067" y="3606"/>
                  </a:cubicBezTo>
                  <a:cubicBezTo>
                    <a:pt x="26113" y="3606"/>
                    <a:pt x="26181" y="3584"/>
                    <a:pt x="26227" y="3561"/>
                  </a:cubicBezTo>
                  <a:cubicBezTo>
                    <a:pt x="26272" y="3538"/>
                    <a:pt x="26295" y="3515"/>
                    <a:pt x="26341" y="3470"/>
                  </a:cubicBezTo>
                  <a:cubicBezTo>
                    <a:pt x="26386" y="3378"/>
                    <a:pt x="26409" y="3241"/>
                    <a:pt x="26341" y="3150"/>
                  </a:cubicBezTo>
                  <a:cubicBezTo>
                    <a:pt x="26318" y="3104"/>
                    <a:pt x="26295" y="3059"/>
                    <a:pt x="26272" y="3013"/>
                  </a:cubicBezTo>
                  <a:cubicBezTo>
                    <a:pt x="26227" y="2990"/>
                    <a:pt x="26181" y="2945"/>
                    <a:pt x="26135" y="2922"/>
                  </a:cubicBezTo>
                  <a:cubicBezTo>
                    <a:pt x="26090" y="2899"/>
                    <a:pt x="26021" y="2876"/>
                    <a:pt x="25976" y="2853"/>
                  </a:cubicBezTo>
                  <a:cubicBezTo>
                    <a:pt x="25930" y="2808"/>
                    <a:pt x="25884" y="2762"/>
                    <a:pt x="25816" y="2739"/>
                  </a:cubicBezTo>
                  <a:cubicBezTo>
                    <a:pt x="25747" y="2716"/>
                    <a:pt x="25656" y="2693"/>
                    <a:pt x="25565" y="2671"/>
                  </a:cubicBezTo>
                  <a:cubicBezTo>
                    <a:pt x="25565" y="2648"/>
                    <a:pt x="25565" y="2625"/>
                    <a:pt x="25588" y="2579"/>
                  </a:cubicBezTo>
                  <a:cubicBezTo>
                    <a:pt x="25588" y="2534"/>
                    <a:pt x="25565" y="2488"/>
                    <a:pt x="25542" y="2442"/>
                  </a:cubicBezTo>
                  <a:cubicBezTo>
                    <a:pt x="25519" y="2397"/>
                    <a:pt x="25496" y="2351"/>
                    <a:pt x="25451" y="2328"/>
                  </a:cubicBezTo>
                  <a:cubicBezTo>
                    <a:pt x="25336" y="2237"/>
                    <a:pt x="25200" y="2169"/>
                    <a:pt x="25085" y="2100"/>
                  </a:cubicBezTo>
                  <a:cubicBezTo>
                    <a:pt x="25108" y="2032"/>
                    <a:pt x="25085" y="1963"/>
                    <a:pt x="25063" y="1917"/>
                  </a:cubicBezTo>
                  <a:cubicBezTo>
                    <a:pt x="25040" y="1849"/>
                    <a:pt x="24971" y="1803"/>
                    <a:pt x="24926" y="1780"/>
                  </a:cubicBezTo>
                  <a:cubicBezTo>
                    <a:pt x="24812" y="1735"/>
                    <a:pt x="24697" y="1689"/>
                    <a:pt x="24583" y="1666"/>
                  </a:cubicBezTo>
                  <a:cubicBezTo>
                    <a:pt x="24515" y="1621"/>
                    <a:pt x="24446" y="1598"/>
                    <a:pt x="24355" y="1575"/>
                  </a:cubicBezTo>
                  <a:cubicBezTo>
                    <a:pt x="24195" y="1529"/>
                    <a:pt x="24035" y="1484"/>
                    <a:pt x="23876" y="1438"/>
                  </a:cubicBezTo>
                  <a:cubicBezTo>
                    <a:pt x="23556" y="1347"/>
                    <a:pt x="23259" y="1255"/>
                    <a:pt x="22940" y="1164"/>
                  </a:cubicBezTo>
                  <a:cubicBezTo>
                    <a:pt x="22780" y="1119"/>
                    <a:pt x="22620" y="1050"/>
                    <a:pt x="22483" y="1027"/>
                  </a:cubicBezTo>
                  <a:cubicBezTo>
                    <a:pt x="22301" y="982"/>
                    <a:pt x="22118" y="936"/>
                    <a:pt x="21936" y="890"/>
                  </a:cubicBezTo>
                  <a:cubicBezTo>
                    <a:pt x="21913" y="890"/>
                    <a:pt x="21890" y="890"/>
                    <a:pt x="21844" y="867"/>
                  </a:cubicBezTo>
                  <a:cubicBezTo>
                    <a:pt x="21821" y="822"/>
                    <a:pt x="21776" y="753"/>
                    <a:pt x="21730" y="731"/>
                  </a:cubicBezTo>
                  <a:cubicBezTo>
                    <a:pt x="21639" y="662"/>
                    <a:pt x="21547" y="616"/>
                    <a:pt x="21456" y="594"/>
                  </a:cubicBezTo>
                  <a:cubicBezTo>
                    <a:pt x="21365" y="571"/>
                    <a:pt x="21296" y="548"/>
                    <a:pt x="21228" y="548"/>
                  </a:cubicBezTo>
                  <a:cubicBezTo>
                    <a:pt x="21023" y="502"/>
                    <a:pt x="20840" y="457"/>
                    <a:pt x="20634" y="434"/>
                  </a:cubicBezTo>
                  <a:cubicBezTo>
                    <a:pt x="20292" y="365"/>
                    <a:pt x="19950" y="342"/>
                    <a:pt x="19607" y="297"/>
                  </a:cubicBezTo>
                  <a:cubicBezTo>
                    <a:pt x="19174" y="274"/>
                    <a:pt x="18740" y="251"/>
                    <a:pt x="18283" y="206"/>
                  </a:cubicBezTo>
                  <a:cubicBezTo>
                    <a:pt x="18169" y="206"/>
                    <a:pt x="18032" y="183"/>
                    <a:pt x="17918" y="160"/>
                  </a:cubicBezTo>
                  <a:cubicBezTo>
                    <a:pt x="17644" y="137"/>
                    <a:pt x="17370" y="91"/>
                    <a:pt x="17097" y="91"/>
                  </a:cubicBezTo>
                  <a:cubicBezTo>
                    <a:pt x="17089" y="84"/>
                    <a:pt x="17079" y="81"/>
                    <a:pt x="17068" y="81"/>
                  </a:cubicBezTo>
                  <a:cubicBezTo>
                    <a:pt x="17046" y="81"/>
                    <a:pt x="17020" y="91"/>
                    <a:pt x="17005" y="91"/>
                  </a:cubicBezTo>
                  <a:cubicBezTo>
                    <a:pt x="16868" y="69"/>
                    <a:pt x="16709" y="46"/>
                    <a:pt x="16572" y="46"/>
                  </a:cubicBezTo>
                  <a:cubicBezTo>
                    <a:pt x="16252" y="23"/>
                    <a:pt x="15955" y="0"/>
                    <a:pt x="15636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36"/>
            <p:cNvSpPr/>
            <p:nvPr/>
          </p:nvSpPr>
          <p:spPr>
            <a:xfrm>
              <a:off x="13140636" y="3612508"/>
              <a:ext cx="118913" cy="10390"/>
            </a:xfrm>
            <a:custGeom>
              <a:avLst/>
              <a:gdLst/>
              <a:ahLst/>
              <a:cxnLst/>
              <a:rect l="l" t="t" r="r" b="b"/>
              <a:pathLst>
                <a:path w="4269" h="373" extrusionOk="0">
                  <a:moveTo>
                    <a:pt x="1758" y="1"/>
                  </a:moveTo>
                  <a:cubicBezTo>
                    <a:pt x="1712" y="1"/>
                    <a:pt x="1667" y="1"/>
                    <a:pt x="1598" y="24"/>
                  </a:cubicBezTo>
                  <a:lnTo>
                    <a:pt x="1096" y="24"/>
                  </a:lnTo>
                  <a:cubicBezTo>
                    <a:pt x="1028" y="24"/>
                    <a:pt x="959" y="24"/>
                    <a:pt x="868" y="46"/>
                  </a:cubicBezTo>
                  <a:lnTo>
                    <a:pt x="662" y="46"/>
                  </a:lnTo>
                  <a:cubicBezTo>
                    <a:pt x="594" y="69"/>
                    <a:pt x="503" y="69"/>
                    <a:pt x="411" y="92"/>
                  </a:cubicBezTo>
                  <a:cubicBezTo>
                    <a:pt x="297" y="92"/>
                    <a:pt x="183" y="115"/>
                    <a:pt x="69" y="115"/>
                  </a:cubicBezTo>
                  <a:cubicBezTo>
                    <a:pt x="23" y="138"/>
                    <a:pt x="1" y="183"/>
                    <a:pt x="1" y="229"/>
                  </a:cubicBezTo>
                  <a:cubicBezTo>
                    <a:pt x="1" y="252"/>
                    <a:pt x="23" y="252"/>
                    <a:pt x="23" y="275"/>
                  </a:cubicBezTo>
                  <a:cubicBezTo>
                    <a:pt x="35" y="286"/>
                    <a:pt x="46" y="292"/>
                    <a:pt x="58" y="292"/>
                  </a:cubicBezTo>
                  <a:cubicBezTo>
                    <a:pt x="69" y="292"/>
                    <a:pt x="80" y="286"/>
                    <a:pt x="92" y="275"/>
                  </a:cubicBezTo>
                  <a:cubicBezTo>
                    <a:pt x="229" y="275"/>
                    <a:pt x="366" y="252"/>
                    <a:pt x="480" y="229"/>
                  </a:cubicBezTo>
                  <a:cubicBezTo>
                    <a:pt x="571" y="229"/>
                    <a:pt x="662" y="206"/>
                    <a:pt x="754" y="206"/>
                  </a:cubicBezTo>
                  <a:cubicBezTo>
                    <a:pt x="868" y="206"/>
                    <a:pt x="982" y="183"/>
                    <a:pt x="1096" y="183"/>
                  </a:cubicBezTo>
                  <a:lnTo>
                    <a:pt x="2420" y="183"/>
                  </a:lnTo>
                  <a:cubicBezTo>
                    <a:pt x="2534" y="183"/>
                    <a:pt x="2648" y="206"/>
                    <a:pt x="2762" y="206"/>
                  </a:cubicBezTo>
                  <a:cubicBezTo>
                    <a:pt x="2854" y="206"/>
                    <a:pt x="2945" y="206"/>
                    <a:pt x="3036" y="229"/>
                  </a:cubicBezTo>
                  <a:lnTo>
                    <a:pt x="3082" y="229"/>
                  </a:lnTo>
                  <a:cubicBezTo>
                    <a:pt x="3128" y="229"/>
                    <a:pt x="3173" y="229"/>
                    <a:pt x="3242" y="252"/>
                  </a:cubicBezTo>
                  <a:cubicBezTo>
                    <a:pt x="3538" y="275"/>
                    <a:pt x="3858" y="320"/>
                    <a:pt x="4155" y="366"/>
                  </a:cubicBezTo>
                  <a:cubicBezTo>
                    <a:pt x="4167" y="370"/>
                    <a:pt x="4179" y="372"/>
                    <a:pt x="4190" y="372"/>
                  </a:cubicBezTo>
                  <a:cubicBezTo>
                    <a:pt x="4238" y="372"/>
                    <a:pt x="4269" y="335"/>
                    <a:pt x="4269" y="298"/>
                  </a:cubicBezTo>
                  <a:cubicBezTo>
                    <a:pt x="4269" y="252"/>
                    <a:pt x="4246" y="229"/>
                    <a:pt x="4246" y="229"/>
                  </a:cubicBezTo>
                  <a:cubicBezTo>
                    <a:pt x="4223" y="206"/>
                    <a:pt x="4200" y="206"/>
                    <a:pt x="4178" y="183"/>
                  </a:cubicBezTo>
                  <a:cubicBezTo>
                    <a:pt x="3995" y="161"/>
                    <a:pt x="3790" y="138"/>
                    <a:pt x="3607" y="115"/>
                  </a:cubicBezTo>
                  <a:cubicBezTo>
                    <a:pt x="3538" y="115"/>
                    <a:pt x="3447" y="92"/>
                    <a:pt x="3379" y="92"/>
                  </a:cubicBezTo>
                  <a:cubicBezTo>
                    <a:pt x="3265" y="69"/>
                    <a:pt x="3173" y="69"/>
                    <a:pt x="3059" y="46"/>
                  </a:cubicBezTo>
                  <a:lnTo>
                    <a:pt x="2831" y="46"/>
                  </a:lnTo>
                  <a:cubicBezTo>
                    <a:pt x="2740" y="46"/>
                    <a:pt x="2671" y="24"/>
                    <a:pt x="2603" y="24"/>
                  </a:cubicBezTo>
                  <a:lnTo>
                    <a:pt x="2123" y="24"/>
                  </a:lnTo>
                  <a:lnTo>
                    <a:pt x="1827" y="1"/>
                  </a:ln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36"/>
            <p:cNvSpPr/>
            <p:nvPr/>
          </p:nvSpPr>
          <p:spPr>
            <a:xfrm>
              <a:off x="13163533" y="3613148"/>
              <a:ext cx="55961" cy="15460"/>
            </a:xfrm>
            <a:custGeom>
              <a:avLst/>
              <a:gdLst/>
              <a:ahLst/>
              <a:cxnLst/>
              <a:rect l="l" t="t" r="r" b="b"/>
              <a:pathLst>
                <a:path w="2009" h="555" extrusionOk="0">
                  <a:moveTo>
                    <a:pt x="206" y="1"/>
                  </a:moveTo>
                  <a:cubicBezTo>
                    <a:pt x="183" y="1"/>
                    <a:pt x="160" y="1"/>
                    <a:pt x="137" y="23"/>
                  </a:cubicBezTo>
                  <a:cubicBezTo>
                    <a:pt x="114" y="23"/>
                    <a:pt x="92" y="46"/>
                    <a:pt x="69" y="69"/>
                  </a:cubicBezTo>
                  <a:cubicBezTo>
                    <a:pt x="46" y="115"/>
                    <a:pt x="46" y="183"/>
                    <a:pt x="92" y="229"/>
                  </a:cubicBezTo>
                  <a:cubicBezTo>
                    <a:pt x="114" y="252"/>
                    <a:pt x="114" y="252"/>
                    <a:pt x="137" y="275"/>
                  </a:cubicBezTo>
                  <a:cubicBezTo>
                    <a:pt x="160" y="275"/>
                    <a:pt x="183" y="297"/>
                    <a:pt x="229" y="297"/>
                  </a:cubicBezTo>
                  <a:cubicBezTo>
                    <a:pt x="251" y="297"/>
                    <a:pt x="274" y="320"/>
                    <a:pt x="297" y="320"/>
                  </a:cubicBezTo>
                  <a:lnTo>
                    <a:pt x="343" y="320"/>
                  </a:lnTo>
                  <a:cubicBezTo>
                    <a:pt x="251" y="343"/>
                    <a:pt x="160" y="366"/>
                    <a:pt x="69" y="389"/>
                  </a:cubicBezTo>
                  <a:cubicBezTo>
                    <a:pt x="23" y="412"/>
                    <a:pt x="0" y="434"/>
                    <a:pt x="0" y="480"/>
                  </a:cubicBezTo>
                  <a:cubicBezTo>
                    <a:pt x="19" y="517"/>
                    <a:pt x="53" y="555"/>
                    <a:pt x="89" y="555"/>
                  </a:cubicBezTo>
                  <a:cubicBezTo>
                    <a:pt x="98" y="555"/>
                    <a:pt x="106" y="553"/>
                    <a:pt x="114" y="548"/>
                  </a:cubicBezTo>
                  <a:cubicBezTo>
                    <a:pt x="183" y="526"/>
                    <a:pt x="251" y="503"/>
                    <a:pt x="343" y="480"/>
                  </a:cubicBezTo>
                  <a:cubicBezTo>
                    <a:pt x="388" y="480"/>
                    <a:pt x="457" y="457"/>
                    <a:pt x="525" y="457"/>
                  </a:cubicBezTo>
                  <a:cubicBezTo>
                    <a:pt x="594" y="434"/>
                    <a:pt x="662" y="412"/>
                    <a:pt x="731" y="412"/>
                  </a:cubicBezTo>
                  <a:lnTo>
                    <a:pt x="822" y="412"/>
                  </a:lnTo>
                  <a:cubicBezTo>
                    <a:pt x="845" y="389"/>
                    <a:pt x="868" y="389"/>
                    <a:pt x="868" y="389"/>
                  </a:cubicBezTo>
                  <a:cubicBezTo>
                    <a:pt x="982" y="412"/>
                    <a:pt x="1073" y="412"/>
                    <a:pt x="1164" y="434"/>
                  </a:cubicBezTo>
                  <a:cubicBezTo>
                    <a:pt x="1301" y="434"/>
                    <a:pt x="1415" y="434"/>
                    <a:pt x="1530" y="457"/>
                  </a:cubicBezTo>
                  <a:cubicBezTo>
                    <a:pt x="1575" y="457"/>
                    <a:pt x="1644" y="434"/>
                    <a:pt x="1667" y="389"/>
                  </a:cubicBezTo>
                  <a:cubicBezTo>
                    <a:pt x="1735" y="389"/>
                    <a:pt x="1826" y="389"/>
                    <a:pt x="1895" y="412"/>
                  </a:cubicBezTo>
                  <a:cubicBezTo>
                    <a:pt x="1940" y="412"/>
                    <a:pt x="1986" y="366"/>
                    <a:pt x="2009" y="320"/>
                  </a:cubicBezTo>
                  <a:cubicBezTo>
                    <a:pt x="2009" y="297"/>
                    <a:pt x="2009" y="275"/>
                    <a:pt x="2009" y="252"/>
                  </a:cubicBezTo>
                  <a:cubicBezTo>
                    <a:pt x="1986" y="206"/>
                    <a:pt x="1963" y="206"/>
                    <a:pt x="1940" y="183"/>
                  </a:cubicBezTo>
                  <a:cubicBezTo>
                    <a:pt x="1918" y="183"/>
                    <a:pt x="1872" y="160"/>
                    <a:pt x="1849" y="160"/>
                  </a:cubicBezTo>
                  <a:cubicBezTo>
                    <a:pt x="1826" y="160"/>
                    <a:pt x="1781" y="138"/>
                    <a:pt x="1758" y="138"/>
                  </a:cubicBezTo>
                  <a:cubicBezTo>
                    <a:pt x="1712" y="138"/>
                    <a:pt x="1689" y="138"/>
                    <a:pt x="1644" y="115"/>
                  </a:cubicBezTo>
                  <a:cubicBezTo>
                    <a:pt x="1575" y="115"/>
                    <a:pt x="1530" y="115"/>
                    <a:pt x="1461" y="92"/>
                  </a:cubicBezTo>
                  <a:cubicBezTo>
                    <a:pt x="1301" y="92"/>
                    <a:pt x="1164" y="69"/>
                    <a:pt x="1027" y="46"/>
                  </a:cubicBezTo>
                  <a:cubicBezTo>
                    <a:pt x="890" y="46"/>
                    <a:pt x="776" y="46"/>
                    <a:pt x="662" y="23"/>
                  </a:cubicBezTo>
                  <a:lnTo>
                    <a:pt x="480" y="23"/>
                  </a:lnTo>
                  <a:cubicBezTo>
                    <a:pt x="411" y="1"/>
                    <a:pt x="343" y="1"/>
                    <a:pt x="274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36"/>
            <p:cNvSpPr/>
            <p:nvPr/>
          </p:nvSpPr>
          <p:spPr>
            <a:xfrm>
              <a:off x="13272251" y="3494904"/>
              <a:ext cx="520109" cy="199442"/>
            </a:xfrm>
            <a:custGeom>
              <a:avLst/>
              <a:gdLst/>
              <a:ahLst/>
              <a:cxnLst/>
              <a:rect l="l" t="t" r="r" b="b"/>
              <a:pathLst>
                <a:path w="18672" h="7160" extrusionOk="0">
                  <a:moveTo>
                    <a:pt x="92" y="0"/>
                  </a:moveTo>
                  <a:cubicBezTo>
                    <a:pt x="69" y="0"/>
                    <a:pt x="46" y="0"/>
                    <a:pt x="23" y="23"/>
                  </a:cubicBezTo>
                  <a:cubicBezTo>
                    <a:pt x="0" y="69"/>
                    <a:pt x="23" y="114"/>
                    <a:pt x="46" y="137"/>
                  </a:cubicBezTo>
                  <a:cubicBezTo>
                    <a:pt x="229" y="228"/>
                    <a:pt x="388" y="320"/>
                    <a:pt x="571" y="411"/>
                  </a:cubicBezTo>
                  <a:cubicBezTo>
                    <a:pt x="662" y="457"/>
                    <a:pt x="754" y="502"/>
                    <a:pt x="845" y="525"/>
                  </a:cubicBezTo>
                  <a:cubicBezTo>
                    <a:pt x="913" y="571"/>
                    <a:pt x="1028" y="594"/>
                    <a:pt x="1119" y="639"/>
                  </a:cubicBezTo>
                  <a:cubicBezTo>
                    <a:pt x="1096" y="731"/>
                    <a:pt x="1142" y="799"/>
                    <a:pt x="1210" y="845"/>
                  </a:cubicBezTo>
                  <a:cubicBezTo>
                    <a:pt x="1210" y="845"/>
                    <a:pt x="1233" y="868"/>
                    <a:pt x="1233" y="868"/>
                  </a:cubicBezTo>
                  <a:cubicBezTo>
                    <a:pt x="1210" y="868"/>
                    <a:pt x="1210" y="890"/>
                    <a:pt x="1210" y="913"/>
                  </a:cubicBezTo>
                  <a:cubicBezTo>
                    <a:pt x="1187" y="982"/>
                    <a:pt x="1210" y="1050"/>
                    <a:pt x="1256" y="1096"/>
                  </a:cubicBezTo>
                  <a:cubicBezTo>
                    <a:pt x="1370" y="1141"/>
                    <a:pt x="1484" y="1210"/>
                    <a:pt x="1621" y="1256"/>
                  </a:cubicBezTo>
                  <a:cubicBezTo>
                    <a:pt x="1712" y="1301"/>
                    <a:pt x="1826" y="1347"/>
                    <a:pt x="1941" y="1393"/>
                  </a:cubicBezTo>
                  <a:cubicBezTo>
                    <a:pt x="2123" y="1461"/>
                    <a:pt x="2283" y="1507"/>
                    <a:pt x="2466" y="1575"/>
                  </a:cubicBezTo>
                  <a:cubicBezTo>
                    <a:pt x="2762" y="1689"/>
                    <a:pt x="3059" y="1803"/>
                    <a:pt x="3356" y="1917"/>
                  </a:cubicBezTo>
                  <a:cubicBezTo>
                    <a:pt x="3698" y="2054"/>
                    <a:pt x="4040" y="2191"/>
                    <a:pt x="4406" y="2306"/>
                  </a:cubicBezTo>
                  <a:cubicBezTo>
                    <a:pt x="4725" y="2442"/>
                    <a:pt x="5068" y="2534"/>
                    <a:pt x="5387" y="2648"/>
                  </a:cubicBezTo>
                  <a:lnTo>
                    <a:pt x="5615" y="2716"/>
                  </a:lnTo>
                  <a:cubicBezTo>
                    <a:pt x="5707" y="2739"/>
                    <a:pt x="5798" y="2785"/>
                    <a:pt x="5889" y="2808"/>
                  </a:cubicBezTo>
                  <a:lnTo>
                    <a:pt x="5935" y="2808"/>
                  </a:lnTo>
                  <a:cubicBezTo>
                    <a:pt x="5981" y="2831"/>
                    <a:pt x="6003" y="2853"/>
                    <a:pt x="6049" y="2876"/>
                  </a:cubicBezTo>
                  <a:cubicBezTo>
                    <a:pt x="6140" y="2922"/>
                    <a:pt x="6255" y="2967"/>
                    <a:pt x="6346" y="2990"/>
                  </a:cubicBezTo>
                  <a:cubicBezTo>
                    <a:pt x="6643" y="3127"/>
                    <a:pt x="6962" y="3241"/>
                    <a:pt x="7259" y="3355"/>
                  </a:cubicBezTo>
                  <a:cubicBezTo>
                    <a:pt x="7601" y="3492"/>
                    <a:pt x="7921" y="3629"/>
                    <a:pt x="8263" y="3766"/>
                  </a:cubicBezTo>
                  <a:cubicBezTo>
                    <a:pt x="8423" y="3812"/>
                    <a:pt x="8583" y="3880"/>
                    <a:pt x="8742" y="3949"/>
                  </a:cubicBezTo>
                  <a:cubicBezTo>
                    <a:pt x="8925" y="3995"/>
                    <a:pt x="9085" y="4063"/>
                    <a:pt x="9245" y="4132"/>
                  </a:cubicBezTo>
                  <a:cubicBezTo>
                    <a:pt x="9450" y="4177"/>
                    <a:pt x="9655" y="4246"/>
                    <a:pt x="9861" y="4314"/>
                  </a:cubicBezTo>
                  <a:cubicBezTo>
                    <a:pt x="9952" y="4337"/>
                    <a:pt x="10044" y="4383"/>
                    <a:pt x="10135" y="4405"/>
                  </a:cubicBezTo>
                  <a:cubicBezTo>
                    <a:pt x="10158" y="4428"/>
                    <a:pt x="10203" y="4428"/>
                    <a:pt x="10249" y="4451"/>
                  </a:cubicBezTo>
                  <a:cubicBezTo>
                    <a:pt x="10317" y="4474"/>
                    <a:pt x="10386" y="4497"/>
                    <a:pt x="10477" y="4497"/>
                  </a:cubicBezTo>
                  <a:cubicBezTo>
                    <a:pt x="10500" y="4520"/>
                    <a:pt x="10546" y="4520"/>
                    <a:pt x="10591" y="4542"/>
                  </a:cubicBezTo>
                  <a:cubicBezTo>
                    <a:pt x="10610" y="4549"/>
                    <a:pt x="10630" y="4551"/>
                    <a:pt x="10650" y="4551"/>
                  </a:cubicBezTo>
                  <a:cubicBezTo>
                    <a:pt x="10707" y="4551"/>
                    <a:pt x="10769" y="4530"/>
                    <a:pt x="10820" y="4497"/>
                  </a:cubicBezTo>
                  <a:cubicBezTo>
                    <a:pt x="11276" y="4702"/>
                    <a:pt x="11755" y="4885"/>
                    <a:pt x="12235" y="5090"/>
                  </a:cubicBezTo>
                  <a:cubicBezTo>
                    <a:pt x="12395" y="5159"/>
                    <a:pt x="12577" y="5227"/>
                    <a:pt x="12737" y="5296"/>
                  </a:cubicBezTo>
                  <a:cubicBezTo>
                    <a:pt x="12897" y="5364"/>
                    <a:pt x="13056" y="5433"/>
                    <a:pt x="13216" y="5478"/>
                  </a:cubicBezTo>
                  <a:cubicBezTo>
                    <a:pt x="13239" y="5490"/>
                    <a:pt x="13268" y="5495"/>
                    <a:pt x="13296" y="5495"/>
                  </a:cubicBezTo>
                  <a:cubicBezTo>
                    <a:pt x="13325" y="5495"/>
                    <a:pt x="13353" y="5490"/>
                    <a:pt x="13376" y="5478"/>
                  </a:cubicBezTo>
                  <a:cubicBezTo>
                    <a:pt x="13444" y="5501"/>
                    <a:pt x="13513" y="5524"/>
                    <a:pt x="13581" y="5547"/>
                  </a:cubicBezTo>
                  <a:cubicBezTo>
                    <a:pt x="13810" y="5638"/>
                    <a:pt x="14038" y="5729"/>
                    <a:pt x="14266" y="5821"/>
                  </a:cubicBezTo>
                  <a:cubicBezTo>
                    <a:pt x="14540" y="5912"/>
                    <a:pt x="14837" y="6026"/>
                    <a:pt x="15134" y="6140"/>
                  </a:cubicBezTo>
                  <a:cubicBezTo>
                    <a:pt x="15271" y="6209"/>
                    <a:pt x="15385" y="6254"/>
                    <a:pt x="15522" y="6300"/>
                  </a:cubicBezTo>
                  <a:cubicBezTo>
                    <a:pt x="15681" y="6346"/>
                    <a:pt x="15818" y="6414"/>
                    <a:pt x="15978" y="6460"/>
                  </a:cubicBezTo>
                  <a:cubicBezTo>
                    <a:pt x="16006" y="6469"/>
                    <a:pt x="16039" y="6475"/>
                    <a:pt x="16072" y="6475"/>
                  </a:cubicBezTo>
                  <a:cubicBezTo>
                    <a:pt x="16118" y="6475"/>
                    <a:pt x="16166" y="6464"/>
                    <a:pt x="16206" y="6437"/>
                  </a:cubicBezTo>
                  <a:cubicBezTo>
                    <a:pt x="16435" y="6505"/>
                    <a:pt x="16686" y="6574"/>
                    <a:pt x="16914" y="6665"/>
                  </a:cubicBezTo>
                  <a:cubicBezTo>
                    <a:pt x="16982" y="6688"/>
                    <a:pt x="17051" y="6688"/>
                    <a:pt x="17119" y="6711"/>
                  </a:cubicBezTo>
                  <a:cubicBezTo>
                    <a:pt x="17165" y="6734"/>
                    <a:pt x="17188" y="6734"/>
                    <a:pt x="17233" y="6756"/>
                  </a:cubicBezTo>
                  <a:cubicBezTo>
                    <a:pt x="17530" y="6871"/>
                    <a:pt x="17850" y="6985"/>
                    <a:pt x="18169" y="7076"/>
                  </a:cubicBezTo>
                  <a:cubicBezTo>
                    <a:pt x="18238" y="7099"/>
                    <a:pt x="18329" y="7122"/>
                    <a:pt x="18398" y="7144"/>
                  </a:cubicBezTo>
                  <a:cubicBezTo>
                    <a:pt x="18416" y="7154"/>
                    <a:pt x="18435" y="7159"/>
                    <a:pt x="18456" y="7159"/>
                  </a:cubicBezTo>
                  <a:cubicBezTo>
                    <a:pt x="18485" y="7159"/>
                    <a:pt x="18517" y="7148"/>
                    <a:pt x="18557" y="7122"/>
                  </a:cubicBezTo>
                  <a:cubicBezTo>
                    <a:pt x="18603" y="7099"/>
                    <a:pt x="18626" y="7076"/>
                    <a:pt x="18649" y="7008"/>
                  </a:cubicBezTo>
                  <a:cubicBezTo>
                    <a:pt x="18671" y="6916"/>
                    <a:pt x="18626" y="6779"/>
                    <a:pt x="18512" y="6756"/>
                  </a:cubicBezTo>
                  <a:cubicBezTo>
                    <a:pt x="18375" y="6734"/>
                    <a:pt x="18261" y="6688"/>
                    <a:pt x="18124" y="6642"/>
                  </a:cubicBezTo>
                  <a:cubicBezTo>
                    <a:pt x="18101" y="6619"/>
                    <a:pt x="18055" y="6597"/>
                    <a:pt x="18010" y="6574"/>
                  </a:cubicBezTo>
                  <a:cubicBezTo>
                    <a:pt x="17873" y="6528"/>
                    <a:pt x="17713" y="6460"/>
                    <a:pt x="17576" y="6414"/>
                  </a:cubicBezTo>
                  <a:cubicBezTo>
                    <a:pt x="17530" y="6414"/>
                    <a:pt x="17507" y="6391"/>
                    <a:pt x="17462" y="6391"/>
                  </a:cubicBezTo>
                  <a:cubicBezTo>
                    <a:pt x="17302" y="6323"/>
                    <a:pt x="17165" y="6277"/>
                    <a:pt x="17028" y="6231"/>
                  </a:cubicBezTo>
                  <a:cubicBezTo>
                    <a:pt x="16663" y="6095"/>
                    <a:pt x="16298" y="5958"/>
                    <a:pt x="15955" y="5843"/>
                  </a:cubicBezTo>
                  <a:cubicBezTo>
                    <a:pt x="15271" y="5615"/>
                    <a:pt x="14586" y="5364"/>
                    <a:pt x="13901" y="5159"/>
                  </a:cubicBezTo>
                  <a:cubicBezTo>
                    <a:pt x="13399" y="4976"/>
                    <a:pt x="12874" y="4771"/>
                    <a:pt x="12372" y="4588"/>
                  </a:cubicBezTo>
                  <a:cubicBezTo>
                    <a:pt x="12189" y="4520"/>
                    <a:pt x="12029" y="4451"/>
                    <a:pt x="11870" y="4383"/>
                  </a:cubicBezTo>
                  <a:cubicBezTo>
                    <a:pt x="11618" y="4268"/>
                    <a:pt x="11367" y="4177"/>
                    <a:pt x="11116" y="4063"/>
                  </a:cubicBezTo>
                  <a:cubicBezTo>
                    <a:pt x="10865" y="3972"/>
                    <a:pt x="10591" y="3858"/>
                    <a:pt x="10317" y="3766"/>
                  </a:cubicBezTo>
                  <a:lnTo>
                    <a:pt x="10226" y="3766"/>
                  </a:lnTo>
                  <a:lnTo>
                    <a:pt x="9952" y="3652"/>
                  </a:lnTo>
                  <a:lnTo>
                    <a:pt x="9929" y="3652"/>
                  </a:lnTo>
                  <a:cubicBezTo>
                    <a:pt x="9907" y="3629"/>
                    <a:pt x="9884" y="3629"/>
                    <a:pt x="9861" y="3607"/>
                  </a:cubicBezTo>
                  <a:cubicBezTo>
                    <a:pt x="9770" y="3561"/>
                    <a:pt x="9655" y="3538"/>
                    <a:pt x="9564" y="3492"/>
                  </a:cubicBezTo>
                  <a:cubicBezTo>
                    <a:pt x="9473" y="3470"/>
                    <a:pt x="9382" y="3424"/>
                    <a:pt x="9290" y="3401"/>
                  </a:cubicBezTo>
                  <a:cubicBezTo>
                    <a:pt x="9131" y="3333"/>
                    <a:pt x="8971" y="3241"/>
                    <a:pt x="8811" y="3173"/>
                  </a:cubicBezTo>
                  <a:cubicBezTo>
                    <a:pt x="8560" y="3059"/>
                    <a:pt x="8332" y="2967"/>
                    <a:pt x="8081" y="2853"/>
                  </a:cubicBezTo>
                  <a:cubicBezTo>
                    <a:pt x="8081" y="2831"/>
                    <a:pt x="8035" y="2808"/>
                    <a:pt x="8012" y="2785"/>
                  </a:cubicBezTo>
                  <a:cubicBezTo>
                    <a:pt x="7944" y="2739"/>
                    <a:pt x="7852" y="2716"/>
                    <a:pt x="7784" y="2671"/>
                  </a:cubicBezTo>
                  <a:cubicBezTo>
                    <a:pt x="7601" y="2579"/>
                    <a:pt x="7396" y="2511"/>
                    <a:pt x="7213" y="2420"/>
                  </a:cubicBezTo>
                  <a:cubicBezTo>
                    <a:pt x="7145" y="2397"/>
                    <a:pt x="7099" y="2374"/>
                    <a:pt x="7031" y="2351"/>
                  </a:cubicBezTo>
                  <a:cubicBezTo>
                    <a:pt x="6711" y="2191"/>
                    <a:pt x="6369" y="2054"/>
                    <a:pt x="6049" y="1895"/>
                  </a:cubicBezTo>
                  <a:cubicBezTo>
                    <a:pt x="5821" y="1781"/>
                    <a:pt x="5570" y="1689"/>
                    <a:pt x="5342" y="1575"/>
                  </a:cubicBezTo>
                  <a:cubicBezTo>
                    <a:pt x="5319" y="1575"/>
                    <a:pt x="5319" y="1552"/>
                    <a:pt x="5296" y="1552"/>
                  </a:cubicBezTo>
                  <a:cubicBezTo>
                    <a:pt x="5227" y="1507"/>
                    <a:pt x="5159" y="1484"/>
                    <a:pt x="5113" y="1438"/>
                  </a:cubicBezTo>
                  <a:cubicBezTo>
                    <a:pt x="5022" y="1415"/>
                    <a:pt x="4931" y="1370"/>
                    <a:pt x="4839" y="1347"/>
                  </a:cubicBezTo>
                  <a:lnTo>
                    <a:pt x="4634" y="1256"/>
                  </a:lnTo>
                  <a:cubicBezTo>
                    <a:pt x="4497" y="1210"/>
                    <a:pt x="4360" y="1164"/>
                    <a:pt x="4246" y="1119"/>
                  </a:cubicBezTo>
                  <a:cubicBezTo>
                    <a:pt x="3995" y="1027"/>
                    <a:pt x="3744" y="936"/>
                    <a:pt x="3493" y="845"/>
                  </a:cubicBezTo>
                  <a:cubicBezTo>
                    <a:pt x="3470" y="822"/>
                    <a:pt x="3424" y="822"/>
                    <a:pt x="3401" y="799"/>
                  </a:cubicBezTo>
                  <a:cubicBezTo>
                    <a:pt x="3287" y="753"/>
                    <a:pt x="3150" y="708"/>
                    <a:pt x="3036" y="662"/>
                  </a:cubicBezTo>
                  <a:lnTo>
                    <a:pt x="2534" y="480"/>
                  </a:lnTo>
                  <a:cubicBezTo>
                    <a:pt x="2443" y="434"/>
                    <a:pt x="2374" y="411"/>
                    <a:pt x="2283" y="365"/>
                  </a:cubicBezTo>
                  <a:cubicBezTo>
                    <a:pt x="2237" y="365"/>
                    <a:pt x="2214" y="343"/>
                    <a:pt x="2192" y="343"/>
                  </a:cubicBezTo>
                  <a:cubicBezTo>
                    <a:pt x="2123" y="320"/>
                    <a:pt x="2077" y="297"/>
                    <a:pt x="2009" y="274"/>
                  </a:cubicBezTo>
                  <a:cubicBezTo>
                    <a:pt x="1963" y="251"/>
                    <a:pt x="1895" y="228"/>
                    <a:pt x="1826" y="228"/>
                  </a:cubicBezTo>
                  <a:cubicBezTo>
                    <a:pt x="1781" y="206"/>
                    <a:pt x="1735" y="206"/>
                    <a:pt x="1689" y="206"/>
                  </a:cubicBezTo>
                  <a:cubicBezTo>
                    <a:pt x="1553" y="160"/>
                    <a:pt x="1416" y="91"/>
                    <a:pt x="1279" y="46"/>
                  </a:cubicBezTo>
                  <a:cubicBezTo>
                    <a:pt x="1249" y="34"/>
                    <a:pt x="1220" y="28"/>
                    <a:pt x="1191" y="28"/>
                  </a:cubicBezTo>
                  <a:cubicBezTo>
                    <a:pt x="1109" y="28"/>
                    <a:pt x="1033" y="75"/>
                    <a:pt x="982" y="160"/>
                  </a:cubicBezTo>
                  <a:cubicBezTo>
                    <a:pt x="936" y="206"/>
                    <a:pt x="936" y="274"/>
                    <a:pt x="936" y="343"/>
                  </a:cubicBezTo>
                  <a:cubicBezTo>
                    <a:pt x="936" y="365"/>
                    <a:pt x="959" y="388"/>
                    <a:pt x="959" y="411"/>
                  </a:cubicBezTo>
                  <a:cubicBezTo>
                    <a:pt x="936" y="388"/>
                    <a:pt x="913" y="388"/>
                    <a:pt x="891" y="388"/>
                  </a:cubicBezTo>
                  <a:cubicBezTo>
                    <a:pt x="845" y="365"/>
                    <a:pt x="799" y="343"/>
                    <a:pt x="754" y="320"/>
                  </a:cubicBezTo>
                  <a:cubicBezTo>
                    <a:pt x="685" y="297"/>
                    <a:pt x="617" y="251"/>
                    <a:pt x="548" y="228"/>
                  </a:cubicBezTo>
                  <a:lnTo>
                    <a:pt x="571" y="228"/>
                  </a:lnTo>
                  <a:cubicBezTo>
                    <a:pt x="434" y="160"/>
                    <a:pt x="297" y="91"/>
                    <a:pt x="137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36"/>
            <p:cNvSpPr/>
            <p:nvPr/>
          </p:nvSpPr>
          <p:spPr>
            <a:xfrm>
              <a:off x="12570973" y="3362648"/>
              <a:ext cx="1719211" cy="358884"/>
            </a:xfrm>
            <a:custGeom>
              <a:avLst/>
              <a:gdLst/>
              <a:ahLst/>
              <a:cxnLst/>
              <a:rect l="l" t="t" r="r" b="b"/>
              <a:pathLst>
                <a:path w="61720" h="12884" extrusionOk="0">
                  <a:moveTo>
                    <a:pt x="10751" y="2009"/>
                  </a:moveTo>
                  <a:lnTo>
                    <a:pt x="10686" y="2031"/>
                  </a:lnTo>
                  <a:lnTo>
                    <a:pt x="10686" y="2031"/>
                  </a:lnTo>
                  <a:cubicBezTo>
                    <a:pt x="10702" y="2029"/>
                    <a:pt x="10722" y="2024"/>
                    <a:pt x="10751" y="2009"/>
                  </a:cubicBezTo>
                  <a:close/>
                  <a:moveTo>
                    <a:pt x="3581" y="7078"/>
                  </a:moveTo>
                  <a:cubicBezTo>
                    <a:pt x="3575" y="7085"/>
                    <a:pt x="3568" y="7092"/>
                    <a:pt x="3561" y="7099"/>
                  </a:cubicBezTo>
                  <a:cubicBezTo>
                    <a:pt x="3568" y="7092"/>
                    <a:pt x="3575" y="7085"/>
                    <a:pt x="3581" y="7078"/>
                  </a:cubicBezTo>
                  <a:close/>
                  <a:moveTo>
                    <a:pt x="17188" y="1"/>
                  </a:moveTo>
                  <a:cubicBezTo>
                    <a:pt x="16891" y="1"/>
                    <a:pt x="16594" y="1"/>
                    <a:pt x="16297" y="23"/>
                  </a:cubicBezTo>
                  <a:cubicBezTo>
                    <a:pt x="16001" y="69"/>
                    <a:pt x="15704" y="115"/>
                    <a:pt x="15407" y="160"/>
                  </a:cubicBezTo>
                  <a:cubicBezTo>
                    <a:pt x="15110" y="206"/>
                    <a:pt x="14837" y="229"/>
                    <a:pt x="14563" y="274"/>
                  </a:cubicBezTo>
                  <a:cubicBezTo>
                    <a:pt x="14266" y="320"/>
                    <a:pt x="14015" y="389"/>
                    <a:pt x="13741" y="457"/>
                  </a:cubicBezTo>
                  <a:cubicBezTo>
                    <a:pt x="13444" y="503"/>
                    <a:pt x="13170" y="571"/>
                    <a:pt x="12896" y="640"/>
                  </a:cubicBezTo>
                  <a:cubicBezTo>
                    <a:pt x="12600" y="708"/>
                    <a:pt x="12303" y="799"/>
                    <a:pt x="12006" y="914"/>
                  </a:cubicBezTo>
                  <a:cubicBezTo>
                    <a:pt x="11458" y="1096"/>
                    <a:pt x="10911" y="1256"/>
                    <a:pt x="10386" y="1461"/>
                  </a:cubicBezTo>
                  <a:cubicBezTo>
                    <a:pt x="10180" y="1530"/>
                    <a:pt x="9975" y="1621"/>
                    <a:pt x="9769" y="1690"/>
                  </a:cubicBezTo>
                  <a:cubicBezTo>
                    <a:pt x="9541" y="1758"/>
                    <a:pt x="9336" y="1872"/>
                    <a:pt x="9130" y="1963"/>
                  </a:cubicBezTo>
                  <a:cubicBezTo>
                    <a:pt x="8879" y="2078"/>
                    <a:pt x="8651" y="2192"/>
                    <a:pt x="8400" y="2306"/>
                  </a:cubicBezTo>
                  <a:cubicBezTo>
                    <a:pt x="8149" y="2443"/>
                    <a:pt x="7898" y="2557"/>
                    <a:pt x="7669" y="2671"/>
                  </a:cubicBezTo>
                  <a:cubicBezTo>
                    <a:pt x="7441" y="2808"/>
                    <a:pt x="7236" y="2922"/>
                    <a:pt x="7030" y="3059"/>
                  </a:cubicBezTo>
                  <a:cubicBezTo>
                    <a:pt x="6802" y="3219"/>
                    <a:pt x="6574" y="3379"/>
                    <a:pt x="6368" y="3538"/>
                  </a:cubicBezTo>
                  <a:cubicBezTo>
                    <a:pt x="5957" y="3858"/>
                    <a:pt x="5569" y="4223"/>
                    <a:pt x="5159" y="4566"/>
                  </a:cubicBezTo>
                  <a:cubicBezTo>
                    <a:pt x="4862" y="4817"/>
                    <a:pt x="4542" y="5113"/>
                    <a:pt x="4268" y="5387"/>
                  </a:cubicBezTo>
                  <a:cubicBezTo>
                    <a:pt x="4086" y="5570"/>
                    <a:pt x="3926" y="5752"/>
                    <a:pt x="3766" y="5912"/>
                  </a:cubicBezTo>
                  <a:cubicBezTo>
                    <a:pt x="3561" y="6118"/>
                    <a:pt x="3355" y="6346"/>
                    <a:pt x="3173" y="6551"/>
                  </a:cubicBezTo>
                  <a:cubicBezTo>
                    <a:pt x="3081" y="6665"/>
                    <a:pt x="2990" y="6757"/>
                    <a:pt x="2922" y="6871"/>
                  </a:cubicBezTo>
                  <a:cubicBezTo>
                    <a:pt x="2830" y="6962"/>
                    <a:pt x="2762" y="7076"/>
                    <a:pt x="2671" y="7168"/>
                  </a:cubicBezTo>
                  <a:cubicBezTo>
                    <a:pt x="2488" y="7419"/>
                    <a:pt x="2328" y="7647"/>
                    <a:pt x="2168" y="7898"/>
                  </a:cubicBezTo>
                  <a:cubicBezTo>
                    <a:pt x="2009" y="8103"/>
                    <a:pt x="1849" y="8309"/>
                    <a:pt x="1712" y="8514"/>
                  </a:cubicBezTo>
                  <a:cubicBezTo>
                    <a:pt x="1598" y="8697"/>
                    <a:pt x="1507" y="8902"/>
                    <a:pt x="1392" y="9108"/>
                  </a:cubicBezTo>
                  <a:cubicBezTo>
                    <a:pt x="1401" y="9099"/>
                    <a:pt x="1410" y="9090"/>
                    <a:pt x="1417" y="9082"/>
                  </a:cubicBezTo>
                  <a:lnTo>
                    <a:pt x="1417" y="9082"/>
                  </a:lnTo>
                  <a:cubicBezTo>
                    <a:pt x="1401" y="9115"/>
                    <a:pt x="1385" y="9152"/>
                    <a:pt x="1370" y="9199"/>
                  </a:cubicBezTo>
                  <a:cubicBezTo>
                    <a:pt x="1370" y="9176"/>
                    <a:pt x="1392" y="9131"/>
                    <a:pt x="1392" y="9108"/>
                  </a:cubicBezTo>
                  <a:lnTo>
                    <a:pt x="1392" y="9108"/>
                  </a:lnTo>
                  <a:cubicBezTo>
                    <a:pt x="1255" y="9382"/>
                    <a:pt x="1141" y="9656"/>
                    <a:pt x="1027" y="9930"/>
                  </a:cubicBezTo>
                  <a:cubicBezTo>
                    <a:pt x="890" y="10203"/>
                    <a:pt x="776" y="10477"/>
                    <a:pt x="662" y="10751"/>
                  </a:cubicBezTo>
                  <a:cubicBezTo>
                    <a:pt x="616" y="10888"/>
                    <a:pt x="548" y="11048"/>
                    <a:pt x="502" y="11185"/>
                  </a:cubicBezTo>
                  <a:cubicBezTo>
                    <a:pt x="457" y="11345"/>
                    <a:pt x="411" y="11482"/>
                    <a:pt x="365" y="11641"/>
                  </a:cubicBezTo>
                  <a:cubicBezTo>
                    <a:pt x="274" y="11892"/>
                    <a:pt x="206" y="12144"/>
                    <a:pt x="91" y="12372"/>
                  </a:cubicBezTo>
                  <a:cubicBezTo>
                    <a:pt x="91" y="12395"/>
                    <a:pt x="69" y="12417"/>
                    <a:pt x="69" y="12440"/>
                  </a:cubicBezTo>
                  <a:cubicBezTo>
                    <a:pt x="23" y="12509"/>
                    <a:pt x="0" y="12577"/>
                    <a:pt x="23" y="12669"/>
                  </a:cubicBezTo>
                  <a:cubicBezTo>
                    <a:pt x="46" y="12737"/>
                    <a:pt x="91" y="12805"/>
                    <a:pt x="160" y="12828"/>
                  </a:cubicBezTo>
                  <a:cubicBezTo>
                    <a:pt x="206" y="12865"/>
                    <a:pt x="266" y="12883"/>
                    <a:pt x="326" y="12883"/>
                  </a:cubicBezTo>
                  <a:cubicBezTo>
                    <a:pt x="416" y="12883"/>
                    <a:pt x="507" y="12842"/>
                    <a:pt x="548" y="12760"/>
                  </a:cubicBezTo>
                  <a:cubicBezTo>
                    <a:pt x="639" y="12623"/>
                    <a:pt x="708" y="12463"/>
                    <a:pt x="776" y="12303"/>
                  </a:cubicBezTo>
                  <a:cubicBezTo>
                    <a:pt x="822" y="12189"/>
                    <a:pt x="845" y="12075"/>
                    <a:pt x="890" y="11961"/>
                  </a:cubicBezTo>
                  <a:cubicBezTo>
                    <a:pt x="1004" y="11687"/>
                    <a:pt x="1096" y="11390"/>
                    <a:pt x="1210" y="11116"/>
                  </a:cubicBezTo>
                  <a:cubicBezTo>
                    <a:pt x="1301" y="10843"/>
                    <a:pt x="1415" y="10591"/>
                    <a:pt x="1529" y="10340"/>
                  </a:cubicBezTo>
                  <a:cubicBezTo>
                    <a:pt x="1643" y="10089"/>
                    <a:pt x="1758" y="9838"/>
                    <a:pt x="1872" y="9587"/>
                  </a:cubicBezTo>
                  <a:cubicBezTo>
                    <a:pt x="1963" y="9427"/>
                    <a:pt x="2032" y="9268"/>
                    <a:pt x="2123" y="9108"/>
                  </a:cubicBezTo>
                  <a:cubicBezTo>
                    <a:pt x="2237" y="8880"/>
                    <a:pt x="2397" y="8674"/>
                    <a:pt x="2557" y="8469"/>
                  </a:cubicBezTo>
                  <a:cubicBezTo>
                    <a:pt x="2716" y="8240"/>
                    <a:pt x="2876" y="7989"/>
                    <a:pt x="3059" y="7761"/>
                  </a:cubicBezTo>
                  <a:cubicBezTo>
                    <a:pt x="3218" y="7510"/>
                    <a:pt x="3424" y="7259"/>
                    <a:pt x="3606" y="7031"/>
                  </a:cubicBezTo>
                  <a:lnTo>
                    <a:pt x="3606" y="7031"/>
                  </a:lnTo>
                  <a:cubicBezTo>
                    <a:pt x="3606" y="7046"/>
                    <a:pt x="3596" y="7062"/>
                    <a:pt x="3581" y="7078"/>
                  </a:cubicBezTo>
                  <a:lnTo>
                    <a:pt x="3581" y="7078"/>
                  </a:lnTo>
                  <a:cubicBezTo>
                    <a:pt x="3639" y="7017"/>
                    <a:pt x="3682" y="6955"/>
                    <a:pt x="3743" y="6894"/>
                  </a:cubicBezTo>
                  <a:cubicBezTo>
                    <a:pt x="4040" y="6551"/>
                    <a:pt x="4337" y="6255"/>
                    <a:pt x="4634" y="5958"/>
                  </a:cubicBezTo>
                  <a:cubicBezTo>
                    <a:pt x="4885" y="5684"/>
                    <a:pt x="5136" y="5456"/>
                    <a:pt x="5410" y="5205"/>
                  </a:cubicBezTo>
                  <a:cubicBezTo>
                    <a:pt x="5547" y="5091"/>
                    <a:pt x="5684" y="4976"/>
                    <a:pt x="5821" y="4862"/>
                  </a:cubicBezTo>
                  <a:cubicBezTo>
                    <a:pt x="5980" y="4725"/>
                    <a:pt x="6140" y="4588"/>
                    <a:pt x="6300" y="4429"/>
                  </a:cubicBezTo>
                  <a:cubicBezTo>
                    <a:pt x="6460" y="4292"/>
                    <a:pt x="6619" y="4155"/>
                    <a:pt x="6802" y="4018"/>
                  </a:cubicBezTo>
                  <a:cubicBezTo>
                    <a:pt x="6962" y="3904"/>
                    <a:pt x="7122" y="3767"/>
                    <a:pt x="7281" y="3653"/>
                  </a:cubicBezTo>
                  <a:cubicBezTo>
                    <a:pt x="7532" y="3493"/>
                    <a:pt x="7784" y="3356"/>
                    <a:pt x="8057" y="3219"/>
                  </a:cubicBezTo>
                  <a:cubicBezTo>
                    <a:pt x="8354" y="3059"/>
                    <a:pt x="8651" y="2922"/>
                    <a:pt x="8948" y="2762"/>
                  </a:cubicBezTo>
                  <a:cubicBezTo>
                    <a:pt x="9244" y="2625"/>
                    <a:pt x="9518" y="2488"/>
                    <a:pt x="9815" y="2352"/>
                  </a:cubicBezTo>
                  <a:cubicBezTo>
                    <a:pt x="9952" y="2306"/>
                    <a:pt x="10089" y="2260"/>
                    <a:pt x="10226" y="2215"/>
                  </a:cubicBezTo>
                  <a:cubicBezTo>
                    <a:pt x="10363" y="2146"/>
                    <a:pt x="10500" y="2100"/>
                    <a:pt x="10637" y="2055"/>
                  </a:cubicBezTo>
                  <a:cubicBezTo>
                    <a:pt x="10614" y="2055"/>
                    <a:pt x="10591" y="2078"/>
                    <a:pt x="10545" y="2078"/>
                  </a:cubicBezTo>
                  <a:lnTo>
                    <a:pt x="10686" y="2031"/>
                  </a:lnTo>
                  <a:lnTo>
                    <a:pt x="10686" y="2031"/>
                  </a:lnTo>
                  <a:cubicBezTo>
                    <a:pt x="10676" y="2032"/>
                    <a:pt x="10668" y="2032"/>
                    <a:pt x="10659" y="2032"/>
                  </a:cubicBezTo>
                  <a:cubicBezTo>
                    <a:pt x="11070" y="1895"/>
                    <a:pt x="11504" y="1758"/>
                    <a:pt x="11915" y="1621"/>
                  </a:cubicBezTo>
                  <a:cubicBezTo>
                    <a:pt x="12166" y="1530"/>
                    <a:pt x="12417" y="1461"/>
                    <a:pt x="12645" y="1370"/>
                  </a:cubicBezTo>
                  <a:cubicBezTo>
                    <a:pt x="12896" y="1302"/>
                    <a:pt x="13147" y="1256"/>
                    <a:pt x="13399" y="1187"/>
                  </a:cubicBezTo>
                  <a:cubicBezTo>
                    <a:pt x="13878" y="1073"/>
                    <a:pt x="14357" y="959"/>
                    <a:pt x="14859" y="891"/>
                  </a:cubicBezTo>
                  <a:cubicBezTo>
                    <a:pt x="15110" y="845"/>
                    <a:pt x="15384" y="822"/>
                    <a:pt x="15658" y="777"/>
                  </a:cubicBezTo>
                  <a:cubicBezTo>
                    <a:pt x="15909" y="731"/>
                    <a:pt x="16183" y="708"/>
                    <a:pt x="16434" y="662"/>
                  </a:cubicBezTo>
                  <a:lnTo>
                    <a:pt x="16891" y="662"/>
                  </a:lnTo>
                  <a:cubicBezTo>
                    <a:pt x="17073" y="662"/>
                    <a:pt x="17233" y="640"/>
                    <a:pt x="17416" y="640"/>
                  </a:cubicBezTo>
                  <a:cubicBezTo>
                    <a:pt x="17758" y="662"/>
                    <a:pt x="18123" y="662"/>
                    <a:pt x="18466" y="685"/>
                  </a:cubicBezTo>
                  <a:cubicBezTo>
                    <a:pt x="18808" y="708"/>
                    <a:pt x="19151" y="708"/>
                    <a:pt x="19493" y="754"/>
                  </a:cubicBezTo>
                  <a:cubicBezTo>
                    <a:pt x="19812" y="777"/>
                    <a:pt x="20109" y="822"/>
                    <a:pt x="20429" y="868"/>
                  </a:cubicBezTo>
                  <a:lnTo>
                    <a:pt x="20406" y="868"/>
                  </a:lnTo>
                  <a:cubicBezTo>
                    <a:pt x="20474" y="891"/>
                    <a:pt x="20543" y="891"/>
                    <a:pt x="20611" y="914"/>
                  </a:cubicBezTo>
                  <a:lnTo>
                    <a:pt x="20657" y="914"/>
                  </a:lnTo>
                  <a:cubicBezTo>
                    <a:pt x="20657" y="914"/>
                    <a:pt x="20657" y="914"/>
                    <a:pt x="20657" y="914"/>
                  </a:cubicBezTo>
                  <a:lnTo>
                    <a:pt x="20657" y="914"/>
                  </a:lnTo>
                  <a:cubicBezTo>
                    <a:pt x="20657" y="914"/>
                    <a:pt x="20657" y="914"/>
                    <a:pt x="20657" y="914"/>
                  </a:cubicBezTo>
                  <a:lnTo>
                    <a:pt x="20657" y="914"/>
                  </a:lnTo>
                  <a:cubicBezTo>
                    <a:pt x="20657" y="914"/>
                    <a:pt x="20661" y="914"/>
                    <a:pt x="20666" y="915"/>
                  </a:cubicBezTo>
                  <a:lnTo>
                    <a:pt x="20666" y="915"/>
                  </a:lnTo>
                  <a:cubicBezTo>
                    <a:pt x="20663" y="915"/>
                    <a:pt x="20660" y="914"/>
                    <a:pt x="20657" y="914"/>
                  </a:cubicBezTo>
                  <a:lnTo>
                    <a:pt x="20657" y="914"/>
                  </a:lnTo>
                  <a:cubicBezTo>
                    <a:pt x="20657" y="914"/>
                    <a:pt x="20680" y="936"/>
                    <a:pt x="20680" y="936"/>
                  </a:cubicBezTo>
                  <a:cubicBezTo>
                    <a:pt x="20680" y="923"/>
                    <a:pt x="20673" y="918"/>
                    <a:pt x="20666" y="915"/>
                  </a:cubicBezTo>
                  <a:lnTo>
                    <a:pt x="20666" y="915"/>
                  </a:lnTo>
                  <a:cubicBezTo>
                    <a:pt x="21667" y="1120"/>
                    <a:pt x="22669" y="1371"/>
                    <a:pt x="23647" y="1644"/>
                  </a:cubicBezTo>
                  <a:cubicBezTo>
                    <a:pt x="23898" y="1735"/>
                    <a:pt x="24149" y="1804"/>
                    <a:pt x="24400" y="1872"/>
                  </a:cubicBezTo>
                  <a:cubicBezTo>
                    <a:pt x="24674" y="1963"/>
                    <a:pt x="24948" y="2032"/>
                    <a:pt x="25222" y="2123"/>
                  </a:cubicBezTo>
                  <a:cubicBezTo>
                    <a:pt x="25496" y="2215"/>
                    <a:pt x="25770" y="2306"/>
                    <a:pt x="26044" y="2420"/>
                  </a:cubicBezTo>
                  <a:cubicBezTo>
                    <a:pt x="26318" y="2534"/>
                    <a:pt x="26592" y="2625"/>
                    <a:pt x="26888" y="2717"/>
                  </a:cubicBezTo>
                  <a:cubicBezTo>
                    <a:pt x="27436" y="2899"/>
                    <a:pt x="27961" y="3105"/>
                    <a:pt x="28509" y="3310"/>
                  </a:cubicBezTo>
                  <a:cubicBezTo>
                    <a:pt x="28988" y="3493"/>
                    <a:pt x="29468" y="3698"/>
                    <a:pt x="29947" y="3904"/>
                  </a:cubicBezTo>
                  <a:cubicBezTo>
                    <a:pt x="30449" y="4109"/>
                    <a:pt x="30928" y="4337"/>
                    <a:pt x="31431" y="4543"/>
                  </a:cubicBezTo>
                  <a:cubicBezTo>
                    <a:pt x="31682" y="4657"/>
                    <a:pt x="31933" y="4748"/>
                    <a:pt x="32161" y="4862"/>
                  </a:cubicBezTo>
                  <a:cubicBezTo>
                    <a:pt x="32435" y="4976"/>
                    <a:pt x="32686" y="5091"/>
                    <a:pt x="32937" y="5205"/>
                  </a:cubicBezTo>
                  <a:cubicBezTo>
                    <a:pt x="33257" y="5342"/>
                    <a:pt x="33599" y="5501"/>
                    <a:pt x="33896" y="5638"/>
                  </a:cubicBezTo>
                  <a:cubicBezTo>
                    <a:pt x="34078" y="5730"/>
                    <a:pt x="34261" y="5821"/>
                    <a:pt x="34443" y="5912"/>
                  </a:cubicBezTo>
                  <a:cubicBezTo>
                    <a:pt x="34443" y="5910"/>
                    <a:pt x="34443" y="5908"/>
                    <a:pt x="34443" y="5906"/>
                  </a:cubicBezTo>
                  <a:lnTo>
                    <a:pt x="34443" y="5906"/>
                  </a:lnTo>
                  <a:cubicBezTo>
                    <a:pt x="34451" y="5910"/>
                    <a:pt x="34458" y="5912"/>
                    <a:pt x="34466" y="5912"/>
                  </a:cubicBezTo>
                  <a:cubicBezTo>
                    <a:pt x="35014" y="6186"/>
                    <a:pt x="35539" y="6437"/>
                    <a:pt x="36087" y="6643"/>
                  </a:cubicBezTo>
                  <a:cubicBezTo>
                    <a:pt x="36589" y="6848"/>
                    <a:pt x="37091" y="7076"/>
                    <a:pt x="37571" y="7305"/>
                  </a:cubicBezTo>
                  <a:cubicBezTo>
                    <a:pt x="38118" y="7533"/>
                    <a:pt x="38643" y="7784"/>
                    <a:pt x="39191" y="8012"/>
                  </a:cubicBezTo>
                  <a:cubicBezTo>
                    <a:pt x="39442" y="8126"/>
                    <a:pt x="39693" y="8195"/>
                    <a:pt x="39944" y="8309"/>
                  </a:cubicBezTo>
                  <a:cubicBezTo>
                    <a:pt x="40195" y="8400"/>
                    <a:pt x="40447" y="8492"/>
                    <a:pt x="40698" y="8583"/>
                  </a:cubicBezTo>
                  <a:cubicBezTo>
                    <a:pt x="40972" y="8674"/>
                    <a:pt x="41245" y="8788"/>
                    <a:pt x="41519" y="8880"/>
                  </a:cubicBezTo>
                  <a:cubicBezTo>
                    <a:pt x="41770" y="8971"/>
                    <a:pt x="42044" y="9039"/>
                    <a:pt x="42318" y="9131"/>
                  </a:cubicBezTo>
                  <a:cubicBezTo>
                    <a:pt x="42569" y="9199"/>
                    <a:pt x="42820" y="9268"/>
                    <a:pt x="43071" y="9336"/>
                  </a:cubicBezTo>
                  <a:cubicBezTo>
                    <a:pt x="43345" y="9405"/>
                    <a:pt x="43642" y="9473"/>
                    <a:pt x="43916" y="9541"/>
                  </a:cubicBezTo>
                  <a:cubicBezTo>
                    <a:pt x="44464" y="9678"/>
                    <a:pt x="44989" y="9793"/>
                    <a:pt x="45537" y="9930"/>
                  </a:cubicBezTo>
                  <a:cubicBezTo>
                    <a:pt x="46016" y="10044"/>
                    <a:pt x="46518" y="10158"/>
                    <a:pt x="46997" y="10249"/>
                  </a:cubicBezTo>
                  <a:cubicBezTo>
                    <a:pt x="47568" y="10340"/>
                    <a:pt x="48139" y="10500"/>
                    <a:pt x="48709" y="10591"/>
                  </a:cubicBezTo>
                  <a:cubicBezTo>
                    <a:pt x="49006" y="10660"/>
                    <a:pt x="49303" y="10706"/>
                    <a:pt x="49577" y="10751"/>
                  </a:cubicBezTo>
                  <a:cubicBezTo>
                    <a:pt x="49851" y="10797"/>
                    <a:pt x="50124" y="10843"/>
                    <a:pt x="50421" y="10888"/>
                  </a:cubicBezTo>
                  <a:cubicBezTo>
                    <a:pt x="50969" y="10957"/>
                    <a:pt x="51540" y="11025"/>
                    <a:pt x="52110" y="11071"/>
                  </a:cubicBezTo>
                  <a:cubicBezTo>
                    <a:pt x="52430" y="11094"/>
                    <a:pt x="52727" y="11116"/>
                    <a:pt x="53046" y="11116"/>
                  </a:cubicBezTo>
                  <a:cubicBezTo>
                    <a:pt x="53320" y="11116"/>
                    <a:pt x="53594" y="11094"/>
                    <a:pt x="53868" y="11094"/>
                  </a:cubicBezTo>
                  <a:cubicBezTo>
                    <a:pt x="54347" y="11094"/>
                    <a:pt x="54849" y="11048"/>
                    <a:pt x="55329" y="11002"/>
                  </a:cubicBezTo>
                  <a:cubicBezTo>
                    <a:pt x="55580" y="10979"/>
                    <a:pt x="55808" y="10957"/>
                    <a:pt x="56036" y="10911"/>
                  </a:cubicBezTo>
                  <a:cubicBezTo>
                    <a:pt x="56287" y="10865"/>
                    <a:pt x="56538" y="10820"/>
                    <a:pt x="56789" y="10774"/>
                  </a:cubicBezTo>
                  <a:cubicBezTo>
                    <a:pt x="57041" y="10728"/>
                    <a:pt x="57314" y="10683"/>
                    <a:pt x="57566" y="10614"/>
                  </a:cubicBezTo>
                  <a:cubicBezTo>
                    <a:pt x="57794" y="10569"/>
                    <a:pt x="58045" y="10500"/>
                    <a:pt x="58273" y="10432"/>
                  </a:cubicBezTo>
                  <a:cubicBezTo>
                    <a:pt x="58707" y="10318"/>
                    <a:pt x="59140" y="10181"/>
                    <a:pt x="59574" y="10021"/>
                  </a:cubicBezTo>
                  <a:cubicBezTo>
                    <a:pt x="59780" y="9952"/>
                    <a:pt x="60008" y="9884"/>
                    <a:pt x="60213" y="9793"/>
                  </a:cubicBezTo>
                  <a:cubicBezTo>
                    <a:pt x="60396" y="9701"/>
                    <a:pt x="60601" y="9610"/>
                    <a:pt x="60784" y="9519"/>
                  </a:cubicBezTo>
                  <a:cubicBezTo>
                    <a:pt x="60944" y="9427"/>
                    <a:pt x="61103" y="9336"/>
                    <a:pt x="61240" y="9245"/>
                  </a:cubicBezTo>
                  <a:cubicBezTo>
                    <a:pt x="61332" y="9199"/>
                    <a:pt x="61423" y="9131"/>
                    <a:pt x="61491" y="9085"/>
                  </a:cubicBezTo>
                  <a:cubicBezTo>
                    <a:pt x="61583" y="9016"/>
                    <a:pt x="61651" y="8948"/>
                    <a:pt x="61697" y="8834"/>
                  </a:cubicBezTo>
                  <a:cubicBezTo>
                    <a:pt x="61720" y="8765"/>
                    <a:pt x="61720" y="8674"/>
                    <a:pt x="61674" y="8606"/>
                  </a:cubicBezTo>
                  <a:cubicBezTo>
                    <a:pt x="61628" y="8537"/>
                    <a:pt x="61583" y="8492"/>
                    <a:pt x="61514" y="8469"/>
                  </a:cubicBezTo>
                  <a:cubicBezTo>
                    <a:pt x="61469" y="8446"/>
                    <a:pt x="61446" y="8446"/>
                    <a:pt x="61423" y="8446"/>
                  </a:cubicBezTo>
                  <a:cubicBezTo>
                    <a:pt x="61377" y="8446"/>
                    <a:pt x="61332" y="8446"/>
                    <a:pt x="61286" y="8469"/>
                  </a:cubicBezTo>
                  <a:cubicBezTo>
                    <a:pt x="61263" y="8469"/>
                    <a:pt x="61263" y="8492"/>
                    <a:pt x="61240" y="8492"/>
                  </a:cubicBezTo>
                  <a:cubicBezTo>
                    <a:pt x="61218" y="8492"/>
                    <a:pt x="61195" y="8514"/>
                    <a:pt x="61172" y="8537"/>
                  </a:cubicBezTo>
                  <a:cubicBezTo>
                    <a:pt x="61103" y="8560"/>
                    <a:pt x="61058" y="8583"/>
                    <a:pt x="61012" y="8628"/>
                  </a:cubicBezTo>
                  <a:cubicBezTo>
                    <a:pt x="60898" y="8697"/>
                    <a:pt x="60761" y="8788"/>
                    <a:pt x="60624" y="8857"/>
                  </a:cubicBezTo>
                  <a:cubicBezTo>
                    <a:pt x="60487" y="8948"/>
                    <a:pt x="60327" y="9016"/>
                    <a:pt x="60190" y="9085"/>
                  </a:cubicBezTo>
                  <a:cubicBezTo>
                    <a:pt x="60031" y="9176"/>
                    <a:pt x="59848" y="9245"/>
                    <a:pt x="59688" y="9290"/>
                  </a:cubicBezTo>
                  <a:cubicBezTo>
                    <a:pt x="59506" y="9359"/>
                    <a:pt x="59346" y="9427"/>
                    <a:pt x="59163" y="9496"/>
                  </a:cubicBezTo>
                  <a:cubicBezTo>
                    <a:pt x="58844" y="9587"/>
                    <a:pt x="58547" y="9678"/>
                    <a:pt x="58227" y="9770"/>
                  </a:cubicBezTo>
                  <a:cubicBezTo>
                    <a:pt x="57862" y="9861"/>
                    <a:pt x="57497" y="9975"/>
                    <a:pt x="57132" y="10044"/>
                  </a:cubicBezTo>
                  <a:cubicBezTo>
                    <a:pt x="56767" y="10135"/>
                    <a:pt x="56401" y="10203"/>
                    <a:pt x="56013" y="10249"/>
                  </a:cubicBezTo>
                  <a:cubicBezTo>
                    <a:pt x="55694" y="10318"/>
                    <a:pt x="55374" y="10340"/>
                    <a:pt x="55032" y="10386"/>
                  </a:cubicBezTo>
                  <a:cubicBezTo>
                    <a:pt x="54553" y="10432"/>
                    <a:pt x="54050" y="10454"/>
                    <a:pt x="53571" y="10454"/>
                  </a:cubicBezTo>
                  <a:lnTo>
                    <a:pt x="52727" y="10454"/>
                  </a:lnTo>
                  <a:cubicBezTo>
                    <a:pt x="52430" y="10432"/>
                    <a:pt x="52133" y="10409"/>
                    <a:pt x="51836" y="10386"/>
                  </a:cubicBezTo>
                  <a:cubicBezTo>
                    <a:pt x="51562" y="10386"/>
                    <a:pt x="51311" y="10340"/>
                    <a:pt x="51060" y="10318"/>
                  </a:cubicBezTo>
                  <a:cubicBezTo>
                    <a:pt x="50786" y="10272"/>
                    <a:pt x="50512" y="10249"/>
                    <a:pt x="50239" y="10203"/>
                  </a:cubicBezTo>
                  <a:cubicBezTo>
                    <a:pt x="49714" y="10135"/>
                    <a:pt x="49189" y="10021"/>
                    <a:pt x="48641" y="9930"/>
                  </a:cubicBezTo>
                  <a:cubicBezTo>
                    <a:pt x="48390" y="9884"/>
                    <a:pt x="48116" y="9815"/>
                    <a:pt x="47842" y="9747"/>
                  </a:cubicBezTo>
                  <a:cubicBezTo>
                    <a:pt x="47591" y="9701"/>
                    <a:pt x="47317" y="9656"/>
                    <a:pt x="47066" y="9587"/>
                  </a:cubicBezTo>
                  <a:cubicBezTo>
                    <a:pt x="46564" y="9496"/>
                    <a:pt x="46084" y="9382"/>
                    <a:pt x="45582" y="9268"/>
                  </a:cubicBezTo>
                  <a:cubicBezTo>
                    <a:pt x="45308" y="9199"/>
                    <a:pt x="45057" y="9131"/>
                    <a:pt x="44783" y="9085"/>
                  </a:cubicBezTo>
                  <a:cubicBezTo>
                    <a:pt x="44509" y="9016"/>
                    <a:pt x="44236" y="8948"/>
                    <a:pt x="43984" y="8880"/>
                  </a:cubicBezTo>
                  <a:cubicBezTo>
                    <a:pt x="43437" y="8743"/>
                    <a:pt x="42912" y="8628"/>
                    <a:pt x="42364" y="8469"/>
                  </a:cubicBezTo>
                  <a:cubicBezTo>
                    <a:pt x="41839" y="8309"/>
                    <a:pt x="41291" y="8126"/>
                    <a:pt x="40766" y="7921"/>
                  </a:cubicBezTo>
                  <a:cubicBezTo>
                    <a:pt x="40515" y="7830"/>
                    <a:pt x="40264" y="7738"/>
                    <a:pt x="40013" y="7624"/>
                  </a:cubicBezTo>
                  <a:cubicBezTo>
                    <a:pt x="39739" y="7533"/>
                    <a:pt x="39465" y="7442"/>
                    <a:pt x="39214" y="7327"/>
                  </a:cubicBezTo>
                  <a:cubicBezTo>
                    <a:pt x="38666" y="7099"/>
                    <a:pt x="38141" y="6848"/>
                    <a:pt x="37616" y="6597"/>
                  </a:cubicBezTo>
                  <a:cubicBezTo>
                    <a:pt x="37137" y="6392"/>
                    <a:pt x="36635" y="6186"/>
                    <a:pt x="36133" y="5981"/>
                  </a:cubicBezTo>
                  <a:cubicBezTo>
                    <a:pt x="35699" y="5798"/>
                    <a:pt x="35288" y="5593"/>
                    <a:pt x="34877" y="5410"/>
                  </a:cubicBezTo>
                  <a:cubicBezTo>
                    <a:pt x="34740" y="5342"/>
                    <a:pt x="34603" y="5273"/>
                    <a:pt x="34466" y="5205"/>
                  </a:cubicBezTo>
                  <a:cubicBezTo>
                    <a:pt x="33964" y="4954"/>
                    <a:pt x="33439" y="4703"/>
                    <a:pt x="32937" y="4497"/>
                  </a:cubicBezTo>
                  <a:cubicBezTo>
                    <a:pt x="32686" y="4383"/>
                    <a:pt x="32435" y="4269"/>
                    <a:pt x="32184" y="4155"/>
                  </a:cubicBezTo>
                  <a:cubicBezTo>
                    <a:pt x="31933" y="4041"/>
                    <a:pt x="31659" y="3949"/>
                    <a:pt x="31408" y="3835"/>
                  </a:cubicBezTo>
                  <a:cubicBezTo>
                    <a:pt x="30928" y="3630"/>
                    <a:pt x="30426" y="3401"/>
                    <a:pt x="29947" y="3196"/>
                  </a:cubicBezTo>
                  <a:cubicBezTo>
                    <a:pt x="29696" y="3082"/>
                    <a:pt x="29445" y="2991"/>
                    <a:pt x="29216" y="2877"/>
                  </a:cubicBezTo>
                  <a:cubicBezTo>
                    <a:pt x="28965" y="2785"/>
                    <a:pt x="28714" y="2694"/>
                    <a:pt x="28486" y="2603"/>
                  </a:cubicBezTo>
                  <a:cubicBezTo>
                    <a:pt x="27961" y="2420"/>
                    <a:pt x="27436" y="2215"/>
                    <a:pt x="26911" y="2032"/>
                  </a:cubicBezTo>
                  <a:cubicBezTo>
                    <a:pt x="26614" y="1941"/>
                    <a:pt x="26318" y="1827"/>
                    <a:pt x="26021" y="1712"/>
                  </a:cubicBezTo>
                  <a:cubicBezTo>
                    <a:pt x="25747" y="1621"/>
                    <a:pt x="25496" y="1530"/>
                    <a:pt x="25222" y="1439"/>
                  </a:cubicBezTo>
                  <a:cubicBezTo>
                    <a:pt x="24948" y="1347"/>
                    <a:pt x="24674" y="1279"/>
                    <a:pt x="24400" y="1210"/>
                  </a:cubicBezTo>
                  <a:cubicBezTo>
                    <a:pt x="24149" y="1119"/>
                    <a:pt x="23898" y="1050"/>
                    <a:pt x="23624" y="959"/>
                  </a:cubicBezTo>
                  <a:cubicBezTo>
                    <a:pt x="23122" y="799"/>
                    <a:pt x="22597" y="685"/>
                    <a:pt x="22072" y="571"/>
                  </a:cubicBezTo>
                  <a:cubicBezTo>
                    <a:pt x="21570" y="434"/>
                    <a:pt x="21045" y="343"/>
                    <a:pt x="20543" y="252"/>
                  </a:cubicBezTo>
                  <a:lnTo>
                    <a:pt x="20566" y="252"/>
                  </a:lnTo>
                  <a:cubicBezTo>
                    <a:pt x="20315" y="206"/>
                    <a:pt x="20064" y="160"/>
                    <a:pt x="19812" y="115"/>
                  </a:cubicBezTo>
                  <a:cubicBezTo>
                    <a:pt x="19516" y="92"/>
                    <a:pt x="19242" y="69"/>
                    <a:pt x="18968" y="69"/>
                  </a:cubicBezTo>
                  <a:cubicBezTo>
                    <a:pt x="18397" y="23"/>
                    <a:pt x="17849" y="1"/>
                    <a:pt x="17302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36"/>
            <p:cNvSpPr/>
            <p:nvPr/>
          </p:nvSpPr>
          <p:spPr>
            <a:xfrm>
              <a:off x="13492863" y="3570558"/>
              <a:ext cx="66796" cy="27994"/>
            </a:xfrm>
            <a:custGeom>
              <a:avLst/>
              <a:gdLst/>
              <a:ahLst/>
              <a:cxnLst/>
              <a:rect l="l" t="t" r="r" b="b"/>
              <a:pathLst>
                <a:path w="2398" h="1005" extrusionOk="0">
                  <a:moveTo>
                    <a:pt x="161" y="0"/>
                  </a:moveTo>
                  <a:cubicBezTo>
                    <a:pt x="115" y="0"/>
                    <a:pt x="92" y="23"/>
                    <a:pt x="69" y="69"/>
                  </a:cubicBezTo>
                  <a:cubicBezTo>
                    <a:pt x="69" y="69"/>
                    <a:pt x="69" y="92"/>
                    <a:pt x="69" y="92"/>
                  </a:cubicBezTo>
                  <a:cubicBezTo>
                    <a:pt x="46" y="115"/>
                    <a:pt x="24" y="137"/>
                    <a:pt x="1" y="160"/>
                  </a:cubicBezTo>
                  <a:cubicBezTo>
                    <a:pt x="1" y="229"/>
                    <a:pt x="24" y="274"/>
                    <a:pt x="69" y="297"/>
                  </a:cubicBezTo>
                  <a:cubicBezTo>
                    <a:pt x="434" y="434"/>
                    <a:pt x="800" y="548"/>
                    <a:pt x="1142" y="662"/>
                  </a:cubicBezTo>
                  <a:cubicBezTo>
                    <a:pt x="1302" y="731"/>
                    <a:pt x="1462" y="776"/>
                    <a:pt x="1621" y="845"/>
                  </a:cubicBezTo>
                  <a:cubicBezTo>
                    <a:pt x="1690" y="868"/>
                    <a:pt x="1758" y="891"/>
                    <a:pt x="1827" y="913"/>
                  </a:cubicBezTo>
                  <a:cubicBezTo>
                    <a:pt x="1895" y="936"/>
                    <a:pt x="1941" y="936"/>
                    <a:pt x="1987" y="959"/>
                  </a:cubicBezTo>
                  <a:cubicBezTo>
                    <a:pt x="2032" y="982"/>
                    <a:pt x="2101" y="982"/>
                    <a:pt x="2146" y="1005"/>
                  </a:cubicBezTo>
                  <a:lnTo>
                    <a:pt x="2306" y="1005"/>
                  </a:lnTo>
                  <a:cubicBezTo>
                    <a:pt x="2329" y="1005"/>
                    <a:pt x="2375" y="959"/>
                    <a:pt x="2375" y="936"/>
                  </a:cubicBezTo>
                  <a:cubicBezTo>
                    <a:pt x="2397" y="891"/>
                    <a:pt x="2375" y="822"/>
                    <a:pt x="2329" y="799"/>
                  </a:cubicBezTo>
                  <a:lnTo>
                    <a:pt x="2306" y="776"/>
                  </a:lnTo>
                  <a:lnTo>
                    <a:pt x="2260" y="754"/>
                  </a:lnTo>
                  <a:cubicBezTo>
                    <a:pt x="2238" y="731"/>
                    <a:pt x="2215" y="731"/>
                    <a:pt x="2192" y="731"/>
                  </a:cubicBezTo>
                  <a:cubicBezTo>
                    <a:pt x="2146" y="708"/>
                    <a:pt x="2101" y="685"/>
                    <a:pt x="2055" y="662"/>
                  </a:cubicBezTo>
                  <a:cubicBezTo>
                    <a:pt x="1987" y="639"/>
                    <a:pt x="1895" y="617"/>
                    <a:pt x="1804" y="571"/>
                  </a:cubicBezTo>
                  <a:cubicBezTo>
                    <a:pt x="1644" y="525"/>
                    <a:pt x="1484" y="457"/>
                    <a:pt x="1325" y="411"/>
                  </a:cubicBezTo>
                  <a:cubicBezTo>
                    <a:pt x="1165" y="343"/>
                    <a:pt x="982" y="297"/>
                    <a:pt x="822" y="229"/>
                  </a:cubicBezTo>
                  <a:cubicBezTo>
                    <a:pt x="617" y="160"/>
                    <a:pt x="412" y="92"/>
                    <a:pt x="206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36"/>
            <p:cNvSpPr/>
            <p:nvPr/>
          </p:nvSpPr>
          <p:spPr>
            <a:xfrm>
              <a:off x="12555709" y="3587717"/>
              <a:ext cx="76323" cy="134122"/>
            </a:xfrm>
            <a:custGeom>
              <a:avLst/>
              <a:gdLst/>
              <a:ahLst/>
              <a:cxnLst/>
              <a:rect l="l" t="t" r="r" b="b"/>
              <a:pathLst>
                <a:path w="2740" h="4815" extrusionOk="0">
                  <a:moveTo>
                    <a:pt x="2420" y="1"/>
                  </a:moveTo>
                  <a:cubicBezTo>
                    <a:pt x="2374" y="1"/>
                    <a:pt x="2351" y="23"/>
                    <a:pt x="2306" y="23"/>
                  </a:cubicBezTo>
                  <a:cubicBezTo>
                    <a:pt x="2237" y="46"/>
                    <a:pt x="2191" y="92"/>
                    <a:pt x="2169" y="138"/>
                  </a:cubicBezTo>
                  <a:cubicBezTo>
                    <a:pt x="2100" y="206"/>
                    <a:pt x="2055" y="297"/>
                    <a:pt x="2009" y="389"/>
                  </a:cubicBezTo>
                  <a:cubicBezTo>
                    <a:pt x="1895" y="548"/>
                    <a:pt x="1803" y="685"/>
                    <a:pt x="1712" y="845"/>
                  </a:cubicBezTo>
                  <a:cubicBezTo>
                    <a:pt x="1621" y="1005"/>
                    <a:pt x="1507" y="1165"/>
                    <a:pt x="1415" y="1325"/>
                  </a:cubicBezTo>
                  <a:cubicBezTo>
                    <a:pt x="1415" y="1347"/>
                    <a:pt x="1393" y="1370"/>
                    <a:pt x="1393" y="1393"/>
                  </a:cubicBezTo>
                  <a:cubicBezTo>
                    <a:pt x="1370" y="1439"/>
                    <a:pt x="1347" y="1484"/>
                    <a:pt x="1324" y="1507"/>
                  </a:cubicBezTo>
                  <a:cubicBezTo>
                    <a:pt x="1187" y="1758"/>
                    <a:pt x="1050" y="2009"/>
                    <a:pt x="913" y="2260"/>
                  </a:cubicBezTo>
                  <a:cubicBezTo>
                    <a:pt x="890" y="2306"/>
                    <a:pt x="868" y="2352"/>
                    <a:pt x="845" y="2397"/>
                  </a:cubicBezTo>
                  <a:cubicBezTo>
                    <a:pt x="799" y="2397"/>
                    <a:pt x="754" y="2420"/>
                    <a:pt x="731" y="2443"/>
                  </a:cubicBezTo>
                  <a:cubicBezTo>
                    <a:pt x="685" y="2466"/>
                    <a:pt x="639" y="2511"/>
                    <a:pt x="617" y="2557"/>
                  </a:cubicBezTo>
                  <a:cubicBezTo>
                    <a:pt x="594" y="2580"/>
                    <a:pt x="571" y="2603"/>
                    <a:pt x="548" y="2648"/>
                  </a:cubicBezTo>
                  <a:cubicBezTo>
                    <a:pt x="525" y="2694"/>
                    <a:pt x="480" y="2763"/>
                    <a:pt x="457" y="2808"/>
                  </a:cubicBezTo>
                  <a:cubicBezTo>
                    <a:pt x="411" y="2945"/>
                    <a:pt x="343" y="3059"/>
                    <a:pt x="274" y="3196"/>
                  </a:cubicBezTo>
                  <a:cubicBezTo>
                    <a:pt x="229" y="3356"/>
                    <a:pt x="183" y="3493"/>
                    <a:pt x="137" y="3653"/>
                  </a:cubicBezTo>
                  <a:cubicBezTo>
                    <a:pt x="69" y="3812"/>
                    <a:pt x="46" y="3995"/>
                    <a:pt x="0" y="4155"/>
                  </a:cubicBezTo>
                  <a:cubicBezTo>
                    <a:pt x="0" y="4246"/>
                    <a:pt x="0" y="4337"/>
                    <a:pt x="0" y="4452"/>
                  </a:cubicBezTo>
                  <a:cubicBezTo>
                    <a:pt x="0" y="4474"/>
                    <a:pt x="0" y="4520"/>
                    <a:pt x="23" y="4566"/>
                  </a:cubicBezTo>
                  <a:cubicBezTo>
                    <a:pt x="23" y="4634"/>
                    <a:pt x="69" y="4680"/>
                    <a:pt x="114" y="4725"/>
                  </a:cubicBezTo>
                  <a:cubicBezTo>
                    <a:pt x="151" y="4786"/>
                    <a:pt x="225" y="4814"/>
                    <a:pt x="300" y="4814"/>
                  </a:cubicBezTo>
                  <a:cubicBezTo>
                    <a:pt x="368" y="4814"/>
                    <a:pt x="436" y="4791"/>
                    <a:pt x="480" y="4748"/>
                  </a:cubicBezTo>
                  <a:cubicBezTo>
                    <a:pt x="502" y="4725"/>
                    <a:pt x="525" y="4703"/>
                    <a:pt x="548" y="4680"/>
                  </a:cubicBezTo>
                  <a:cubicBezTo>
                    <a:pt x="559" y="4691"/>
                    <a:pt x="571" y="4697"/>
                    <a:pt x="585" y="4697"/>
                  </a:cubicBezTo>
                  <a:cubicBezTo>
                    <a:pt x="599" y="4697"/>
                    <a:pt x="617" y="4691"/>
                    <a:pt x="639" y="4680"/>
                  </a:cubicBezTo>
                  <a:cubicBezTo>
                    <a:pt x="685" y="4680"/>
                    <a:pt x="708" y="4657"/>
                    <a:pt x="754" y="4634"/>
                  </a:cubicBezTo>
                  <a:cubicBezTo>
                    <a:pt x="845" y="4566"/>
                    <a:pt x="868" y="4429"/>
                    <a:pt x="890" y="4292"/>
                  </a:cubicBezTo>
                  <a:cubicBezTo>
                    <a:pt x="913" y="4223"/>
                    <a:pt x="913" y="4132"/>
                    <a:pt x="936" y="4064"/>
                  </a:cubicBezTo>
                  <a:cubicBezTo>
                    <a:pt x="936" y="3995"/>
                    <a:pt x="936" y="3949"/>
                    <a:pt x="936" y="3904"/>
                  </a:cubicBezTo>
                  <a:lnTo>
                    <a:pt x="936" y="3881"/>
                  </a:lnTo>
                  <a:cubicBezTo>
                    <a:pt x="959" y="3812"/>
                    <a:pt x="982" y="3744"/>
                    <a:pt x="1027" y="3698"/>
                  </a:cubicBezTo>
                  <a:cubicBezTo>
                    <a:pt x="1027" y="3653"/>
                    <a:pt x="1027" y="3630"/>
                    <a:pt x="1050" y="3607"/>
                  </a:cubicBezTo>
                  <a:cubicBezTo>
                    <a:pt x="1050" y="3607"/>
                    <a:pt x="1050" y="3584"/>
                    <a:pt x="1050" y="3584"/>
                  </a:cubicBezTo>
                  <a:cubicBezTo>
                    <a:pt x="1073" y="3561"/>
                    <a:pt x="1119" y="3539"/>
                    <a:pt x="1142" y="3493"/>
                  </a:cubicBezTo>
                  <a:cubicBezTo>
                    <a:pt x="1164" y="3470"/>
                    <a:pt x="1187" y="3424"/>
                    <a:pt x="1187" y="3402"/>
                  </a:cubicBezTo>
                  <a:cubicBezTo>
                    <a:pt x="1233" y="3356"/>
                    <a:pt x="1256" y="3310"/>
                    <a:pt x="1278" y="3265"/>
                  </a:cubicBezTo>
                  <a:cubicBezTo>
                    <a:pt x="1324" y="3196"/>
                    <a:pt x="1370" y="3128"/>
                    <a:pt x="1393" y="3036"/>
                  </a:cubicBezTo>
                  <a:cubicBezTo>
                    <a:pt x="1507" y="2877"/>
                    <a:pt x="1598" y="2717"/>
                    <a:pt x="1689" y="2557"/>
                  </a:cubicBezTo>
                  <a:cubicBezTo>
                    <a:pt x="1849" y="2238"/>
                    <a:pt x="2032" y="1941"/>
                    <a:pt x="2214" y="1621"/>
                  </a:cubicBezTo>
                  <a:cubicBezTo>
                    <a:pt x="2283" y="1461"/>
                    <a:pt x="2374" y="1325"/>
                    <a:pt x="2443" y="1165"/>
                  </a:cubicBezTo>
                  <a:lnTo>
                    <a:pt x="2580" y="891"/>
                  </a:lnTo>
                  <a:cubicBezTo>
                    <a:pt x="2602" y="822"/>
                    <a:pt x="2625" y="731"/>
                    <a:pt x="2671" y="640"/>
                  </a:cubicBezTo>
                  <a:cubicBezTo>
                    <a:pt x="2694" y="594"/>
                    <a:pt x="2694" y="526"/>
                    <a:pt x="2716" y="480"/>
                  </a:cubicBezTo>
                  <a:cubicBezTo>
                    <a:pt x="2739" y="412"/>
                    <a:pt x="2739" y="320"/>
                    <a:pt x="2739" y="252"/>
                  </a:cubicBezTo>
                  <a:cubicBezTo>
                    <a:pt x="2716" y="138"/>
                    <a:pt x="2625" y="46"/>
                    <a:pt x="2511" y="23"/>
                  </a:cubicBezTo>
                  <a:cubicBezTo>
                    <a:pt x="2488" y="1"/>
                    <a:pt x="2465" y="1"/>
                    <a:pt x="2420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36"/>
            <p:cNvSpPr/>
            <p:nvPr/>
          </p:nvSpPr>
          <p:spPr>
            <a:xfrm>
              <a:off x="12530277" y="3704067"/>
              <a:ext cx="27354" cy="7493"/>
            </a:xfrm>
            <a:custGeom>
              <a:avLst/>
              <a:gdLst/>
              <a:ahLst/>
              <a:cxnLst/>
              <a:rect l="l" t="t" r="r" b="b"/>
              <a:pathLst>
                <a:path w="982" h="269" extrusionOk="0">
                  <a:moveTo>
                    <a:pt x="114" y="1"/>
                  </a:moveTo>
                  <a:cubicBezTo>
                    <a:pt x="92" y="1"/>
                    <a:pt x="69" y="1"/>
                    <a:pt x="46" y="24"/>
                  </a:cubicBezTo>
                  <a:cubicBezTo>
                    <a:pt x="23" y="46"/>
                    <a:pt x="0" y="69"/>
                    <a:pt x="0" y="92"/>
                  </a:cubicBezTo>
                  <a:cubicBezTo>
                    <a:pt x="0" y="138"/>
                    <a:pt x="46" y="206"/>
                    <a:pt x="114" y="206"/>
                  </a:cubicBezTo>
                  <a:lnTo>
                    <a:pt x="731" y="206"/>
                  </a:lnTo>
                  <a:cubicBezTo>
                    <a:pt x="731" y="229"/>
                    <a:pt x="753" y="252"/>
                    <a:pt x="776" y="252"/>
                  </a:cubicBezTo>
                  <a:cubicBezTo>
                    <a:pt x="788" y="263"/>
                    <a:pt x="805" y="269"/>
                    <a:pt x="822" y="269"/>
                  </a:cubicBezTo>
                  <a:cubicBezTo>
                    <a:pt x="839" y="269"/>
                    <a:pt x="856" y="263"/>
                    <a:pt x="868" y="252"/>
                  </a:cubicBezTo>
                  <a:cubicBezTo>
                    <a:pt x="868" y="252"/>
                    <a:pt x="890" y="229"/>
                    <a:pt x="913" y="229"/>
                  </a:cubicBezTo>
                  <a:lnTo>
                    <a:pt x="936" y="206"/>
                  </a:lnTo>
                  <a:cubicBezTo>
                    <a:pt x="982" y="183"/>
                    <a:pt x="982" y="115"/>
                    <a:pt x="959" y="92"/>
                  </a:cubicBezTo>
                  <a:cubicBezTo>
                    <a:pt x="936" y="1"/>
                    <a:pt x="845" y="1"/>
                    <a:pt x="753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36"/>
            <p:cNvSpPr/>
            <p:nvPr/>
          </p:nvSpPr>
          <p:spPr>
            <a:xfrm>
              <a:off x="12585597" y="3334041"/>
              <a:ext cx="662531" cy="307742"/>
            </a:xfrm>
            <a:custGeom>
              <a:avLst/>
              <a:gdLst/>
              <a:ahLst/>
              <a:cxnLst/>
              <a:rect l="l" t="t" r="r" b="b"/>
              <a:pathLst>
                <a:path w="23785" h="11048" extrusionOk="0">
                  <a:moveTo>
                    <a:pt x="16868" y="0"/>
                  </a:moveTo>
                  <a:cubicBezTo>
                    <a:pt x="16731" y="0"/>
                    <a:pt x="16594" y="23"/>
                    <a:pt x="16480" y="23"/>
                  </a:cubicBezTo>
                  <a:cubicBezTo>
                    <a:pt x="16366" y="23"/>
                    <a:pt x="16252" y="23"/>
                    <a:pt x="16160" y="46"/>
                  </a:cubicBezTo>
                  <a:cubicBezTo>
                    <a:pt x="16069" y="46"/>
                    <a:pt x="15978" y="46"/>
                    <a:pt x="15886" y="69"/>
                  </a:cubicBezTo>
                  <a:cubicBezTo>
                    <a:pt x="15407" y="69"/>
                    <a:pt x="14928" y="115"/>
                    <a:pt x="14448" y="137"/>
                  </a:cubicBezTo>
                  <a:cubicBezTo>
                    <a:pt x="14312" y="160"/>
                    <a:pt x="14152" y="160"/>
                    <a:pt x="14015" y="183"/>
                  </a:cubicBezTo>
                  <a:cubicBezTo>
                    <a:pt x="13969" y="183"/>
                    <a:pt x="13901" y="183"/>
                    <a:pt x="13855" y="206"/>
                  </a:cubicBezTo>
                  <a:lnTo>
                    <a:pt x="13764" y="206"/>
                  </a:lnTo>
                  <a:cubicBezTo>
                    <a:pt x="13672" y="229"/>
                    <a:pt x="13627" y="251"/>
                    <a:pt x="13581" y="297"/>
                  </a:cubicBezTo>
                  <a:lnTo>
                    <a:pt x="13558" y="297"/>
                  </a:lnTo>
                  <a:cubicBezTo>
                    <a:pt x="13490" y="320"/>
                    <a:pt x="13444" y="320"/>
                    <a:pt x="13376" y="343"/>
                  </a:cubicBezTo>
                  <a:cubicBezTo>
                    <a:pt x="13353" y="343"/>
                    <a:pt x="13307" y="366"/>
                    <a:pt x="13262" y="366"/>
                  </a:cubicBezTo>
                  <a:cubicBezTo>
                    <a:pt x="13147" y="388"/>
                    <a:pt x="13056" y="434"/>
                    <a:pt x="12942" y="457"/>
                  </a:cubicBezTo>
                  <a:cubicBezTo>
                    <a:pt x="12782" y="503"/>
                    <a:pt x="12622" y="525"/>
                    <a:pt x="12463" y="571"/>
                  </a:cubicBezTo>
                  <a:cubicBezTo>
                    <a:pt x="12417" y="571"/>
                    <a:pt x="12394" y="594"/>
                    <a:pt x="12349" y="594"/>
                  </a:cubicBezTo>
                  <a:cubicBezTo>
                    <a:pt x="12326" y="594"/>
                    <a:pt x="12280" y="617"/>
                    <a:pt x="12257" y="617"/>
                  </a:cubicBezTo>
                  <a:cubicBezTo>
                    <a:pt x="12075" y="639"/>
                    <a:pt x="11915" y="685"/>
                    <a:pt x="11732" y="708"/>
                  </a:cubicBezTo>
                  <a:cubicBezTo>
                    <a:pt x="11390" y="776"/>
                    <a:pt x="11048" y="845"/>
                    <a:pt x="10705" y="936"/>
                  </a:cubicBezTo>
                  <a:cubicBezTo>
                    <a:pt x="10523" y="982"/>
                    <a:pt x="10340" y="1028"/>
                    <a:pt x="10180" y="1096"/>
                  </a:cubicBezTo>
                  <a:cubicBezTo>
                    <a:pt x="9952" y="1164"/>
                    <a:pt x="9746" y="1210"/>
                    <a:pt x="9541" y="1301"/>
                  </a:cubicBezTo>
                  <a:cubicBezTo>
                    <a:pt x="9495" y="1324"/>
                    <a:pt x="9450" y="1347"/>
                    <a:pt x="9427" y="1393"/>
                  </a:cubicBezTo>
                  <a:cubicBezTo>
                    <a:pt x="9381" y="1461"/>
                    <a:pt x="9381" y="1507"/>
                    <a:pt x="9381" y="1575"/>
                  </a:cubicBezTo>
                  <a:cubicBezTo>
                    <a:pt x="9336" y="1575"/>
                    <a:pt x="9290" y="1598"/>
                    <a:pt x="9267" y="1621"/>
                  </a:cubicBezTo>
                  <a:cubicBezTo>
                    <a:pt x="9244" y="1621"/>
                    <a:pt x="9221" y="1644"/>
                    <a:pt x="9221" y="1644"/>
                  </a:cubicBezTo>
                  <a:lnTo>
                    <a:pt x="9199" y="1644"/>
                  </a:lnTo>
                  <a:cubicBezTo>
                    <a:pt x="9085" y="1667"/>
                    <a:pt x="8970" y="1735"/>
                    <a:pt x="8879" y="1781"/>
                  </a:cubicBezTo>
                  <a:cubicBezTo>
                    <a:pt x="8811" y="1804"/>
                    <a:pt x="8742" y="1826"/>
                    <a:pt x="8674" y="1872"/>
                  </a:cubicBezTo>
                  <a:cubicBezTo>
                    <a:pt x="8514" y="1941"/>
                    <a:pt x="8354" y="2009"/>
                    <a:pt x="8217" y="2100"/>
                  </a:cubicBezTo>
                  <a:cubicBezTo>
                    <a:pt x="7898" y="2260"/>
                    <a:pt x="7555" y="2420"/>
                    <a:pt x="7236" y="2602"/>
                  </a:cubicBezTo>
                  <a:cubicBezTo>
                    <a:pt x="6939" y="2762"/>
                    <a:pt x="6642" y="2922"/>
                    <a:pt x="6368" y="3105"/>
                  </a:cubicBezTo>
                  <a:cubicBezTo>
                    <a:pt x="6209" y="3219"/>
                    <a:pt x="6049" y="3333"/>
                    <a:pt x="5889" y="3424"/>
                  </a:cubicBezTo>
                  <a:cubicBezTo>
                    <a:pt x="5729" y="3538"/>
                    <a:pt x="5547" y="3675"/>
                    <a:pt x="5387" y="3789"/>
                  </a:cubicBezTo>
                  <a:cubicBezTo>
                    <a:pt x="5227" y="3881"/>
                    <a:pt x="5090" y="3995"/>
                    <a:pt x="4930" y="4109"/>
                  </a:cubicBezTo>
                  <a:cubicBezTo>
                    <a:pt x="4816" y="4200"/>
                    <a:pt x="4702" y="4292"/>
                    <a:pt x="4588" y="4383"/>
                  </a:cubicBezTo>
                  <a:cubicBezTo>
                    <a:pt x="4519" y="4451"/>
                    <a:pt x="4428" y="4520"/>
                    <a:pt x="4360" y="4611"/>
                  </a:cubicBezTo>
                  <a:cubicBezTo>
                    <a:pt x="4291" y="4680"/>
                    <a:pt x="4223" y="4771"/>
                    <a:pt x="4200" y="4885"/>
                  </a:cubicBezTo>
                  <a:cubicBezTo>
                    <a:pt x="4177" y="4953"/>
                    <a:pt x="4177" y="5022"/>
                    <a:pt x="4223" y="5090"/>
                  </a:cubicBezTo>
                  <a:cubicBezTo>
                    <a:pt x="3994" y="5273"/>
                    <a:pt x="3789" y="5478"/>
                    <a:pt x="3561" y="5661"/>
                  </a:cubicBezTo>
                  <a:cubicBezTo>
                    <a:pt x="3401" y="5821"/>
                    <a:pt x="3241" y="5981"/>
                    <a:pt x="3059" y="6118"/>
                  </a:cubicBezTo>
                  <a:cubicBezTo>
                    <a:pt x="2990" y="6209"/>
                    <a:pt x="2899" y="6277"/>
                    <a:pt x="2830" y="6369"/>
                  </a:cubicBezTo>
                  <a:cubicBezTo>
                    <a:pt x="2808" y="6391"/>
                    <a:pt x="2762" y="6437"/>
                    <a:pt x="2739" y="6460"/>
                  </a:cubicBezTo>
                  <a:cubicBezTo>
                    <a:pt x="2602" y="6597"/>
                    <a:pt x="2488" y="6734"/>
                    <a:pt x="2351" y="6871"/>
                  </a:cubicBezTo>
                  <a:cubicBezTo>
                    <a:pt x="2237" y="7008"/>
                    <a:pt x="2100" y="7168"/>
                    <a:pt x="1986" y="7327"/>
                  </a:cubicBezTo>
                  <a:cubicBezTo>
                    <a:pt x="1872" y="7441"/>
                    <a:pt x="1780" y="7578"/>
                    <a:pt x="1666" y="7692"/>
                  </a:cubicBezTo>
                  <a:cubicBezTo>
                    <a:pt x="1621" y="7761"/>
                    <a:pt x="1575" y="7852"/>
                    <a:pt x="1529" y="7921"/>
                  </a:cubicBezTo>
                  <a:cubicBezTo>
                    <a:pt x="1484" y="7989"/>
                    <a:pt x="1438" y="8058"/>
                    <a:pt x="1392" y="8126"/>
                  </a:cubicBezTo>
                  <a:cubicBezTo>
                    <a:pt x="1347" y="8195"/>
                    <a:pt x="1278" y="8286"/>
                    <a:pt x="1233" y="8354"/>
                  </a:cubicBezTo>
                  <a:cubicBezTo>
                    <a:pt x="1187" y="8423"/>
                    <a:pt x="1141" y="8491"/>
                    <a:pt x="1096" y="8583"/>
                  </a:cubicBezTo>
                  <a:cubicBezTo>
                    <a:pt x="1004" y="8742"/>
                    <a:pt x="913" y="8902"/>
                    <a:pt x="822" y="9085"/>
                  </a:cubicBezTo>
                  <a:cubicBezTo>
                    <a:pt x="708" y="9245"/>
                    <a:pt x="616" y="9427"/>
                    <a:pt x="525" y="9610"/>
                  </a:cubicBezTo>
                  <a:cubicBezTo>
                    <a:pt x="457" y="9747"/>
                    <a:pt x="365" y="9907"/>
                    <a:pt x="297" y="10043"/>
                  </a:cubicBezTo>
                  <a:cubicBezTo>
                    <a:pt x="251" y="10158"/>
                    <a:pt x="205" y="10295"/>
                    <a:pt x="160" y="10409"/>
                  </a:cubicBezTo>
                  <a:cubicBezTo>
                    <a:pt x="137" y="10454"/>
                    <a:pt x="137" y="10500"/>
                    <a:pt x="114" y="10546"/>
                  </a:cubicBezTo>
                  <a:cubicBezTo>
                    <a:pt x="114" y="10568"/>
                    <a:pt x="114" y="10568"/>
                    <a:pt x="114" y="10591"/>
                  </a:cubicBezTo>
                  <a:cubicBezTo>
                    <a:pt x="91" y="10637"/>
                    <a:pt x="46" y="10683"/>
                    <a:pt x="23" y="10728"/>
                  </a:cubicBezTo>
                  <a:cubicBezTo>
                    <a:pt x="23" y="10751"/>
                    <a:pt x="23" y="10751"/>
                    <a:pt x="0" y="10774"/>
                  </a:cubicBezTo>
                  <a:cubicBezTo>
                    <a:pt x="0" y="10797"/>
                    <a:pt x="0" y="10820"/>
                    <a:pt x="0" y="10865"/>
                  </a:cubicBezTo>
                  <a:cubicBezTo>
                    <a:pt x="0" y="10888"/>
                    <a:pt x="0" y="10934"/>
                    <a:pt x="23" y="10957"/>
                  </a:cubicBezTo>
                  <a:cubicBezTo>
                    <a:pt x="46" y="11002"/>
                    <a:pt x="91" y="11048"/>
                    <a:pt x="160" y="11048"/>
                  </a:cubicBezTo>
                  <a:cubicBezTo>
                    <a:pt x="228" y="11048"/>
                    <a:pt x="274" y="11025"/>
                    <a:pt x="320" y="10979"/>
                  </a:cubicBezTo>
                  <a:cubicBezTo>
                    <a:pt x="320" y="10979"/>
                    <a:pt x="320" y="10957"/>
                    <a:pt x="320" y="10957"/>
                  </a:cubicBezTo>
                  <a:cubicBezTo>
                    <a:pt x="342" y="10957"/>
                    <a:pt x="388" y="10957"/>
                    <a:pt x="411" y="10934"/>
                  </a:cubicBezTo>
                  <a:cubicBezTo>
                    <a:pt x="479" y="10888"/>
                    <a:pt x="548" y="10865"/>
                    <a:pt x="594" y="10797"/>
                  </a:cubicBezTo>
                  <a:cubicBezTo>
                    <a:pt x="616" y="10751"/>
                    <a:pt x="639" y="10705"/>
                    <a:pt x="685" y="10660"/>
                  </a:cubicBezTo>
                  <a:lnTo>
                    <a:pt x="822" y="10454"/>
                  </a:lnTo>
                  <a:cubicBezTo>
                    <a:pt x="936" y="10295"/>
                    <a:pt x="1027" y="10158"/>
                    <a:pt x="1141" y="9998"/>
                  </a:cubicBezTo>
                  <a:cubicBezTo>
                    <a:pt x="1324" y="9724"/>
                    <a:pt x="1507" y="9427"/>
                    <a:pt x="1689" y="9153"/>
                  </a:cubicBezTo>
                  <a:cubicBezTo>
                    <a:pt x="1872" y="8879"/>
                    <a:pt x="2032" y="8606"/>
                    <a:pt x="2191" y="8332"/>
                  </a:cubicBezTo>
                  <a:cubicBezTo>
                    <a:pt x="2260" y="8240"/>
                    <a:pt x="2328" y="8126"/>
                    <a:pt x="2397" y="8012"/>
                  </a:cubicBezTo>
                  <a:cubicBezTo>
                    <a:pt x="2488" y="7966"/>
                    <a:pt x="2534" y="7852"/>
                    <a:pt x="2602" y="7761"/>
                  </a:cubicBezTo>
                  <a:cubicBezTo>
                    <a:pt x="2602" y="7738"/>
                    <a:pt x="2602" y="7738"/>
                    <a:pt x="2625" y="7715"/>
                  </a:cubicBezTo>
                  <a:cubicBezTo>
                    <a:pt x="2648" y="7693"/>
                    <a:pt x="2671" y="7647"/>
                    <a:pt x="2693" y="7624"/>
                  </a:cubicBezTo>
                  <a:lnTo>
                    <a:pt x="2693" y="7624"/>
                  </a:lnTo>
                  <a:cubicBezTo>
                    <a:pt x="2692" y="7625"/>
                    <a:pt x="2671" y="7647"/>
                    <a:pt x="2671" y="7647"/>
                  </a:cubicBezTo>
                  <a:cubicBezTo>
                    <a:pt x="2671" y="7624"/>
                    <a:pt x="2693" y="7624"/>
                    <a:pt x="2693" y="7624"/>
                  </a:cubicBezTo>
                  <a:lnTo>
                    <a:pt x="2693" y="7624"/>
                  </a:lnTo>
                  <a:cubicBezTo>
                    <a:pt x="2693" y="7624"/>
                    <a:pt x="2693" y="7624"/>
                    <a:pt x="2693" y="7624"/>
                  </a:cubicBezTo>
                  <a:cubicBezTo>
                    <a:pt x="2876" y="7396"/>
                    <a:pt x="3104" y="7190"/>
                    <a:pt x="3310" y="7008"/>
                  </a:cubicBezTo>
                  <a:cubicBezTo>
                    <a:pt x="3424" y="6894"/>
                    <a:pt x="3538" y="6779"/>
                    <a:pt x="3675" y="6665"/>
                  </a:cubicBezTo>
                  <a:cubicBezTo>
                    <a:pt x="3972" y="6414"/>
                    <a:pt x="4246" y="6140"/>
                    <a:pt x="4542" y="5889"/>
                  </a:cubicBezTo>
                  <a:cubicBezTo>
                    <a:pt x="4565" y="5866"/>
                    <a:pt x="4588" y="5844"/>
                    <a:pt x="4611" y="5844"/>
                  </a:cubicBezTo>
                  <a:cubicBezTo>
                    <a:pt x="4816" y="5684"/>
                    <a:pt x="4999" y="5501"/>
                    <a:pt x="5181" y="5341"/>
                  </a:cubicBezTo>
                  <a:cubicBezTo>
                    <a:pt x="5204" y="5319"/>
                    <a:pt x="5227" y="5319"/>
                    <a:pt x="5250" y="5296"/>
                  </a:cubicBezTo>
                  <a:cubicBezTo>
                    <a:pt x="5273" y="5273"/>
                    <a:pt x="5296" y="5250"/>
                    <a:pt x="5318" y="5250"/>
                  </a:cubicBezTo>
                  <a:cubicBezTo>
                    <a:pt x="5455" y="5113"/>
                    <a:pt x="5615" y="4999"/>
                    <a:pt x="5752" y="4862"/>
                  </a:cubicBezTo>
                  <a:cubicBezTo>
                    <a:pt x="5889" y="4771"/>
                    <a:pt x="6049" y="4657"/>
                    <a:pt x="6186" y="4543"/>
                  </a:cubicBezTo>
                  <a:cubicBezTo>
                    <a:pt x="6323" y="4428"/>
                    <a:pt x="6482" y="4314"/>
                    <a:pt x="6642" y="4200"/>
                  </a:cubicBezTo>
                  <a:cubicBezTo>
                    <a:pt x="7122" y="3881"/>
                    <a:pt x="7601" y="3584"/>
                    <a:pt x="8103" y="3287"/>
                  </a:cubicBezTo>
                  <a:cubicBezTo>
                    <a:pt x="8149" y="3264"/>
                    <a:pt x="8194" y="3242"/>
                    <a:pt x="8240" y="3219"/>
                  </a:cubicBezTo>
                  <a:lnTo>
                    <a:pt x="8308" y="3219"/>
                  </a:lnTo>
                  <a:cubicBezTo>
                    <a:pt x="8491" y="3219"/>
                    <a:pt x="8674" y="3173"/>
                    <a:pt x="8833" y="3105"/>
                  </a:cubicBezTo>
                  <a:cubicBezTo>
                    <a:pt x="8948" y="3082"/>
                    <a:pt x="9039" y="3059"/>
                    <a:pt x="9130" y="3036"/>
                  </a:cubicBezTo>
                  <a:cubicBezTo>
                    <a:pt x="9290" y="2990"/>
                    <a:pt x="9427" y="2945"/>
                    <a:pt x="9587" y="2899"/>
                  </a:cubicBezTo>
                  <a:cubicBezTo>
                    <a:pt x="9929" y="2785"/>
                    <a:pt x="10294" y="2671"/>
                    <a:pt x="10637" y="2534"/>
                  </a:cubicBezTo>
                  <a:cubicBezTo>
                    <a:pt x="11321" y="2329"/>
                    <a:pt x="11983" y="2100"/>
                    <a:pt x="12645" y="1872"/>
                  </a:cubicBezTo>
                  <a:cubicBezTo>
                    <a:pt x="12942" y="1781"/>
                    <a:pt x="13216" y="1689"/>
                    <a:pt x="13513" y="1575"/>
                  </a:cubicBezTo>
                  <a:cubicBezTo>
                    <a:pt x="13650" y="1530"/>
                    <a:pt x="13787" y="1484"/>
                    <a:pt x="13923" y="1438"/>
                  </a:cubicBezTo>
                  <a:cubicBezTo>
                    <a:pt x="14083" y="1393"/>
                    <a:pt x="14243" y="1347"/>
                    <a:pt x="14380" y="1301"/>
                  </a:cubicBezTo>
                  <a:lnTo>
                    <a:pt x="15156" y="1301"/>
                  </a:lnTo>
                  <a:cubicBezTo>
                    <a:pt x="15225" y="1301"/>
                    <a:pt x="15270" y="1279"/>
                    <a:pt x="15316" y="1279"/>
                  </a:cubicBezTo>
                  <a:cubicBezTo>
                    <a:pt x="15498" y="1301"/>
                    <a:pt x="15658" y="1301"/>
                    <a:pt x="15841" y="1324"/>
                  </a:cubicBezTo>
                  <a:cubicBezTo>
                    <a:pt x="16206" y="1347"/>
                    <a:pt x="16548" y="1370"/>
                    <a:pt x="16914" y="1393"/>
                  </a:cubicBezTo>
                  <a:lnTo>
                    <a:pt x="17393" y="1438"/>
                  </a:lnTo>
                  <a:cubicBezTo>
                    <a:pt x="17484" y="1438"/>
                    <a:pt x="17576" y="1438"/>
                    <a:pt x="17667" y="1461"/>
                  </a:cubicBezTo>
                  <a:lnTo>
                    <a:pt x="17918" y="1461"/>
                  </a:lnTo>
                  <a:cubicBezTo>
                    <a:pt x="17964" y="1461"/>
                    <a:pt x="18009" y="1438"/>
                    <a:pt x="18078" y="1393"/>
                  </a:cubicBezTo>
                  <a:cubicBezTo>
                    <a:pt x="18123" y="1370"/>
                    <a:pt x="18192" y="1301"/>
                    <a:pt x="18215" y="1233"/>
                  </a:cubicBezTo>
                  <a:cubicBezTo>
                    <a:pt x="18215" y="1187"/>
                    <a:pt x="18237" y="1142"/>
                    <a:pt x="18215" y="1073"/>
                  </a:cubicBezTo>
                  <a:lnTo>
                    <a:pt x="18215" y="1073"/>
                  </a:lnTo>
                  <a:cubicBezTo>
                    <a:pt x="18260" y="1096"/>
                    <a:pt x="18329" y="1096"/>
                    <a:pt x="18374" y="1096"/>
                  </a:cubicBezTo>
                  <a:cubicBezTo>
                    <a:pt x="18534" y="1142"/>
                    <a:pt x="18694" y="1187"/>
                    <a:pt x="18854" y="1233"/>
                  </a:cubicBezTo>
                  <a:cubicBezTo>
                    <a:pt x="19196" y="1324"/>
                    <a:pt x="19539" y="1393"/>
                    <a:pt x="19881" y="1461"/>
                  </a:cubicBezTo>
                  <a:cubicBezTo>
                    <a:pt x="20588" y="1575"/>
                    <a:pt x="21296" y="1689"/>
                    <a:pt x="22026" y="1804"/>
                  </a:cubicBezTo>
                  <a:lnTo>
                    <a:pt x="22072" y="1804"/>
                  </a:lnTo>
                  <a:cubicBezTo>
                    <a:pt x="22118" y="1804"/>
                    <a:pt x="22163" y="1804"/>
                    <a:pt x="22209" y="1781"/>
                  </a:cubicBezTo>
                  <a:cubicBezTo>
                    <a:pt x="22369" y="1804"/>
                    <a:pt x="22506" y="1849"/>
                    <a:pt x="22666" y="1895"/>
                  </a:cubicBezTo>
                  <a:cubicBezTo>
                    <a:pt x="22757" y="1941"/>
                    <a:pt x="22825" y="1963"/>
                    <a:pt x="22917" y="1986"/>
                  </a:cubicBezTo>
                  <a:cubicBezTo>
                    <a:pt x="22962" y="1986"/>
                    <a:pt x="22985" y="2009"/>
                    <a:pt x="23031" y="2009"/>
                  </a:cubicBezTo>
                  <a:cubicBezTo>
                    <a:pt x="23054" y="2032"/>
                    <a:pt x="23076" y="2032"/>
                    <a:pt x="23099" y="2032"/>
                  </a:cubicBezTo>
                  <a:cubicBezTo>
                    <a:pt x="23168" y="2055"/>
                    <a:pt x="23236" y="2077"/>
                    <a:pt x="23282" y="2077"/>
                  </a:cubicBezTo>
                  <a:cubicBezTo>
                    <a:pt x="23350" y="2077"/>
                    <a:pt x="23396" y="2077"/>
                    <a:pt x="23442" y="2055"/>
                  </a:cubicBezTo>
                  <a:cubicBezTo>
                    <a:pt x="23487" y="2032"/>
                    <a:pt x="23510" y="1986"/>
                    <a:pt x="23556" y="1941"/>
                  </a:cubicBezTo>
                  <a:cubicBezTo>
                    <a:pt x="23579" y="1895"/>
                    <a:pt x="23601" y="1826"/>
                    <a:pt x="23601" y="1758"/>
                  </a:cubicBezTo>
                  <a:cubicBezTo>
                    <a:pt x="23670" y="1735"/>
                    <a:pt x="23738" y="1667"/>
                    <a:pt x="23761" y="1598"/>
                  </a:cubicBezTo>
                  <a:cubicBezTo>
                    <a:pt x="23784" y="1530"/>
                    <a:pt x="23761" y="1438"/>
                    <a:pt x="23738" y="1370"/>
                  </a:cubicBezTo>
                  <a:cubicBezTo>
                    <a:pt x="23716" y="1324"/>
                    <a:pt x="23647" y="1256"/>
                    <a:pt x="23579" y="1233"/>
                  </a:cubicBezTo>
                  <a:cubicBezTo>
                    <a:pt x="23510" y="1233"/>
                    <a:pt x="23442" y="1187"/>
                    <a:pt x="23350" y="1164"/>
                  </a:cubicBezTo>
                  <a:cubicBezTo>
                    <a:pt x="23282" y="1142"/>
                    <a:pt x="23213" y="1142"/>
                    <a:pt x="23122" y="1119"/>
                  </a:cubicBezTo>
                  <a:cubicBezTo>
                    <a:pt x="22985" y="1073"/>
                    <a:pt x="22825" y="1050"/>
                    <a:pt x="22666" y="1005"/>
                  </a:cubicBezTo>
                  <a:cubicBezTo>
                    <a:pt x="22369" y="936"/>
                    <a:pt x="22049" y="891"/>
                    <a:pt x="21753" y="822"/>
                  </a:cubicBezTo>
                  <a:cubicBezTo>
                    <a:pt x="21410" y="754"/>
                    <a:pt x="21068" y="685"/>
                    <a:pt x="20725" y="639"/>
                  </a:cubicBezTo>
                  <a:lnTo>
                    <a:pt x="20246" y="548"/>
                  </a:lnTo>
                  <a:cubicBezTo>
                    <a:pt x="20155" y="548"/>
                    <a:pt x="20064" y="525"/>
                    <a:pt x="19972" y="525"/>
                  </a:cubicBezTo>
                  <a:cubicBezTo>
                    <a:pt x="19858" y="503"/>
                    <a:pt x="19721" y="480"/>
                    <a:pt x="19607" y="480"/>
                  </a:cubicBezTo>
                  <a:cubicBezTo>
                    <a:pt x="19402" y="411"/>
                    <a:pt x="19196" y="366"/>
                    <a:pt x="18991" y="320"/>
                  </a:cubicBezTo>
                  <a:cubicBezTo>
                    <a:pt x="18808" y="274"/>
                    <a:pt x="18626" y="229"/>
                    <a:pt x="18443" y="183"/>
                  </a:cubicBezTo>
                  <a:cubicBezTo>
                    <a:pt x="18237" y="137"/>
                    <a:pt x="18055" y="115"/>
                    <a:pt x="17849" y="69"/>
                  </a:cubicBezTo>
                  <a:cubicBezTo>
                    <a:pt x="17690" y="46"/>
                    <a:pt x="17507" y="46"/>
                    <a:pt x="17347" y="23"/>
                  </a:cubicBezTo>
                  <a:cubicBezTo>
                    <a:pt x="17302" y="12"/>
                    <a:pt x="17262" y="12"/>
                    <a:pt x="17222" y="12"/>
                  </a:cubicBezTo>
                  <a:cubicBezTo>
                    <a:pt x="17182" y="12"/>
                    <a:pt x="17142" y="12"/>
                    <a:pt x="17096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36"/>
            <p:cNvSpPr/>
            <p:nvPr/>
          </p:nvSpPr>
          <p:spPr>
            <a:xfrm>
              <a:off x="13091054" y="3341033"/>
              <a:ext cx="1088518" cy="319831"/>
            </a:xfrm>
            <a:custGeom>
              <a:avLst/>
              <a:gdLst/>
              <a:ahLst/>
              <a:cxnLst/>
              <a:rect l="l" t="t" r="r" b="b"/>
              <a:pathLst>
                <a:path w="39078" h="11482" extrusionOk="0">
                  <a:moveTo>
                    <a:pt x="15978" y="6255"/>
                  </a:moveTo>
                  <a:cubicBezTo>
                    <a:pt x="15989" y="6255"/>
                    <a:pt x="15995" y="6260"/>
                    <a:pt x="16001" y="6266"/>
                  </a:cubicBezTo>
                  <a:lnTo>
                    <a:pt x="15978" y="6255"/>
                  </a:lnTo>
                  <a:close/>
                  <a:moveTo>
                    <a:pt x="21570" y="8081"/>
                  </a:moveTo>
                  <a:cubicBezTo>
                    <a:pt x="21575" y="8082"/>
                    <a:pt x="21580" y="8084"/>
                    <a:pt x="21585" y="8086"/>
                  </a:cubicBezTo>
                  <a:lnTo>
                    <a:pt x="21585" y="8086"/>
                  </a:lnTo>
                  <a:cubicBezTo>
                    <a:pt x="21582" y="8083"/>
                    <a:pt x="21577" y="8081"/>
                    <a:pt x="21570" y="8081"/>
                  </a:cubicBezTo>
                  <a:close/>
                  <a:moveTo>
                    <a:pt x="160" y="0"/>
                  </a:moveTo>
                  <a:cubicBezTo>
                    <a:pt x="114" y="0"/>
                    <a:pt x="69" y="23"/>
                    <a:pt x="46" y="69"/>
                  </a:cubicBezTo>
                  <a:cubicBezTo>
                    <a:pt x="0" y="115"/>
                    <a:pt x="0" y="206"/>
                    <a:pt x="46" y="252"/>
                  </a:cubicBezTo>
                  <a:cubicBezTo>
                    <a:pt x="91" y="274"/>
                    <a:pt x="114" y="297"/>
                    <a:pt x="160" y="320"/>
                  </a:cubicBezTo>
                  <a:cubicBezTo>
                    <a:pt x="206" y="320"/>
                    <a:pt x="274" y="320"/>
                    <a:pt x="320" y="343"/>
                  </a:cubicBezTo>
                  <a:lnTo>
                    <a:pt x="365" y="343"/>
                  </a:lnTo>
                  <a:cubicBezTo>
                    <a:pt x="297" y="366"/>
                    <a:pt x="251" y="411"/>
                    <a:pt x="251" y="480"/>
                  </a:cubicBezTo>
                  <a:cubicBezTo>
                    <a:pt x="251" y="548"/>
                    <a:pt x="320" y="640"/>
                    <a:pt x="388" y="640"/>
                  </a:cubicBezTo>
                  <a:cubicBezTo>
                    <a:pt x="845" y="662"/>
                    <a:pt x="1301" y="662"/>
                    <a:pt x="1735" y="708"/>
                  </a:cubicBezTo>
                  <a:cubicBezTo>
                    <a:pt x="2100" y="731"/>
                    <a:pt x="2465" y="754"/>
                    <a:pt x="2808" y="822"/>
                  </a:cubicBezTo>
                  <a:cubicBezTo>
                    <a:pt x="2853" y="822"/>
                    <a:pt x="2922" y="845"/>
                    <a:pt x="2967" y="845"/>
                  </a:cubicBezTo>
                  <a:cubicBezTo>
                    <a:pt x="3059" y="845"/>
                    <a:pt x="3127" y="799"/>
                    <a:pt x="3150" y="708"/>
                  </a:cubicBezTo>
                  <a:cubicBezTo>
                    <a:pt x="3264" y="754"/>
                    <a:pt x="3401" y="777"/>
                    <a:pt x="3515" y="799"/>
                  </a:cubicBezTo>
                  <a:cubicBezTo>
                    <a:pt x="3515" y="822"/>
                    <a:pt x="3538" y="822"/>
                    <a:pt x="3538" y="822"/>
                  </a:cubicBezTo>
                  <a:cubicBezTo>
                    <a:pt x="3492" y="936"/>
                    <a:pt x="3561" y="1050"/>
                    <a:pt x="3675" y="1096"/>
                  </a:cubicBezTo>
                  <a:cubicBezTo>
                    <a:pt x="3744" y="1119"/>
                    <a:pt x="3858" y="1142"/>
                    <a:pt x="3949" y="1187"/>
                  </a:cubicBezTo>
                  <a:lnTo>
                    <a:pt x="4109" y="1233"/>
                  </a:lnTo>
                  <a:cubicBezTo>
                    <a:pt x="4109" y="1256"/>
                    <a:pt x="4086" y="1256"/>
                    <a:pt x="4086" y="1279"/>
                  </a:cubicBezTo>
                  <a:cubicBezTo>
                    <a:pt x="4063" y="1347"/>
                    <a:pt x="4063" y="1416"/>
                    <a:pt x="4109" y="1484"/>
                  </a:cubicBezTo>
                  <a:cubicBezTo>
                    <a:pt x="4132" y="1553"/>
                    <a:pt x="4177" y="1575"/>
                    <a:pt x="4246" y="1598"/>
                  </a:cubicBezTo>
                  <a:cubicBezTo>
                    <a:pt x="4451" y="1690"/>
                    <a:pt x="4657" y="1758"/>
                    <a:pt x="4862" y="1826"/>
                  </a:cubicBezTo>
                  <a:cubicBezTo>
                    <a:pt x="5067" y="1895"/>
                    <a:pt x="5250" y="1963"/>
                    <a:pt x="5455" y="2032"/>
                  </a:cubicBezTo>
                  <a:cubicBezTo>
                    <a:pt x="5889" y="2169"/>
                    <a:pt x="6323" y="2329"/>
                    <a:pt x="6779" y="2488"/>
                  </a:cubicBezTo>
                  <a:cubicBezTo>
                    <a:pt x="7122" y="2603"/>
                    <a:pt x="7487" y="2739"/>
                    <a:pt x="7852" y="2854"/>
                  </a:cubicBezTo>
                  <a:cubicBezTo>
                    <a:pt x="8126" y="2945"/>
                    <a:pt x="8423" y="3013"/>
                    <a:pt x="8697" y="3105"/>
                  </a:cubicBezTo>
                  <a:cubicBezTo>
                    <a:pt x="9062" y="3264"/>
                    <a:pt x="9427" y="3401"/>
                    <a:pt x="9815" y="3561"/>
                  </a:cubicBezTo>
                  <a:cubicBezTo>
                    <a:pt x="9906" y="3584"/>
                    <a:pt x="9998" y="3630"/>
                    <a:pt x="10089" y="3653"/>
                  </a:cubicBezTo>
                  <a:cubicBezTo>
                    <a:pt x="10135" y="3675"/>
                    <a:pt x="10203" y="3698"/>
                    <a:pt x="10249" y="3721"/>
                  </a:cubicBezTo>
                  <a:cubicBezTo>
                    <a:pt x="10272" y="3721"/>
                    <a:pt x="10317" y="3744"/>
                    <a:pt x="10340" y="3744"/>
                  </a:cubicBezTo>
                  <a:cubicBezTo>
                    <a:pt x="10363" y="3767"/>
                    <a:pt x="10409" y="3767"/>
                    <a:pt x="10431" y="3789"/>
                  </a:cubicBezTo>
                  <a:cubicBezTo>
                    <a:pt x="10477" y="3789"/>
                    <a:pt x="10523" y="3789"/>
                    <a:pt x="10568" y="3812"/>
                  </a:cubicBezTo>
                  <a:cubicBezTo>
                    <a:pt x="10637" y="3812"/>
                    <a:pt x="10705" y="3789"/>
                    <a:pt x="10774" y="3744"/>
                  </a:cubicBezTo>
                  <a:cubicBezTo>
                    <a:pt x="10797" y="3744"/>
                    <a:pt x="10819" y="3767"/>
                    <a:pt x="10842" y="3767"/>
                  </a:cubicBezTo>
                  <a:cubicBezTo>
                    <a:pt x="11002" y="3858"/>
                    <a:pt x="11162" y="3926"/>
                    <a:pt x="11344" y="3995"/>
                  </a:cubicBezTo>
                  <a:cubicBezTo>
                    <a:pt x="11344" y="3995"/>
                    <a:pt x="11367" y="4018"/>
                    <a:pt x="11367" y="4018"/>
                  </a:cubicBezTo>
                  <a:cubicBezTo>
                    <a:pt x="11641" y="4155"/>
                    <a:pt x="11915" y="4314"/>
                    <a:pt x="12189" y="4474"/>
                  </a:cubicBezTo>
                  <a:cubicBezTo>
                    <a:pt x="12508" y="4657"/>
                    <a:pt x="12805" y="4862"/>
                    <a:pt x="13125" y="5045"/>
                  </a:cubicBezTo>
                  <a:cubicBezTo>
                    <a:pt x="13262" y="5136"/>
                    <a:pt x="13399" y="5227"/>
                    <a:pt x="13558" y="5319"/>
                  </a:cubicBezTo>
                  <a:cubicBezTo>
                    <a:pt x="13627" y="5342"/>
                    <a:pt x="13695" y="5387"/>
                    <a:pt x="13764" y="5433"/>
                  </a:cubicBezTo>
                  <a:cubicBezTo>
                    <a:pt x="13832" y="5479"/>
                    <a:pt x="13878" y="5501"/>
                    <a:pt x="13924" y="5524"/>
                  </a:cubicBezTo>
                  <a:lnTo>
                    <a:pt x="13946" y="5524"/>
                  </a:lnTo>
                  <a:cubicBezTo>
                    <a:pt x="13969" y="5536"/>
                    <a:pt x="13998" y="5541"/>
                    <a:pt x="14026" y="5541"/>
                  </a:cubicBezTo>
                  <a:cubicBezTo>
                    <a:pt x="14055" y="5541"/>
                    <a:pt x="14083" y="5536"/>
                    <a:pt x="14106" y="5524"/>
                  </a:cubicBezTo>
                  <a:cubicBezTo>
                    <a:pt x="14152" y="5524"/>
                    <a:pt x="14175" y="5501"/>
                    <a:pt x="14220" y="5479"/>
                  </a:cubicBezTo>
                  <a:cubicBezTo>
                    <a:pt x="14243" y="5501"/>
                    <a:pt x="14243" y="5501"/>
                    <a:pt x="14266" y="5501"/>
                  </a:cubicBezTo>
                  <a:cubicBezTo>
                    <a:pt x="14517" y="5638"/>
                    <a:pt x="14768" y="5775"/>
                    <a:pt x="15019" y="5889"/>
                  </a:cubicBezTo>
                  <a:cubicBezTo>
                    <a:pt x="15042" y="5912"/>
                    <a:pt x="15088" y="5935"/>
                    <a:pt x="15111" y="5935"/>
                  </a:cubicBezTo>
                  <a:cubicBezTo>
                    <a:pt x="15156" y="5958"/>
                    <a:pt x="15202" y="5958"/>
                    <a:pt x="15270" y="5958"/>
                  </a:cubicBezTo>
                  <a:cubicBezTo>
                    <a:pt x="15270" y="5935"/>
                    <a:pt x="15293" y="5935"/>
                    <a:pt x="15316" y="5935"/>
                  </a:cubicBezTo>
                  <a:cubicBezTo>
                    <a:pt x="15362" y="5958"/>
                    <a:pt x="15430" y="5981"/>
                    <a:pt x="15476" y="6026"/>
                  </a:cubicBezTo>
                  <a:cubicBezTo>
                    <a:pt x="15750" y="6163"/>
                    <a:pt x="16024" y="6300"/>
                    <a:pt x="16297" y="6460"/>
                  </a:cubicBezTo>
                  <a:cubicBezTo>
                    <a:pt x="16434" y="6551"/>
                    <a:pt x="16594" y="6643"/>
                    <a:pt x="16754" y="6734"/>
                  </a:cubicBezTo>
                  <a:cubicBezTo>
                    <a:pt x="16800" y="6757"/>
                    <a:pt x="16868" y="6802"/>
                    <a:pt x="16937" y="6848"/>
                  </a:cubicBezTo>
                  <a:lnTo>
                    <a:pt x="17028" y="6894"/>
                  </a:lnTo>
                  <a:cubicBezTo>
                    <a:pt x="17119" y="6939"/>
                    <a:pt x="17210" y="7008"/>
                    <a:pt x="17302" y="7008"/>
                  </a:cubicBezTo>
                  <a:cubicBezTo>
                    <a:pt x="17347" y="7008"/>
                    <a:pt x="17393" y="7008"/>
                    <a:pt x="17439" y="6985"/>
                  </a:cubicBezTo>
                  <a:cubicBezTo>
                    <a:pt x="17530" y="7031"/>
                    <a:pt x="17621" y="7099"/>
                    <a:pt x="17735" y="7145"/>
                  </a:cubicBezTo>
                  <a:cubicBezTo>
                    <a:pt x="17918" y="7259"/>
                    <a:pt x="18123" y="7350"/>
                    <a:pt x="18329" y="7464"/>
                  </a:cubicBezTo>
                  <a:cubicBezTo>
                    <a:pt x="18420" y="7487"/>
                    <a:pt x="18489" y="7533"/>
                    <a:pt x="18580" y="7578"/>
                  </a:cubicBezTo>
                  <a:cubicBezTo>
                    <a:pt x="18694" y="7647"/>
                    <a:pt x="18831" y="7715"/>
                    <a:pt x="18968" y="7761"/>
                  </a:cubicBezTo>
                  <a:cubicBezTo>
                    <a:pt x="18985" y="7767"/>
                    <a:pt x="19005" y="7770"/>
                    <a:pt x="19026" y="7770"/>
                  </a:cubicBezTo>
                  <a:cubicBezTo>
                    <a:pt x="19091" y="7770"/>
                    <a:pt x="19168" y="7744"/>
                    <a:pt x="19219" y="7693"/>
                  </a:cubicBezTo>
                  <a:cubicBezTo>
                    <a:pt x="19402" y="7784"/>
                    <a:pt x="19584" y="7898"/>
                    <a:pt x="19744" y="7989"/>
                  </a:cubicBezTo>
                  <a:cubicBezTo>
                    <a:pt x="19767" y="7989"/>
                    <a:pt x="19790" y="8012"/>
                    <a:pt x="19790" y="8012"/>
                  </a:cubicBezTo>
                  <a:cubicBezTo>
                    <a:pt x="19813" y="8012"/>
                    <a:pt x="19813" y="8035"/>
                    <a:pt x="19813" y="8035"/>
                  </a:cubicBezTo>
                  <a:cubicBezTo>
                    <a:pt x="19835" y="8058"/>
                    <a:pt x="19858" y="8103"/>
                    <a:pt x="19881" y="8103"/>
                  </a:cubicBezTo>
                  <a:cubicBezTo>
                    <a:pt x="19927" y="8149"/>
                    <a:pt x="19972" y="8149"/>
                    <a:pt x="19995" y="8172"/>
                  </a:cubicBezTo>
                  <a:cubicBezTo>
                    <a:pt x="20064" y="8172"/>
                    <a:pt x="20109" y="8195"/>
                    <a:pt x="20155" y="8218"/>
                  </a:cubicBezTo>
                  <a:cubicBezTo>
                    <a:pt x="20201" y="8240"/>
                    <a:pt x="20246" y="8240"/>
                    <a:pt x="20269" y="8263"/>
                  </a:cubicBezTo>
                  <a:cubicBezTo>
                    <a:pt x="20338" y="8286"/>
                    <a:pt x="20406" y="8332"/>
                    <a:pt x="20452" y="8355"/>
                  </a:cubicBezTo>
                  <a:cubicBezTo>
                    <a:pt x="20589" y="8423"/>
                    <a:pt x="20703" y="8491"/>
                    <a:pt x="20840" y="8560"/>
                  </a:cubicBezTo>
                  <a:cubicBezTo>
                    <a:pt x="20908" y="8583"/>
                    <a:pt x="20977" y="8628"/>
                    <a:pt x="21045" y="8651"/>
                  </a:cubicBezTo>
                  <a:cubicBezTo>
                    <a:pt x="21159" y="8697"/>
                    <a:pt x="21251" y="8743"/>
                    <a:pt x="21365" y="8743"/>
                  </a:cubicBezTo>
                  <a:cubicBezTo>
                    <a:pt x="21378" y="8749"/>
                    <a:pt x="21391" y="8752"/>
                    <a:pt x="21405" y="8752"/>
                  </a:cubicBezTo>
                  <a:cubicBezTo>
                    <a:pt x="21437" y="8752"/>
                    <a:pt x="21469" y="8736"/>
                    <a:pt x="21502" y="8720"/>
                  </a:cubicBezTo>
                  <a:cubicBezTo>
                    <a:pt x="21616" y="8765"/>
                    <a:pt x="21753" y="8811"/>
                    <a:pt x="21890" y="8857"/>
                  </a:cubicBezTo>
                  <a:cubicBezTo>
                    <a:pt x="21981" y="8902"/>
                    <a:pt x="22072" y="8948"/>
                    <a:pt x="22164" y="8971"/>
                  </a:cubicBezTo>
                  <a:cubicBezTo>
                    <a:pt x="22255" y="9016"/>
                    <a:pt x="22323" y="9039"/>
                    <a:pt x="22392" y="9085"/>
                  </a:cubicBezTo>
                  <a:cubicBezTo>
                    <a:pt x="22437" y="9108"/>
                    <a:pt x="22483" y="9131"/>
                    <a:pt x="22529" y="9153"/>
                  </a:cubicBezTo>
                  <a:cubicBezTo>
                    <a:pt x="22620" y="9199"/>
                    <a:pt x="22711" y="9245"/>
                    <a:pt x="22803" y="9268"/>
                  </a:cubicBezTo>
                  <a:cubicBezTo>
                    <a:pt x="22825" y="9279"/>
                    <a:pt x="22848" y="9285"/>
                    <a:pt x="22871" y="9285"/>
                  </a:cubicBezTo>
                  <a:cubicBezTo>
                    <a:pt x="22894" y="9285"/>
                    <a:pt x="22917" y="9279"/>
                    <a:pt x="22940" y="9268"/>
                  </a:cubicBezTo>
                  <a:cubicBezTo>
                    <a:pt x="23122" y="9313"/>
                    <a:pt x="23282" y="9382"/>
                    <a:pt x="23465" y="9450"/>
                  </a:cubicBezTo>
                  <a:cubicBezTo>
                    <a:pt x="23853" y="9610"/>
                    <a:pt x="24263" y="9792"/>
                    <a:pt x="24674" y="9929"/>
                  </a:cubicBezTo>
                  <a:cubicBezTo>
                    <a:pt x="24834" y="9975"/>
                    <a:pt x="24971" y="10044"/>
                    <a:pt x="25131" y="10089"/>
                  </a:cubicBezTo>
                  <a:cubicBezTo>
                    <a:pt x="25291" y="10135"/>
                    <a:pt x="25450" y="10203"/>
                    <a:pt x="25587" y="10249"/>
                  </a:cubicBezTo>
                  <a:cubicBezTo>
                    <a:pt x="25656" y="10249"/>
                    <a:pt x="25724" y="10249"/>
                    <a:pt x="25770" y="10226"/>
                  </a:cubicBezTo>
                  <a:cubicBezTo>
                    <a:pt x="25816" y="10203"/>
                    <a:pt x="25861" y="10158"/>
                    <a:pt x="25884" y="10089"/>
                  </a:cubicBezTo>
                  <a:cubicBezTo>
                    <a:pt x="25884" y="10089"/>
                    <a:pt x="25884" y="10066"/>
                    <a:pt x="25884" y="10066"/>
                  </a:cubicBezTo>
                  <a:cubicBezTo>
                    <a:pt x="25932" y="10083"/>
                    <a:pt x="25981" y="10099"/>
                    <a:pt x="26029" y="10099"/>
                  </a:cubicBezTo>
                  <a:cubicBezTo>
                    <a:pt x="26049" y="10099"/>
                    <a:pt x="26069" y="10096"/>
                    <a:pt x="26090" y="10089"/>
                  </a:cubicBezTo>
                  <a:cubicBezTo>
                    <a:pt x="26135" y="10089"/>
                    <a:pt x="26181" y="10089"/>
                    <a:pt x="26204" y="10066"/>
                  </a:cubicBezTo>
                  <a:cubicBezTo>
                    <a:pt x="26226" y="10066"/>
                    <a:pt x="26272" y="10044"/>
                    <a:pt x="26272" y="10021"/>
                  </a:cubicBezTo>
                  <a:cubicBezTo>
                    <a:pt x="26478" y="10066"/>
                    <a:pt x="26660" y="10112"/>
                    <a:pt x="26843" y="10158"/>
                  </a:cubicBezTo>
                  <a:cubicBezTo>
                    <a:pt x="27003" y="10203"/>
                    <a:pt x="27139" y="10226"/>
                    <a:pt x="27299" y="10272"/>
                  </a:cubicBezTo>
                  <a:cubicBezTo>
                    <a:pt x="27482" y="10317"/>
                    <a:pt x="27687" y="10386"/>
                    <a:pt x="27893" y="10432"/>
                  </a:cubicBezTo>
                  <a:cubicBezTo>
                    <a:pt x="27961" y="10454"/>
                    <a:pt x="28052" y="10500"/>
                    <a:pt x="28144" y="10523"/>
                  </a:cubicBezTo>
                  <a:cubicBezTo>
                    <a:pt x="28189" y="10523"/>
                    <a:pt x="28235" y="10546"/>
                    <a:pt x="28304" y="10546"/>
                  </a:cubicBezTo>
                  <a:cubicBezTo>
                    <a:pt x="28372" y="10569"/>
                    <a:pt x="28463" y="10591"/>
                    <a:pt x="28555" y="10614"/>
                  </a:cubicBezTo>
                  <a:cubicBezTo>
                    <a:pt x="28600" y="10614"/>
                    <a:pt x="28646" y="10591"/>
                    <a:pt x="28692" y="10569"/>
                  </a:cubicBezTo>
                  <a:cubicBezTo>
                    <a:pt x="28714" y="10569"/>
                    <a:pt x="28737" y="10569"/>
                    <a:pt x="28760" y="10591"/>
                  </a:cubicBezTo>
                  <a:cubicBezTo>
                    <a:pt x="28760" y="10660"/>
                    <a:pt x="28806" y="10728"/>
                    <a:pt x="28874" y="10774"/>
                  </a:cubicBezTo>
                  <a:cubicBezTo>
                    <a:pt x="28920" y="10774"/>
                    <a:pt x="28965" y="10774"/>
                    <a:pt x="29034" y="10797"/>
                  </a:cubicBezTo>
                  <a:cubicBezTo>
                    <a:pt x="29080" y="10797"/>
                    <a:pt x="29125" y="10820"/>
                    <a:pt x="29171" y="10820"/>
                  </a:cubicBezTo>
                  <a:lnTo>
                    <a:pt x="29399" y="10865"/>
                  </a:lnTo>
                  <a:cubicBezTo>
                    <a:pt x="29605" y="10888"/>
                    <a:pt x="29787" y="10911"/>
                    <a:pt x="29993" y="10957"/>
                  </a:cubicBezTo>
                  <a:cubicBezTo>
                    <a:pt x="30130" y="10979"/>
                    <a:pt x="30289" y="11002"/>
                    <a:pt x="30449" y="11025"/>
                  </a:cubicBezTo>
                  <a:cubicBezTo>
                    <a:pt x="30586" y="11048"/>
                    <a:pt x="30700" y="11094"/>
                    <a:pt x="30837" y="11116"/>
                  </a:cubicBezTo>
                  <a:cubicBezTo>
                    <a:pt x="30883" y="11116"/>
                    <a:pt x="30906" y="11139"/>
                    <a:pt x="30951" y="11139"/>
                  </a:cubicBezTo>
                  <a:cubicBezTo>
                    <a:pt x="30951" y="11162"/>
                    <a:pt x="30974" y="11185"/>
                    <a:pt x="30997" y="11208"/>
                  </a:cubicBezTo>
                  <a:cubicBezTo>
                    <a:pt x="31020" y="11208"/>
                    <a:pt x="31043" y="11208"/>
                    <a:pt x="31065" y="11230"/>
                  </a:cubicBezTo>
                  <a:cubicBezTo>
                    <a:pt x="31111" y="11230"/>
                    <a:pt x="31157" y="11253"/>
                    <a:pt x="31225" y="11253"/>
                  </a:cubicBezTo>
                  <a:cubicBezTo>
                    <a:pt x="31271" y="11253"/>
                    <a:pt x="31339" y="11276"/>
                    <a:pt x="31385" y="11276"/>
                  </a:cubicBezTo>
                  <a:cubicBezTo>
                    <a:pt x="31476" y="11299"/>
                    <a:pt x="31568" y="11299"/>
                    <a:pt x="31659" y="11299"/>
                  </a:cubicBezTo>
                  <a:cubicBezTo>
                    <a:pt x="31841" y="11322"/>
                    <a:pt x="32024" y="11345"/>
                    <a:pt x="32207" y="11367"/>
                  </a:cubicBezTo>
                  <a:cubicBezTo>
                    <a:pt x="32321" y="11367"/>
                    <a:pt x="32412" y="11390"/>
                    <a:pt x="32526" y="11390"/>
                  </a:cubicBezTo>
                  <a:lnTo>
                    <a:pt x="32572" y="11390"/>
                  </a:lnTo>
                  <a:cubicBezTo>
                    <a:pt x="32823" y="11436"/>
                    <a:pt x="33051" y="11436"/>
                    <a:pt x="33302" y="11459"/>
                  </a:cubicBezTo>
                  <a:lnTo>
                    <a:pt x="33804" y="11459"/>
                  </a:lnTo>
                  <a:cubicBezTo>
                    <a:pt x="33850" y="11459"/>
                    <a:pt x="33873" y="11459"/>
                    <a:pt x="33919" y="11482"/>
                  </a:cubicBezTo>
                  <a:lnTo>
                    <a:pt x="34010" y="11482"/>
                  </a:lnTo>
                  <a:cubicBezTo>
                    <a:pt x="34056" y="11482"/>
                    <a:pt x="34101" y="11482"/>
                    <a:pt x="34147" y="11459"/>
                  </a:cubicBezTo>
                  <a:lnTo>
                    <a:pt x="34535" y="11459"/>
                  </a:lnTo>
                  <a:cubicBezTo>
                    <a:pt x="34695" y="11459"/>
                    <a:pt x="34877" y="11482"/>
                    <a:pt x="35060" y="11482"/>
                  </a:cubicBezTo>
                  <a:lnTo>
                    <a:pt x="35311" y="11482"/>
                  </a:lnTo>
                  <a:cubicBezTo>
                    <a:pt x="35448" y="11482"/>
                    <a:pt x="35562" y="11482"/>
                    <a:pt x="35699" y="11459"/>
                  </a:cubicBezTo>
                  <a:cubicBezTo>
                    <a:pt x="35745" y="11459"/>
                    <a:pt x="35790" y="11413"/>
                    <a:pt x="35813" y="11367"/>
                  </a:cubicBezTo>
                  <a:cubicBezTo>
                    <a:pt x="36019" y="11345"/>
                    <a:pt x="36247" y="11345"/>
                    <a:pt x="36452" y="11322"/>
                  </a:cubicBezTo>
                  <a:cubicBezTo>
                    <a:pt x="36863" y="11276"/>
                    <a:pt x="37251" y="11230"/>
                    <a:pt x="37639" y="11162"/>
                  </a:cubicBezTo>
                  <a:cubicBezTo>
                    <a:pt x="38073" y="11071"/>
                    <a:pt x="38506" y="10934"/>
                    <a:pt x="38940" y="10820"/>
                  </a:cubicBezTo>
                  <a:cubicBezTo>
                    <a:pt x="39031" y="10797"/>
                    <a:pt x="39077" y="10706"/>
                    <a:pt x="39054" y="10614"/>
                  </a:cubicBezTo>
                  <a:cubicBezTo>
                    <a:pt x="39054" y="10555"/>
                    <a:pt x="38986" y="10496"/>
                    <a:pt x="38908" y="10496"/>
                  </a:cubicBezTo>
                  <a:cubicBezTo>
                    <a:pt x="38896" y="10496"/>
                    <a:pt x="38884" y="10497"/>
                    <a:pt x="38872" y="10500"/>
                  </a:cubicBezTo>
                  <a:cubicBezTo>
                    <a:pt x="38324" y="10660"/>
                    <a:pt x="37753" y="10820"/>
                    <a:pt x="37183" y="10911"/>
                  </a:cubicBezTo>
                  <a:cubicBezTo>
                    <a:pt x="36680" y="10979"/>
                    <a:pt x="36155" y="11025"/>
                    <a:pt x="35653" y="11071"/>
                  </a:cubicBezTo>
                  <a:lnTo>
                    <a:pt x="34900" y="11071"/>
                  </a:lnTo>
                  <a:cubicBezTo>
                    <a:pt x="34649" y="11071"/>
                    <a:pt x="34421" y="11094"/>
                    <a:pt x="34192" y="11094"/>
                  </a:cubicBezTo>
                  <a:cubicBezTo>
                    <a:pt x="34170" y="11071"/>
                    <a:pt x="34147" y="11071"/>
                    <a:pt x="34101" y="11048"/>
                  </a:cubicBezTo>
                  <a:cubicBezTo>
                    <a:pt x="33964" y="11025"/>
                    <a:pt x="33804" y="11025"/>
                    <a:pt x="33668" y="11025"/>
                  </a:cubicBezTo>
                  <a:lnTo>
                    <a:pt x="33439" y="11002"/>
                  </a:lnTo>
                  <a:cubicBezTo>
                    <a:pt x="33234" y="10979"/>
                    <a:pt x="33028" y="10934"/>
                    <a:pt x="32823" y="10911"/>
                  </a:cubicBezTo>
                  <a:cubicBezTo>
                    <a:pt x="32412" y="10865"/>
                    <a:pt x="32024" y="10820"/>
                    <a:pt x="31613" y="10751"/>
                  </a:cubicBezTo>
                  <a:cubicBezTo>
                    <a:pt x="31294" y="10706"/>
                    <a:pt x="30974" y="10660"/>
                    <a:pt x="30677" y="10637"/>
                  </a:cubicBezTo>
                  <a:cubicBezTo>
                    <a:pt x="30495" y="10591"/>
                    <a:pt x="30335" y="10546"/>
                    <a:pt x="30152" y="10500"/>
                  </a:cubicBezTo>
                  <a:cubicBezTo>
                    <a:pt x="29742" y="10409"/>
                    <a:pt x="29331" y="10317"/>
                    <a:pt x="28897" y="10203"/>
                  </a:cubicBezTo>
                  <a:cubicBezTo>
                    <a:pt x="28806" y="10181"/>
                    <a:pt x="28692" y="10135"/>
                    <a:pt x="28577" y="10112"/>
                  </a:cubicBezTo>
                  <a:cubicBezTo>
                    <a:pt x="28486" y="10089"/>
                    <a:pt x="28418" y="10066"/>
                    <a:pt x="28349" y="10044"/>
                  </a:cubicBezTo>
                  <a:cubicBezTo>
                    <a:pt x="28258" y="10044"/>
                    <a:pt x="28167" y="10021"/>
                    <a:pt x="28098" y="9998"/>
                  </a:cubicBezTo>
                  <a:cubicBezTo>
                    <a:pt x="27984" y="9975"/>
                    <a:pt x="27893" y="9952"/>
                    <a:pt x="27779" y="9929"/>
                  </a:cubicBezTo>
                  <a:cubicBezTo>
                    <a:pt x="27642" y="9884"/>
                    <a:pt x="27527" y="9861"/>
                    <a:pt x="27391" y="9815"/>
                  </a:cubicBezTo>
                  <a:cubicBezTo>
                    <a:pt x="26980" y="9701"/>
                    <a:pt x="26569" y="9564"/>
                    <a:pt x="26158" y="9450"/>
                  </a:cubicBezTo>
                  <a:cubicBezTo>
                    <a:pt x="25382" y="9222"/>
                    <a:pt x="24606" y="8994"/>
                    <a:pt x="23807" y="8765"/>
                  </a:cubicBezTo>
                  <a:cubicBezTo>
                    <a:pt x="23602" y="8697"/>
                    <a:pt x="23373" y="8628"/>
                    <a:pt x="23168" y="8560"/>
                  </a:cubicBezTo>
                  <a:cubicBezTo>
                    <a:pt x="23077" y="8560"/>
                    <a:pt x="23008" y="8514"/>
                    <a:pt x="22917" y="8491"/>
                  </a:cubicBezTo>
                  <a:cubicBezTo>
                    <a:pt x="22848" y="8469"/>
                    <a:pt x="22803" y="8469"/>
                    <a:pt x="22734" y="8446"/>
                  </a:cubicBezTo>
                  <a:cubicBezTo>
                    <a:pt x="22643" y="8400"/>
                    <a:pt x="22552" y="8377"/>
                    <a:pt x="22460" y="8355"/>
                  </a:cubicBezTo>
                  <a:cubicBezTo>
                    <a:pt x="22437" y="8343"/>
                    <a:pt x="22420" y="8337"/>
                    <a:pt x="22403" y="8337"/>
                  </a:cubicBezTo>
                  <a:cubicBezTo>
                    <a:pt x="22386" y="8337"/>
                    <a:pt x="22369" y="8343"/>
                    <a:pt x="22346" y="8355"/>
                  </a:cubicBezTo>
                  <a:lnTo>
                    <a:pt x="22323" y="8355"/>
                  </a:lnTo>
                  <a:cubicBezTo>
                    <a:pt x="22301" y="8332"/>
                    <a:pt x="22255" y="8332"/>
                    <a:pt x="22209" y="8309"/>
                  </a:cubicBezTo>
                  <a:cubicBezTo>
                    <a:pt x="22141" y="8286"/>
                    <a:pt x="22049" y="8240"/>
                    <a:pt x="21981" y="8218"/>
                  </a:cubicBezTo>
                  <a:cubicBezTo>
                    <a:pt x="21912" y="8195"/>
                    <a:pt x="21844" y="8172"/>
                    <a:pt x="21776" y="8149"/>
                  </a:cubicBezTo>
                  <a:cubicBezTo>
                    <a:pt x="21712" y="8128"/>
                    <a:pt x="21649" y="8107"/>
                    <a:pt x="21585" y="8086"/>
                  </a:cubicBezTo>
                  <a:lnTo>
                    <a:pt x="21585" y="8086"/>
                  </a:lnTo>
                  <a:cubicBezTo>
                    <a:pt x="21593" y="8092"/>
                    <a:pt x="21593" y="8103"/>
                    <a:pt x="21593" y="8103"/>
                  </a:cubicBezTo>
                  <a:cubicBezTo>
                    <a:pt x="21547" y="8081"/>
                    <a:pt x="21524" y="8081"/>
                    <a:pt x="21479" y="8081"/>
                  </a:cubicBezTo>
                  <a:cubicBezTo>
                    <a:pt x="21433" y="8081"/>
                    <a:pt x="21410" y="8103"/>
                    <a:pt x="21387" y="8103"/>
                  </a:cubicBezTo>
                  <a:cubicBezTo>
                    <a:pt x="21068" y="7944"/>
                    <a:pt x="20726" y="7761"/>
                    <a:pt x="20383" y="7601"/>
                  </a:cubicBezTo>
                  <a:cubicBezTo>
                    <a:pt x="19630" y="7236"/>
                    <a:pt x="18854" y="6939"/>
                    <a:pt x="18101" y="6620"/>
                  </a:cubicBezTo>
                  <a:cubicBezTo>
                    <a:pt x="18032" y="6597"/>
                    <a:pt x="17987" y="6551"/>
                    <a:pt x="17918" y="6528"/>
                  </a:cubicBezTo>
                  <a:cubicBezTo>
                    <a:pt x="17850" y="6506"/>
                    <a:pt x="17781" y="6460"/>
                    <a:pt x="17713" y="6437"/>
                  </a:cubicBezTo>
                  <a:lnTo>
                    <a:pt x="17667" y="6437"/>
                  </a:lnTo>
                  <a:lnTo>
                    <a:pt x="17598" y="6414"/>
                  </a:lnTo>
                  <a:cubicBezTo>
                    <a:pt x="17416" y="6323"/>
                    <a:pt x="17256" y="6255"/>
                    <a:pt x="17074" y="6163"/>
                  </a:cubicBezTo>
                  <a:cubicBezTo>
                    <a:pt x="17028" y="6163"/>
                    <a:pt x="16982" y="6140"/>
                    <a:pt x="16914" y="6118"/>
                  </a:cubicBezTo>
                  <a:cubicBezTo>
                    <a:pt x="16891" y="6095"/>
                    <a:pt x="16868" y="6095"/>
                    <a:pt x="16845" y="6072"/>
                  </a:cubicBezTo>
                  <a:cubicBezTo>
                    <a:pt x="16731" y="6004"/>
                    <a:pt x="16594" y="5958"/>
                    <a:pt x="16457" y="5889"/>
                  </a:cubicBezTo>
                  <a:cubicBezTo>
                    <a:pt x="16343" y="5844"/>
                    <a:pt x="16229" y="5775"/>
                    <a:pt x="16092" y="5730"/>
                  </a:cubicBezTo>
                  <a:cubicBezTo>
                    <a:pt x="15818" y="5593"/>
                    <a:pt x="15544" y="5433"/>
                    <a:pt x="15247" y="5296"/>
                  </a:cubicBezTo>
                  <a:cubicBezTo>
                    <a:pt x="14517" y="4931"/>
                    <a:pt x="13787" y="4566"/>
                    <a:pt x="13056" y="4223"/>
                  </a:cubicBezTo>
                  <a:cubicBezTo>
                    <a:pt x="12760" y="4086"/>
                    <a:pt x="12463" y="3926"/>
                    <a:pt x="12143" y="3789"/>
                  </a:cubicBezTo>
                  <a:cubicBezTo>
                    <a:pt x="12120" y="3744"/>
                    <a:pt x="12075" y="3721"/>
                    <a:pt x="12052" y="3698"/>
                  </a:cubicBezTo>
                  <a:cubicBezTo>
                    <a:pt x="12006" y="3675"/>
                    <a:pt x="11938" y="3653"/>
                    <a:pt x="11892" y="3630"/>
                  </a:cubicBezTo>
                  <a:cubicBezTo>
                    <a:pt x="11481" y="3424"/>
                    <a:pt x="11048" y="3219"/>
                    <a:pt x="10614" y="3036"/>
                  </a:cubicBezTo>
                  <a:cubicBezTo>
                    <a:pt x="10272" y="2876"/>
                    <a:pt x="9906" y="2739"/>
                    <a:pt x="9564" y="2580"/>
                  </a:cubicBezTo>
                  <a:cubicBezTo>
                    <a:pt x="9541" y="2580"/>
                    <a:pt x="9518" y="2580"/>
                    <a:pt x="9518" y="2557"/>
                  </a:cubicBezTo>
                  <a:lnTo>
                    <a:pt x="9404" y="2511"/>
                  </a:lnTo>
                  <a:cubicBezTo>
                    <a:pt x="9359" y="2488"/>
                    <a:pt x="9290" y="2466"/>
                    <a:pt x="9222" y="2443"/>
                  </a:cubicBezTo>
                  <a:cubicBezTo>
                    <a:pt x="9199" y="2431"/>
                    <a:pt x="9182" y="2426"/>
                    <a:pt x="9165" y="2426"/>
                  </a:cubicBezTo>
                  <a:cubicBezTo>
                    <a:pt x="9147" y="2426"/>
                    <a:pt x="9130" y="2431"/>
                    <a:pt x="9107" y="2443"/>
                  </a:cubicBezTo>
                  <a:cubicBezTo>
                    <a:pt x="9085" y="2420"/>
                    <a:pt x="9062" y="2420"/>
                    <a:pt x="9039" y="2397"/>
                  </a:cubicBezTo>
                  <a:cubicBezTo>
                    <a:pt x="9016" y="2397"/>
                    <a:pt x="8993" y="2374"/>
                    <a:pt x="8971" y="2374"/>
                  </a:cubicBezTo>
                  <a:cubicBezTo>
                    <a:pt x="8925" y="2351"/>
                    <a:pt x="8902" y="2329"/>
                    <a:pt x="8856" y="2306"/>
                  </a:cubicBezTo>
                  <a:cubicBezTo>
                    <a:pt x="8765" y="2260"/>
                    <a:pt x="8651" y="2215"/>
                    <a:pt x="8537" y="2192"/>
                  </a:cubicBezTo>
                  <a:cubicBezTo>
                    <a:pt x="8514" y="2192"/>
                    <a:pt x="8514" y="2169"/>
                    <a:pt x="8491" y="2169"/>
                  </a:cubicBezTo>
                  <a:cubicBezTo>
                    <a:pt x="8400" y="2123"/>
                    <a:pt x="8331" y="2100"/>
                    <a:pt x="8263" y="2078"/>
                  </a:cubicBezTo>
                  <a:cubicBezTo>
                    <a:pt x="8217" y="2055"/>
                    <a:pt x="8172" y="2032"/>
                    <a:pt x="8126" y="2009"/>
                  </a:cubicBezTo>
                  <a:cubicBezTo>
                    <a:pt x="8052" y="1991"/>
                    <a:pt x="7978" y="1957"/>
                    <a:pt x="7916" y="1957"/>
                  </a:cubicBezTo>
                  <a:cubicBezTo>
                    <a:pt x="7902" y="1957"/>
                    <a:pt x="7888" y="1959"/>
                    <a:pt x="7875" y="1963"/>
                  </a:cubicBezTo>
                  <a:cubicBezTo>
                    <a:pt x="7806" y="1918"/>
                    <a:pt x="7738" y="1895"/>
                    <a:pt x="7669" y="1872"/>
                  </a:cubicBezTo>
                  <a:cubicBezTo>
                    <a:pt x="7578" y="1849"/>
                    <a:pt x="7464" y="1804"/>
                    <a:pt x="7373" y="1781"/>
                  </a:cubicBezTo>
                  <a:cubicBezTo>
                    <a:pt x="7373" y="1781"/>
                    <a:pt x="7373" y="1758"/>
                    <a:pt x="7373" y="1758"/>
                  </a:cubicBezTo>
                  <a:lnTo>
                    <a:pt x="7396" y="1758"/>
                  </a:lnTo>
                  <a:cubicBezTo>
                    <a:pt x="7441" y="1621"/>
                    <a:pt x="7350" y="1484"/>
                    <a:pt x="7236" y="1461"/>
                  </a:cubicBezTo>
                  <a:cubicBezTo>
                    <a:pt x="7053" y="1393"/>
                    <a:pt x="6848" y="1347"/>
                    <a:pt x="6665" y="1279"/>
                  </a:cubicBezTo>
                  <a:cubicBezTo>
                    <a:pt x="6460" y="1233"/>
                    <a:pt x="6254" y="1187"/>
                    <a:pt x="6072" y="1119"/>
                  </a:cubicBezTo>
                  <a:cubicBezTo>
                    <a:pt x="5638" y="1005"/>
                    <a:pt x="5204" y="868"/>
                    <a:pt x="4771" y="754"/>
                  </a:cubicBezTo>
                  <a:cubicBezTo>
                    <a:pt x="4405" y="640"/>
                    <a:pt x="4017" y="548"/>
                    <a:pt x="3629" y="457"/>
                  </a:cubicBezTo>
                  <a:cubicBezTo>
                    <a:pt x="3538" y="434"/>
                    <a:pt x="3447" y="411"/>
                    <a:pt x="3355" y="388"/>
                  </a:cubicBezTo>
                  <a:cubicBezTo>
                    <a:pt x="3355" y="343"/>
                    <a:pt x="3333" y="297"/>
                    <a:pt x="3310" y="274"/>
                  </a:cubicBezTo>
                  <a:cubicBezTo>
                    <a:pt x="3264" y="229"/>
                    <a:pt x="3219" y="206"/>
                    <a:pt x="3173" y="206"/>
                  </a:cubicBezTo>
                  <a:cubicBezTo>
                    <a:pt x="3104" y="206"/>
                    <a:pt x="3059" y="206"/>
                    <a:pt x="3013" y="183"/>
                  </a:cubicBezTo>
                  <a:lnTo>
                    <a:pt x="2808" y="183"/>
                  </a:lnTo>
                  <a:cubicBezTo>
                    <a:pt x="2694" y="160"/>
                    <a:pt x="2602" y="160"/>
                    <a:pt x="2488" y="160"/>
                  </a:cubicBezTo>
                  <a:cubicBezTo>
                    <a:pt x="2328" y="137"/>
                    <a:pt x="2169" y="137"/>
                    <a:pt x="2009" y="115"/>
                  </a:cubicBezTo>
                  <a:cubicBezTo>
                    <a:pt x="1963" y="115"/>
                    <a:pt x="1940" y="92"/>
                    <a:pt x="1895" y="92"/>
                  </a:cubicBezTo>
                  <a:cubicBezTo>
                    <a:pt x="1781" y="69"/>
                    <a:pt x="1666" y="69"/>
                    <a:pt x="1552" y="69"/>
                  </a:cubicBezTo>
                  <a:cubicBezTo>
                    <a:pt x="1438" y="46"/>
                    <a:pt x="1324" y="23"/>
                    <a:pt x="1210" y="23"/>
                  </a:cubicBezTo>
                  <a:lnTo>
                    <a:pt x="822" y="23"/>
                  </a:lnTo>
                  <a:cubicBezTo>
                    <a:pt x="594" y="23"/>
                    <a:pt x="388" y="0"/>
                    <a:pt x="160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36"/>
            <p:cNvSpPr/>
            <p:nvPr/>
          </p:nvSpPr>
          <p:spPr>
            <a:xfrm>
              <a:off x="12557603" y="3362008"/>
              <a:ext cx="3844" cy="17827"/>
            </a:xfrm>
            <a:custGeom>
              <a:avLst/>
              <a:gdLst/>
              <a:ahLst/>
              <a:cxnLst/>
              <a:rect l="l" t="t" r="r" b="b"/>
              <a:pathLst>
                <a:path w="138" h="640" extrusionOk="0">
                  <a:moveTo>
                    <a:pt x="24" y="1"/>
                  </a:moveTo>
                  <a:cubicBezTo>
                    <a:pt x="24" y="183"/>
                    <a:pt x="24" y="366"/>
                    <a:pt x="24" y="548"/>
                  </a:cubicBezTo>
                  <a:lnTo>
                    <a:pt x="1" y="640"/>
                  </a:lnTo>
                  <a:cubicBezTo>
                    <a:pt x="69" y="617"/>
                    <a:pt x="115" y="571"/>
                    <a:pt x="115" y="503"/>
                  </a:cubicBezTo>
                  <a:cubicBezTo>
                    <a:pt x="138" y="457"/>
                    <a:pt x="115" y="412"/>
                    <a:pt x="115" y="366"/>
                  </a:cubicBezTo>
                  <a:cubicBezTo>
                    <a:pt x="115" y="320"/>
                    <a:pt x="92" y="275"/>
                    <a:pt x="92" y="252"/>
                  </a:cubicBezTo>
                  <a:cubicBezTo>
                    <a:pt x="69" y="183"/>
                    <a:pt x="46" y="115"/>
                    <a:pt x="46" y="46"/>
                  </a:cubicBezTo>
                  <a:cubicBezTo>
                    <a:pt x="24" y="24"/>
                    <a:pt x="24" y="1"/>
                    <a:pt x="24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36"/>
            <p:cNvSpPr/>
            <p:nvPr/>
          </p:nvSpPr>
          <p:spPr>
            <a:xfrm>
              <a:off x="12557603" y="3348025"/>
              <a:ext cx="4485" cy="9554"/>
            </a:xfrm>
            <a:custGeom>
              <a:avLst/>
              <a:gdLst/>
              <a:ahLst/>
              <a:cxnLst/>
              <a:rect l="l" t="t" r="r" b="b"/>
              <a:pathLst>
                <a:path w="161" h="343" extrusionOk="0">
                  <a:moveTo>
                    <a:pt x="115" y="1"/>
                  </a:moveTo>
                  <a:cubicBezTo>
                    <a:pt x="46" y="23"/>
                    <a:pt x="1" y="92"/>
                    <a:pt x="24" y="137"/>
                  </a:cubicBezTo>
                  <a:cubicBezTo>
                    <a:pt x="24" y="206"/>
                    <a:pt x="24" y="274"/>
                    <a:pt x="24" y="343"/>
                  </a:cubicBezTo>
                  <a:cubicBezTo>
                    <a:pt x="92" y="320"/>
                    <a:pt x="161" y="229"/>
                    <a:pt x="138" y="137"/>
                  </a:cubicBezTo>
                  <a:cubicBezTo>
                    <a:pt x="138" y="92"/>
                    <a:pt x="115" y="46"/>
                    <a:pt x="115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36"/>
            <p:cNvSpPr/>
            <p:nvPr/>
          </p:nvSpPr>
          <p:spPr>
            <a:xfrm>
              <a:off x="13843836" y="2983068"/>
              <a:ext cx="467323" cy="592197"/>
            </a:xfrm>
            <a:custGeom>
              <a:avLst/>
              <a:gdLst/>
              <a:ahLst/>
              <a:cxnLst/>
              <a:rect l="l" t="t" r="r" b="b"/>
              <a:pathLst>
                <a:path w="16777" h="21260" extrusionOk="0">
                  <a:moveTo>
                    <a:pt x="114" y="1"/>
                  </a:moveTo>
                  <a:cubicBezTo>
                    <a:pt x="46" y="24"/>
                    <a:pt x="0" y="115"/>
                    <a:pt x="23" y="206"/>
                  </a:cubicBezTo>
                  <a:cubicBezTo>
                    <a:pt x="137" y="549"/>
                    <a:pt x="251" y="891"/>
                    <a:pt x="366" y="1211"/>
                  </a:cubicBezTo>
                  <a:cubicBezTo>
                    <a:pt x="457" y="1530"/>
                    <a:pt x="548" y="1827"/>
                    <a:pt x="662" y="2124"/>
                  </a:cubicBezTo>
                  <a:cubicBezTo>
                    <a:pt x="731" y="2283"/>
                    <a:pt x="776" y="2443"/>
                    <a:pt x="845" y="2603"/>
                  </a:cubicBezTo>
                  <a:cubicBezTo>
                    <a:pt x="913" y="2763"/>
                    <a:pt x="982" y="2922"/>
                    <a:pt x="1027" y="3082"/>
                  </a:cubicBezTo>
                  <a:cubicBezTo>
                    <a:pt x="1164" y="3379"/>
                    <a:pt x="1301" y="3676"/>
                    <a:pt x="1438" y="3972"/>
                  </a:cubicBezTo>
                  <a:cubicBezTo>
                    <a:pt x="1575" y="4292"/>
                    <a:pt x="1735" y="4612"/>
                    <a:pt x="1918" y="4908"/>
                  </a:cubicBezTo>
                  <a:cubicBezTo>
                    <a:pt x="2055" y="5205"/>
                    <a:pt x="2237" y="5479"/>
                    <a:pt x="2397" y="5753"/>
                  </a:cubicBezTo>
                  <a:cubicBezTo>
                    <a:pt x="2557" y="6050"/>
                    <a:pt x="2739" y="6323"/>
                    <a:pt x="2899" y="6620"/>
                  </a:cubicBezTo>
                  <a:cubicBezTo>
                    <a:pt x="3082" y="6894"/>
                    <a:pt x="3242" y="7168"/>
                    <a:pt x="3424" y="7442"/>
                  </a:cubicBezTo>
                  <a:cubicBezTo>
                    <a:pt x="3584" y="7716"/>
                    <a:pt x="3767" y="7990"/>
                    <a:pt x="3926" y="8264"/>
                  </a:cubicBezTo>
                  <a:cubicBezTo>
                    <a:pt x="4018" y="8423"/>
                    <a:pt x="4132" y="8537"/>
                    <a:pt x="4223" y="8697"/>
                  </a:cubicBezTo>
                  <a:cubicBezTo>
                    <a:pt x="4314" y="8811"/>
                    <a:pt x="4406" y="8948"/>
                    <a:pt x="4497" y="9085"/>
                  </a:cubicBezTo>
                  <a:cubicBezTo>
                    <a:pt x="4680" y="9359"/>
                    <a:pt x="4885" y="9610"/>
                    <a:pt x="5068" y="9884"/>
                  </a:cubicBezTo>
                  <a:cubicBezTo>
                    <a:pt x="5273" y="10135"/>
                    <a:pt x="5478" y="10386"/>
                    <a:pt x="5661" y="10637"/>
                  </a:cubicBezTo>
                  <a:cubicBezTo>
                    <a:pt x="5866" y="10888"/>
                    <a:pt x="6049" y="11140"/>
                    <a:pt x="6254" y="11391"/>
                  </a:cubicBezTo>
                  <a:cubicBezTo>
                    <a:pt x="6460" y="11665"/>
                    <a:pt x="6665" y="11938"/>
                    <a:pt x="6894" y="12190"/>
                  </a:cubicBezTo>
                  <a:cubicBezTo>
                    <a:pt x="7099" y="12463"/>
                    <a:pt x="7304" y="12715"/>
                    <a:pt x="7510" y="12966"/>
                  </a:cubicBezTo>
                  <a:cubicBezTo>
                    <a:pt x="7715" y="13217"/>
                    <a:pt x="7921" y="13468"/>
                    <a:pt x="8103" y="13719"/>
                  </a:cubicBezTo>
                  <a:cubicBezTo>
                    <a:pt x="8263" y="13901"/>
                    <a:pt x="8400" y="14084"/>
                    <a:pt x="8560" y="14244"/>
                  </a:cubicBezTo>
                  <a:cubicBezTo>
                    <a:pt x="8697" y="14426"/>
                    <a:pt x="8857" y="14609"/>
                    <a:pt x="8994" y="14792"/>
                  </a:cubicBezTo>
                  <a:cubicBezTo>
                    <a:pt x="9085" y="14883"/>
                    <a:pt x="9176" y="14997"/>
                    <a:pt x="9267" y="15088"/>
                  </a:cubicBezTo>
                  <a:cubicBezTo>
                    <a:pt x="9290" y="15111"/>
                    <a:pt x="9313" y="15134"/>
                    <a:pt x="9336" y="15157"/>
                  </a:cubicBezTo>
                  <a:cubicBezTo>
                    <a:pt x="9359" y="15180"/>
                    <a:pt x="9382" y="15202"/>
                    <a:pt x="9382" y="15225"/>
                  </a:cubicBezTo>
                  <a:cubicBezTo>
                    <a:pt x="9404" y="15248"/>
                    <a:pt x="9427" y="15248"/>
                    <a:pt x="9427" y="15271"/>
                  </a:cubicBezTo>
                  <a:cubicBezTo>
                    <a:pt x="9496" y="15339"/>
                    <a:pt x="9564" y="15408"/>
                    <a:pt x="9633" y="15499"/>
                  </a:cubicBezTo>
                  <a:cubicBezTo>
                    <a:pt x="9884" y="15750"/>
                    <a:pt x="10135" y="16024"/>
                    <a:pt x="10363" y="16298"/>
                  </a:cubicBezTo>
                  <a:cubicBezTo>
                    <a:pt x="10386" y="16321"/>
                    <a:pt x="10409" y="16344"/>
                    <a:pt x="10432" y="16367"/>
                  </a:cubicBezTo>
                  <a:cubicBezTo>
                    <a:pt x="10477" y="16412"/>
                    <a:pt x="10523" y="16481"/>
                    <a:pt x="10591" y="16526"/>
                  </a:cubicBezTo>
                  <a:cubicBezTo>
                    <a:pt x="11048" y="17051"/>
                    <a:pt x="11504" y="17576"/>
                    <a:pt x="12006" y="18056"/>
                  </a:cubicBezTo>
                  <a:cubicBezTo>
                    <a:pt x="12235" y="18307"/>
                    <a:pt x="12486" y="18535"/>
                    <a:pt x="12737" y="18763"/>
                  </a:cubicBezTo>
                  <a:cubicBezTo>
                    <a:pt x="12988" y="18946"/>
                    <a:pt x="13216" y="19151"/>
                    <a:pt x="13444" y="19357"/>
                  </a:cubicBezTo>
                  <a:cubicBezTo>
                    <a:pt x="13581" y="19471"/>
                    <a:pt x="13741" y="19608"/>
                    <a:pt x="13878" y="19722"/>
                  </a:cubicBezTo>
                  <a:cubicBezTo>
                    <a:pt x="14038" y="19836"/>
                    <a:pt x="14198" y="19973"/>
                    <a:pt x="14357" y="20110"/>
                  </a:cubicBezTo>
                  <a:cubicBezTo>
                    <a:pt x="14426" y="20156"/>
                    <a:pt x="14494" y="20224"/>
                    <a:pt x="14586" y="20270"/>
                  </a:cubicBezTo>
                  <a:cubicBezTo>
                    <a:pt x="14654" y="20338"/>
                    <a:pt x="14723" y="20384"/>
                    <a:pt x="14791" y="20452"/>
                  </a:cubicBezTo>
                  <a:cubicBezTo>
                    <a:pt x="14930" y="20551"/>
                    <a:pt x="15068" y="20650"/>
                    <a:pt x="15207" y="20749"/>
                  </a:cubicBezTo>
                  <a:lnTo>
                    <a:pt x="15207" y="20749"/>
                  </a:lnTo>
                  <a:cubicBezTo>
                    <a:pt x="15205" y="20749"/>
                    <a:pt x="15204" y="20749"/>
                    <a:pt x="15202" y="20749"/>
                  </a:cubicBezTo>
                  <a:cubicBezTo>
                    <a:pt x="15216" y="20759"/>
                    <a:pt x="15231" y="20768"/>
                    <a:pt x="15246" y="20777"/>
                  </a:cubicBezTo>
                  <a:lnTo>
                    <a:pt x="15246" y="20777"/>
                  </a:lnTo>
                  <a:cubicBezTo>
                    <a:pt x="15254" y="20783"/>
                    <a:pt x="15262" y="20789"/>
                    <a:pt x="15270" y="20795"/>
                  </a:cubicBezTo>
                  <a:cubicBezTo>
                    <a:pt x="15268" y="20792"/>
                    <a:pt x="15266" y="20790"/>
                    <a:pt x="15264" y="20788"/>
                  </a:cubicBezTo>
                  <a:lnTo>
                    <a:pt x="15264" y="20788"/>
                  </a:lnTo>
                  <a:cubicBezTo>
                    <a:pt x="15385" y="20861"/>
                    <a:pt x="15519" y="20922"/>
                    <a:pt x="15636" y="21000"/>
                  </a:cubicBezTo>
                  <a:cubicBezTo>
                    <a:pt x="15704" y="21023"/>
                    <a:pt x="15750" y="21046"/>
                    <a:pt x="15818" y="21069"/>
                  </a:cubicBezTo>
                  <a:cubicBezTo>
                    <a:pt x="15841" y="21091"/>
                    <a:pt x="15887" y="21137"/>
                    <a:pt x="15910" y="21160"/>
                  </a:cubicBezTo>
                  <a:cubicBezTo>
                    <a:pt x="15979" y="21230"/>
                    <a:pt x="16089" y="21259"/>
                    <a:pt x="16188" y="21259"/>
                  </a:cubicBezTo>
                  <a:cubicBezTo>
                    <a:pt x="16218" y="21259"/>
                    <a:pt x="16248" y="21257"/>
                    <a:pt x="16275" y="21251"/>
                  </a:cubicBezTo>
                  <a:cubicBezTo>
                    <a:pt x="16298" y="21228"/>
                    <a:pt x="16343" y="21228"/>
                    <a:pt x="16366" y="21206"/>
                  </a:cubicBezTo>
                  <a:cubicBezTo>
                    <a:pt x="16389" y="21183"/>
                    <a:pt x="16412" y="21137"/>
                    <a:pt x="16435" y="21114"/>
                  </a:cubicBezTo>
                  <a:cubicBezTo>
                    <a:pt x="16457" y="21091"/>
                    <a:pt x="16457" y="21046"/>
                    <a:pt x="16457" y="21023"/>
                  </a:cubicBezTo>
                  <a:cubicBezTo>
                    <a:pt x="16480" y="21000"/>
                    <a:pt x="16503" y="21000"/>
                    <a:pt x="16503" y="21000"/>
                  </a:cubicBezTo>
                  <a:cubicBezTo>
                    <a:pt x="16594" y="20954"/>
                    <a:pt x="16686" y="20909"/>
                    <a:pt x="16731" y="20817"/>
                  </a:cubicBezTo>
                  <a:cubicBezTo>
                    <a:pt x="16754" y="20726"/>
                    <a:pt x="16777" y="20635"/>
                    <a:pt x="16731" y="20544"/>
                  </a:cubicBezTo>
                  <a:cubicBezTo>
                    <a:pt x="16686" y="20429"/>
                    <a:pt x="16572" y="20361"/>
                    <a:pt x="16480" y="20270"/>
                  </a:cubicBezTo>
                  <a:cubicBezTo>
                    <a:pt x="16412" y="20224"/>
                    <a:pt x="16343" y="20178"/>
                    <a:pt x="16275" y="20133"/>
                  </a:cubicBezTo>
                  <a:cubicBezTo>
                    <a:pt x="16161" y="20041"/>
                    <a:pt x="16024" y="19950"/>
                    <a:pt x="15887" y="19859"/>
                  </a:cubicBezTo>
                  <a:cubicBezTo>
                    <a:pt x="15704" y="19745"/>
                    <a:pt x="15522" y="19608"/>
                    <a:pt x="15339" y="19494"/>
                  </a:cubicBezTo>
                  <a:cubicBezTo>
                    <a:pt x="15339" y="19471"/>
                    <a:pt x="15316" y="19448"/>
                    <a:pt x="15293" y="19425"/>
                  </a:cubicBezTo>
                  <a:cubicBezTo>
                    <a:pt x="15270" y="19379"/>
                    <a:pt x="15225" y="19357"/>
                    <a:pt x="15179" y="19334"/>
                  </a:cubicBezTo>
                  <a:cubicBezTo>
                    <a:pt x="15088" y="19265"/>
                    <a:pt x="15019" y="19197"/>
                    <a:pt x="14928" y="19128"/>
                  </a:cubicBezTo>
                  <a:cubicBezTo>
                    <a:pt x="14905" y="19106"/>
                    <a:pt x="14905" y="19106"/>
                    <a:pt x="14882" y="19083"/>
                  </a:cubicBezTo>
                  <a:lnTo>
                    <a:pt x="14860" y="19083"/>
                  </a:lnTo>
                  <a:cubicBezTo>
                    <a:pt x="14609" y="18832"/>
                    <a:pt x="14335" y="18581"/>
                    <a:pt x="14061" y="18330"/>
                  </a:cubicBezTo>
                  <a:cubicBezTo>
                    <a:pt x="13878" y="18170"/>
                    <a:pt x="13718" y="18033"/>
                    <a:pt x="13536" y="17873"/>
                  </a:cubicBezTo>
                  <a:cubicBezTo>
                    <a:pt x="13467" y="17805"/>
                    <a:pt x="13399" y="17736"/>
                    <a:pt x="13330" y="17668"/>
                  </a:cubicBezTo>
                  <a:cubicBezTo>
                    <a:pt x="13034" y="17417"/>
                    <a:pt x="12760" y="17143"/>
                    <a:pt x="12463" y="16869"/>
                  </a:cubicBezTo>
                  <a:cubicBezTo>
                    <a:pt x="12303" y="16732"/>
                    <a:pt x="12143" y="16595"/>
                    <a:pt x="11984" y="16435"/>
                  </a:cubicBezTo>
                  <a:cubicBezTo>
                    <a:pt x="11961" y="16412"/>
                    <a:pt x="11938" y="16389"/>
                    <a:pt x="11915" y="16367"/>
                  </a:cubicBezTo>
                  <a:cubicBezTo>
                    <a:pt x="11824" y="16275"/>
                    <a:pt x="11755" y="16184"/>
                    <a:pt x="11664" y="16093"/>
                  </a:cubicBezTo>
                  <a:cubicBezTo>
                    <a:pt x="11459" y="15910"/>
                    <a:pt x="11276" y="15705"/>
                    <a:pt x="11093" y="15499"/>
                  </a:cubicBezTo>
                  <a:cubicBezTo>
                    <a:pt x="10865" y="15271"/>
                    <a:pt x="10660" y="15020"/>
                    <a:pt x="10432" y="14792"/>
                  </a:cubicBezTo>
                  <a:lnTo>
                    <a:pt x="10432" y="14792"/>
                  </a:lnTo>
                  <a:cubicBezTo>
                    <a:pt x="10435" y="14795"/>
                    <a:pt x="10454" y="14814"/>
                    <a:pt x="10454" y="14814"/>
                  </a:cubicBezTo>
                  <a:cubicBezTo>
                    <a:pt x="10203" y="14518"/>
                    <a:pt x="9929" y="14244"/>
                    <a:pt x="9678" y="13970"/>
                  </a:cubicBezTo>
                  <a:cubicBezTo>
                    <a:pt x="9655" y="13947"/>
                    <a:pt x="9633" y="13924"/>
                    <a:pt x="9610" y="13901"/>
                  </a:cubicBezTo>
                  <a:cubicBezTo>
                    <a:pt x="9610" y="13879"/>
                    <a:pt x="9610" y="13879"/>
                    <a:pt x="9610" y="13879"/>
                  </a:cubicBezTo>
                  <a:cubicBezTo>
                    <a:pt x="9450" y="13628"/>
                    <a:pt x="9267" y="13422"/>
                    <a:pt x="9085" y="13194"/>
                  </a:cubicBezTo>
                  <a:cubicBezTo>
                    <a:pt x="8994" y="13080"/>
                    <a:pt x="8902" y="12966"/>
                    <a:pt x="8788" y="12829"/>
                  </a:cubicBezTo>
                  <a:cubicBezTo>
                    <a:pt x="8537" y="12532"/>
                    <a:pt x="8286" y="12235"/>
                    <a:pt x="8035" y="11916"/>
                  </a:cubicBezTo>
                  <a:cubicBezTo>
                    <a:pt x="7578" y="11368"/>
                    <a:pt x="7145" y="10797"/>
                    <a:pt x="6688" y="10249"/>
                  </a:cubicBezTo>
                  <a:cubicBezTo>
                    <a:pt x="6414" y="9884"/>
                    <a:pt x="6140" y="9519"/>
                    <a:pt x="5889" y="9154"/>
                  </a:cubicBezTo>
                  <a:cubicBezTo>
                    <a:pt x="5729" y="8948"/>
                    <a:pt x="5593" y="8743"/>
                    <a:pt x="5433" y="8537"/>
                  </a:cubicBezTo>
                  <a:cubicBezTo>
                    <a:pt x="5364" y="8446"/>
                    <a:pt x="5296" y="8355"/>
                    <a:pt x="5227" y="8264"/>
                  </a:cubicBezTo>
                  <a:cubicBezTo>
                    <a:pt x="5159" y="8172"/>
                    <a:pt x="5090" y="8058"/>
                    <a:pt x="5022" y="7967"/>
                  </a:cubicBezTo>
                  <a:cubicBezTo>
                    <a:pt x="4978" y="7923"/>
                    <a:pt x="4924" y="7897"/>
                    <a:pt x="4867" y="7897"/>
                  </a:cubicBezTo>
                  <a:cubicBezTo>
                    <a:pt x="4836" y="7897"/>
                    <a:pt x="4803" y="7905"/>
                    <a:pt x="4771" y="7921"/>
                  </a:cubicBezTo>
                  <a:lnTo>
                    <a:pt x="4702" y="7830"/>
                  </a:lnTo>
                  <a:cubicBezTo>
                    <a:pt x="4520" y="7556"/>
                    <a:pt x="4337" y="7282"/>
                    <a:pt x="4132" y="7008"/>
                  </a:cubicBezTo>
                  <a:cubicBezTo>
                    <a:pt x="4109" y="6985"/>
                    <a:pt x="4086" y="6963"/>
                    <a:pt x="4063" y="6963"/>
                  </a:cubicBezTo>
                  <a:cubicBezTo>
                    <a:pt x="4040" y="6917"/>
                    <a:pt x="4018" y="6848"/>
                    <a:pt x="3972" y="6803"/>
                  </a:cubicBezTo>
                  <a:cubicBezTo>
                    <a:pt x="3812" y="6529"/>
                    <a:pt x="3630" y="6232"/>
                    <a:pt x="3447" y="5958"/>
                  </a:cubicBezTo>
                  <a:cubicBezTo>
                    <a:pt x="3242" y="5639"/>
                    <a:pt x="3059" y="5342"/>
                    <a:pt x="2854" y="5045"/>
                  </a:cubicBezTo>
                  <a:cubicBezTo>
                    <a:pt x="2808" y="5000"/>
                    <a:pt x="2785" y="4931"/>
                    <a:pt x="2739" y="4863"/>
                  </a:cubicBezTo>
                  <a:cubicBezTo>
                    <a:pt x="2739" y="4863"/>
                    <a:pt x="2717" y="4840"/>
                    <a:pt x="2717" y="4840"/>
                  </a:cubicBezTo>
                  <a:cubicBezTo>
                    <a:pt x="2625" y="4657"/>
                    <a:pt x="2511" y="4497"/>
                    <a:pt x="2397" y="4315"/>
                  </a:cubicBezTo>
                  <a:cubicBezTo>
                    <a:pt x="2283" y="4155"/>
                    <a:pt x="2169" y="3972"/>
                    <a:pt x="2055" y="3813"/>
                  </a:cubicBezTo>
                  <a:cubicBezTo>
                    <a:pt x="2021" y="3779"/>
                    <a:pt x="1988" y="3758"/>
                    <a:pt x="1954" y="3758"/>
                  </a:cubicBezTo>
                  <a:cubicBezTo>
                    <a:pt x="1942" y="3758"/>
                    <a:pt x="1930" y="3761"/>
                    <a:pt x="1918" y="3767"/>
                  </a:cubicBezTo>
                  <a:cubicBezTo>
                    <a:pt x="1849" y="3653"/>
                    <a:pt x="1804" y="3562"/>
                    <a:pt x="1758" y="3447"/>
                  </a:cubicBezTo>
                  <a:lnTo>
                    <a:pt x="1758" y="3447"/>
                  </a:lnTo>
                  <a:lnTo>
                    <a:pt x="1781" y="3516"/>
                  </a:lnTo>
                  <a:cubicBezTo>
                    <a:pt x="1735" y="3402"/>
                    <a:pt x="1667" y="3288"/>
                    <a:pt x="1621" y="3196"/>
                  </a:cubicBezTo>
                  <a:cubicBezTo>
                    <a:pt x="1621" y="3196"/>
                    <a:pt x="1621" y="3219"/>
                    <a:pt x="1621" y="3219"/>
                  </a:cubicBezTo>
                  <a:cubicBezTo>
                    <a:pt x="1507" y="2968"/>
                    <a:pt x="1393" y="2740"/>
                    <a:pt x="1279" y="2489"/>
                  </a:cubicBezTo>
                  <a:cubicBezTo>
                    <a:pt x="1210" y="2352"/>
                    <a:pt x="1142" y="2238"/>
                    <a:pt x="1096" y="2101"/>
                  </a:cubicBezTo>
                  <a:cubicBezTo>
                    <a:pt x="1027" y="1987"/>
                    <a:pt x="982" y="1850"/>
                    <a:pt x="936" y="1736"/>
                  </a:cubicBezTo>
                  <a:cubicBezTo>
                    <a:pt x="822" y="1484"/>
                    <a:pt x="731" y="1211"/>
                    <a:pt x="639" y="959"/>
                  </a:cubicBezTo>
                  <a:cubicBezTo>
                    <a:pt x="525" y="663"/>
                    <a:pt x="434" y="389"/>
                    <a:pt x="320" y="92"/>
                  </a:cubicBezTo>
                  <a:cubicBezTo>
                    <a:pt x="297" y="24"/>
                    <a:pt x="229" y="1"/>
                    <a:pt x="183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36"/>
            <p:cNvSpPr/>
            <p:nvPr/>
          </p:nvSpPr>
          <p:spPr>
            <a:xfrm>
              <a:off x="14246285" y="3519695"/>
              <a:ext cx="63621" cy="42618"/>
            </a:xfrm>
            <a:custGeom>
              <a:avLst/>
              <a:gdLst/>
              <a:ahLst/>
              <a:cxnLst/>
              <a:rect l="l" t="t" r="r" b="b"/>
              <a:pathLst>
                <a:path w="2284" h="1530" extrusionOk="0">
                  <a:moveTo>
                    <a:pt x="92" y="0"/>
                  </a:moveTo>
                  <a:cubicBezTo>
                    <a:pt x="69" y="0"/>
                    <a:pt x="46" y="0"/>
                    <a:pt x="24" y="23"/>
                  </a:cubicBezTo>
                  <a:cubicBezTo>
                    <a:pt x="1" y="46"/>
                    <a:pt x="1" y="114"/>
                    <a:pt x="46" y="137"/>
                  </a:cubicBezTo>
                  <a:cubicBezTo>
                    <a:pt x="183" y="274"/>
                    <a:pt x="343" y="388"/>
                    <a:pt x="503" y="525"/>
                  </a:cubicBezTo>
                  <a:cubicBezTo>
                    <a:pt x="686" y="639"/>
                    <a:pt x="868" y="754"/>
                    <a:pt x="1028" y="868"/>
                  </a:cubicBezTo>
                  <a:cubicBezTo>
                    <a:pt x="1188" y="982"/>
                    <a:pt x="1347" y="1096"/>
                    <a:pt x="1507" y="1187"/>
                  </a:cubicBezTo>
                  <a:cubicBezTo>
                    <a:pt x="1576" y="1256"/>
                    <a:pt x="1667" y="1301"/>
                    <a:pt x="1758" y="1347"/>
                  </a:cubicBezTo>
                  <a:cubicBezTo>
                    <a:pt x="1781" y="1370"/>
                    <a:pt x="1827" y="1393"/>
                    <a:pt x="1850" y="1416"/>
                  </a:cubicBezTo>
                  <a:cubicBezTo>
                    <a:pt x="1895" y="1438"/>
                    <a:pt x="1918" y="1461"/>
                    <a:pt x="1941" y="1461"/>
                  </a:cubicBezTo>
                  <a:lnTo>
                    <a:pt x="2032" y="1461"/>
                  </a:lnTo>
                  <a:cubicBezTo>
                    <a:pt x="2078" y="1507"/>
                    <a:pt x="2124" y="1530"/>
                    <a:pt x="2192" y="1530"/>
                  </a:cubicBezTo>
                  <a:cubicBezTo>
                    <a:pt x="2238" y="1530"/>
                    <a:pt x="2260" y="1484"/>
                    <a:pt x="2283" y="1438"/>
                  </a:cubicBezTo>
                  <a:cubicBezTo>
                    <a:pt x="2283" y="1393"/>
                    <a:pt x="2260" y="1324"/>
                    <a:pt x="2192" y="1324"/>
                  </a:cubicBezTo>
                  <a:cubicBezTo>
                    <a:pt x="2169" y="1301"/>
                    <a:pt x="2169" y="1301"/>
                    <a:pt x="2146" y="1279"/>
                  </a:cubicBezTo>
                  <a:cubicBezTo>
                    <a:pt x="2078" y="1233"/>
                    <a:pt x="2032" y="1210"/>
                    <a:pt x="1987" y="1164"/>
                  </a:cubicBezTo>
                  <a:cubicBezTo>
                    <a:pt x="1964" y="1142"/>
                    <a:pt x="1918" y="1119"/>
                    <a:pt x="1895" y="1096"/>
                  </a:cubicBezTo>
                  <a:cubicBezTo>
                    <a:pt x="1872" y="1096"/>
                    <a:pt x="1872" y="1073"/>
                    <a:pt x="1850" y="1073"/>
                  </a:cubicBezTo>
                  <a:cubicBezTo>
                    <a:pt x="1831" y="1064"/>
                    <a:pt x="1812" y="1058"/>
                    <a:pt x="1795" y="1058"/>
                  </a:cubicBezTo>
                  <a:cubicBezTo>
                    <a:pt x="1770" y="1058"/>
                    <a:pt x="1749" y="1069"/>
                    <a:pt x="1735" y="1096"/>
                  </a:cubicBezTo>
                  <a:cubicBezTo>
                    <a:pt x="1735" y="1096"/>
                    <a:pt x="1713" y="1119"/>
                    <a:pt x="1713" y="1142"/>
                  </a:cubicBezTo>
                  <a:cubicBezTo>
                    <a:pt x="1690" y="1119"/>
                    <a:pt x="1667" y="1119"/>
                    <a:pt x="1667" y="1096"/>
                  </a:cubicBezTo>
                  <a:cubicBezTo>
                    <a:pt x="1393" y="936"/>
                    <a:pt x="1142" y="754"/>
                    <a:pt x="891" y="594"/>
                  </a:cubicBezTo>
                  <a:cubicBezTo>
                    <a:pt x="777" y="503"/>
                    <a:pt x="640" y="411"/>
                    <a:pt x="526" y="320"/>
                  </a:cubicBezTo>
                  <a:cubicBezTo>
                    <a:pt x="389" y="229"/>
                    <a:pt x="275" y="114"/>
                    <a:pt x="138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36"/>
            <p:cNvSpPr/>
            <p:nvPr/>
          </p:nvSpPr>
          <p:spPr>
            <a:xfrm>
              <a:off x="13880716" y="3145212"/>
              <a:ext cx="329998" cy="425374"/>
            </a:xfrm>
            <a:custGeom>
              <a:avLst/>
              <a:gdLst/>
              <a:ahLst/>
              <a:cxnLst/>
              <a:rect l="l" t="t" r="r" b="b"/>
              <a:pathLst>
                <a:path w="11847" h="15271" extrusionOk="0">
                  <a:moveTo>
                    <a:pt x="616" y="1005"/>
                  </a:moveTo>
                  <a:cubicBezTo>
                    <a:pt x="616" y="1005"/>
                    <a:pt x="617" y="1014"/>
                    <a:pt x="623" y="1021"/>
                  </a:cubicBezTo>
                  <a:lnTo>
                    <a:pt x="623" y="1021"/>
                  </a:lnTo>
                  <a:cubicBezTo>
                    <a:pt x="619" y="1018"/>
                    <a:pt x="616" y="1013"/>
                    <a:pt x="616" y="1005"/>
                  </a:cubicBezTo>
                  <a:close/>
                  <a:moveTo>
                    <a:pt x="8423" y="11641"/>
                  </a:moveTo>
                  <a:cubicBezTo>
                    <a:pt x="8427" y="11646"/>
                    <a:pt x="8431" y="11651"/>
                    <a:pt x="8435" y="11657"/>
                  </a:cubicBezTo>
                  <a:lnTo>
                    <a:pt x="8435" y="11657"/>
                  </a:lnTo>
                  <a:cubicBezTo>
                    <a:pt x="8432" y="11651"/>
                    <a:pt x="8428" y="11646"/>
                    <a:pt x="8423" y="11641"/>
                  </a:cubicBezTo>
                  <a:close/>
                  <a:moveTo>
                    <a:pt x="92" y="0"/>
                  </a:moveTo>
                  <a:cubicBezTo>
                    <a:pt x="92" y="0"/>
                    <a:pt x="92" y="23"/>
                    <a:pt x="69" y="23"/>
                  </a:cubicBezTo>
                  <a:cubicBezTo>
                    <a:pt x="23" y="23"/>
                    <a:pt x="0" y="69"/>
                    <a:pt x="23" y="114"/>
                  </a:cubicBezTo>
                  <a:cubicBezTo>
                    <a:pt x="160" y="434"/>
                    <a:pt x="320" y="754"/>
                    <a:pt x="457" y="1050"/>
                  </a:cubicBezTo>
                  <a:cubicBezTo>
                    <a:pt x="548" y="1210"/>
                    <a:pt x="639" y="1370"/>
                    <a:pt x="708" y="1530"/>
                  </a:cubicBezTo>
                  <a:cubicBezTo>
                    <a:pt x="799" y="1667"/>
                    <a:pt x="890" y="1826"/>
                    <a:pt x="959" y="1963"/>
                  </a:cubicBezTo>
                  <a:cubicBezTo>
                    <a:pt x="1050" y="2123"/>
                    <a:pt x="1141" y="2283"/>
                    <a:pt x="1256" y="2443"/>
                  </a:cubicBezTo>
                  <a:cubicBezTo>
                    <a:pt x="1347" y="2580"/>
                    <a:pt x="1438" y="2739"/>
                    <a:pt x="1530" y="2876"/>
                  </a:cubicBezTo>
                  <a:cubicBezTo>
                    <a:pt x="1689" y="3150"/>
                    <a:pt x="1872" y="3447"/>
                    <a:pt x="2032" y="3744"/>
                  </a:cubicBezTo>
                  <a:cubicBezTo>
                    <a:pt x="2191" y="4018"/>
                    <a:pt x="2374" y="4314"/>
                    <a:pt x="2534" y="4611"/>
                  </a:cubicBezTo>
                  <a:cubicBezTo>
                    <a:pt x="2625" y="4748"/>
                    <a:pt x="2716" y="4885"/>
                    <a:pt x="2785" y="5022"/>
                  </a:cubicBezTo>
                  <a:cubicBezTo>
                    <a:pt x="2876" y="5182"/>
                    <a:pt x="2968" y="5319"/>
                    <a:pt x="3036" y="5456"/>
                  </a:cubicBezTo>
                  <a:cubicBezTo>
                    <a:pt x="3219" y="5729"/>
                    <a:pt x="3378" y="6003"/>
                    <a:pt x="3538" y="6300"/>
                  </a:cubicBezTo>
                  <a:cubicBezTo>
                    <a:pt x="3721" y="6597"/>
                    <a:pt x="3926" y="6871"/>
                    <a:pt x="4109" y="7167"/>
                  </a:cubicBezTo>
                  <a:cubicBezTo>
                    <a:pt x="4200" y="7304"/>
                    <a:pt x="4314" y="7441"/>
                    <a:pt x="4405" y="7601"/>
                  </a:cubicBezTo>
                  <a:cubicBezTo>
                    <a:pt x="4497" y="7738"/>
                    <a:pt x="4588" y="7875"/>
                    <a:pt x="4679" y="8035"/>
                  </a:cubicBezTo>
                  <a:cubicBezTo>
                    <a:pt x="4862" y="8309"/>
                    <a:pt x="5067" y="8583"/>
                    <a:pt x="5273" y="8856"/>
                  </a:cubicBezTo>
                  <a:cubicBezTo>
                    <a:pt x="5478" y="9153"/>
                    <a:pt x="5729" y="9427"/>
                    <a:pt x="5958" y="9701"/>
                  </a:cubicBezTo>
                  <a:cubicBezTo>
                    <a:pt x="6163" y="9975"/>
                    <a:pt x="6391" y="10226"/>
                    <a:pt x="6620" y="10500"/>
                  </a:cubicBezTo>
                  <a:cubicBezTo>
                    <a:pt x="6734" y="10637"/>
                    <a:pt x="6871" y="10774"/>
                    <a:pt x="6985" y="10911"/>
                  </a:cubicBezTo>
                  <a:cubicBezTo>
                    <a:pt x="7099" y="11048"/>
                    <a:pt x="7236" y="11185"/>
                    <a:pt x="7350" y="11344"/>
                  </a:cubicBezTo>
                  <a:lnTo>
                    <a:pt x="7377" y="11358"/>
                  </a:lnTo>
                  <a:lnTo>
                    <a:pt x="7377" y="11358"/>
                  </a:lnTo>
                  <a:cubicBezTo>
                    <a:pt x="7373" y="11352"/>
                    <a:pt x="7373" y="11344"/>
                    <a:pt x="7373" y="11344"/>
                  </a:cubicBezTo>
                  <a:lnTo>
                    <a:pt x="7373" y="11344"/>
                  </a:lnTo>
                  <a:cubicBezTo>
                    <a:pt x="7375" y="11350"/>
                    <a:pt x="7378" y="11355"/>
                    <a:pt x="7382" y="11360"/>
                  </a:cubicBezTo>
                  <a:lnTo>
                    <a:pt x="7382" y="11360"/>
                  </a:lnTo>
                  <a:lnTo>
                    <a:pt x="7377" y="11358"/>
                  </a:lnTo>
                  <a:lnTo>
                    <a:pt x="7377" y="11358"/>
                  </a:lnTo>
                  <a:cubicBezTo>
                    <a:pt x="7378" y="11361"/>
                    <a:pt x="7381" y="11363"/>
                    <a:pt x="7384" y="11365"/>
                  </a:cubicBezTo>
                  <a:lnTo>
                    <a:pt x="7384" y="11365"/>
                  </a:lnTo>
                  <a:cubicBezTo>
                    <a:pt x="7383" y="11363"/>
                    <a:pt x="7382" y="11362"/>
                    <a:pt x="7382" y="11360"/>
                  </a:cubicBezTo>
                  <a:lnTo>
                    <a:pt x="7382" y="11360"/>
                  </a:lnTo>
                  <a:lnTo>
                    <a:pt x="7396" y="11367"/>
                  </a:lnTo>
                  <a:cubicBezTo>
                    <a:pt x="7391" y="11367"/>
                    <a:pt x="7387" y="11366"/>
                    <a:pt x="7384" y="11365"/>
                  </a:cubicBezTo>
                  <a:lnTo>
                    <a:pt x="7384" y="11365"/>
                  </a:lnTo>
                  <a:cubicBezTo>
                    <a:pt x="7409" y="11403"/>
                    <a:pt x="7445" y="11439"/>
                    <a:pt x="7464" y="11459"/>
                  </a:cubicBezTo>
                  <a:cubicBezTo>
                    <a:pt x="7487" y="11481"/>
                    <a:pt x="7510" y="11504"/>
                    <a:pt x="7533" y="11527"/>
                  </a:cubicBezTo>
                  <a:cubicBezTo>
                    <a:pt x="7555" y="11550"/>
                    <a:pt x="7578" y="11596"/>
                    <a:pt x="7624" y="11618"/>
                  </a:cubicBezTo>
                  <a:lnTo>
                    <a:pt x="7601" y="11618"/>
                  </a:lnTo>
                  <a:cubicBezTo>
                    <a:pt x="7829" y="11869"/>
                    <a:pt x="8058" y="12120"/>
                    <a:pt x="8286" y="12372"/>
                  </a:cubicBezTo>
                  <a:cubicBezTo>
                    <a:pt x="8514" y="12645"/>
                    <a:pt x="8765" y="12874"/>
                    <a:pt x="9039" y="13125"/>
                  </a:cubicBezTo>
                  <a:cubicBezTo>
                    <a:pt x="9541" y="13581"/>
                    <a:pt x="10066" y="13992"/>
                    <a:pt x="10546" y="14449"/>
                  </a:cubicBezTo>
                  <a:cubicBezTo>
                    <a:pt x="10660" y="14540"/>
                    <a:pt x="10797" y="14654"/>
                    <a:pt x="10911" y="14768"/>
                  </a:cubicBezTo>
                  <a:cubicBezTo>
                    <a:pt x="11025" y="14882"/>
                    <a:pt x="11139" y="14974"/>
                    <a:pt x="11253" y="15088"/>
                  </a:cubicBezTo>
                  <a:cubicBezTo>
                    <a:pt x="11276" y="15111"/>
                    <a:pt x="11299" y="15133"/>
                    <a:pt x="11299" y="15156"/>
                  </a:cubicBezTo>
                  <a:cubicBezTo>
                    <a:pt x="11344" y="15202"/>
                    <a:pt x="11413" y="15248"/>
                    <a:pt x="11481" y="15270"/>
                  </a:cubicBezTo>
                  <a:cubicBezTo>
                    <a:pt x="11550" y="15270"/>
                    <a:pt x="11641" y="15270"/>
                    <a:pt x="11687" y="15225"/>
                  </a:cubicBezTo>
                  <a:cubicBezTo>
                    <a:pt x="11824" y="15133"/>
                    <a:pt x="11847" y="14951"/>
                    <a:pt x="11755" y="14837"/>
                  </a:cubicBezTo>
                  <a:cubicBezTo>
                    <a:pt x="11550" y="14540"/>
                    <a:pt x="11276" y="14289"/>
                    <a:pt x="11002" y="14038"/>
                  </a:cubicBezTo>
                  <a:cubicBezTo>
                    <a:pt x="10751" y="13810"/>
                    <a:pt x="10477" y="13581"/>
                    <a:pt x="10226" y="13353"/>
                  </a:cubicBezTo>
                  <a:cubicBezTo>
                    <a:pt x="9975" y="13148"/>
                    <a:pt x="9724" y="12942"/>
                    <a:pt x="9496" y="12737"/>
                  </a:cubicBezTo>
                  <a:cubicBezTo>
                    <a:pt x="9244" y="12486"/>
                    <a:pt x="8993" y="12257"/>
                    <a:pt x="8765" y="12006"/>
                  </a:cubicBezTo>
                  <a:cubicBezTo>
                    <a:pt x="8742" y="12006"/>
                    <a:pt x="8742" y="11984"/>
                    <a:pt x="8742" y="11984"/>
                  </a:cubicBezTo>
                  <a:cubicBezTo>
                    <a:pt x="8742" y="11984"/>
                    <a:pt x="8742" y="11984"/>
                    <a:pt x="8742" y="12006"/>
                  </a:cubicBezTo>
                  <a:lnTo>
                    <a:pt x="8719" y="11961"/>
                  </a:lnTo>
                  <a:cubicBezTo>
                    <a:pt x="8632" y="11874"/>
                    <a:pt x="8524" y="11766"/>
                    <a:pt x="8435" y="11657"/>
                  </a:cubicBezTo>
                  <a:lnTo>
                    <a:pt x="8435" y="11657"/>
                  </a:lnTo>
                  <a:cubicBezTo>
                    <a:pt x="8444" y="11670"/>
                    <a:pt x="8448" y="11683"/>
                    <a:pt x="8458" y="11697"/>
                  </a:cubicBezTo>
                  <a:lnTo>
                    <a:pt x="8458" y="11697"/>
                  </a:lnTo>
                  <a:cubicBezTo>
                    <a:pt x="8233" y="11428"/>
                    <a:pt x="8008" y="11181"/>
                    <a:pt x="7761" y="10934"/>
                  </a:cubicBezTo>
                  <a:cubicBezTo>
                    <a:pt x="7624" y="10774"/>
                    <a:pt x="7487" y="10614"/>
                    <a:pt x="7350" y="10477"/>
                  </a:cubicBezTo>
                  <a:cubicBezTo>
                    <a:pt x="7236" y="10340"/>
                    <a:pt x="7099" y="10203"/>
                    <a:pt x="6985" y="10066"/>
                  </a:cubicBezTo>
                  <a:cubicBezTo>
                    <a:pt x="6734" y="9792"/>
                    <a:pt x="6505" y="9541"/>
                    <a:pt x="6277" y="9267"/>
                  </a:cubicBezTo>
                  <a:cubicBezTo>
                    <a:pt x="6163" y="9130"/>
                    <a:pt x="6049" y="9016"/>
                    <a:pt x="5935" y="8879"/>
                  </a:cubicBezTo>
                  <a:cubicBezTo>
                    <a:pt x="5821" y="8742"/>
                    <a:pt x="5729" y="8628"/>
                    <a:pt x="5615" y="8491"/>
                  </a:cubicBezTo>
                  <a:cubicBezTo>
                    <a:pt x="5410" y="8217"/>
                    <a:pt x="5204" y="7943"/>
                    <a:pt x="4999" y="7670"/>
                  </a:cubicBezTo>
                  <a:cubicBezTo>
                    <a:pt x="4794" y="7396"/>
                    <a:pt x="4588" y="7099"/>
                    <a:pt x="4383" y="6825"/>
                  </a:cubicBezTo>
                  <a:cubicBezTo>
                    <a:pt x="3995" y="6277"/>
                    <a:pt x="3607" y="5729"/>
                    <a:pt x="3241" y="5159"/>
                  </a:cubicBezTo>
                  <a:cubicBezTo>
                    <a:pt x="3059" y="4885"/>
                    <a:pt x="2876" y="4611"/>
                    <a:pt x="2694" y="4337"/>
                  </a:cubicBezTo>
                  <a:cubicBezTo>
                    <a:pt x="2511" y="4063"/>
                    <a:pt x="2306" y="3789"/>
                    <a:pt x="2146" y="3493"/>
                  </a:cubicBezTo>
                  <a:cubicBezTo>
                    <a:pt x="2009" y="3287"/>
                    <a:pt x="1872" y="3105"/>
                    <a:pt x="1758" y="2899"/>
                  </a:cubicBezTo>
                  <a:cubicBezTo>
                    <a:pt x="1621" y="2716"/>
                    <a:pt x="1484" y="2534"/>
                    <a:pt x="1370" y="2328"/>
                  </a:cubicBezTo>
                  <a:cubicBezTo>
                    <a:pt x="1119" y="1895"/>
                    <a:pt x="868" y="1461"/>
                    <a:pt x="639" y="1027"/>
                  </a:cubicBezTo>
                  <a:cubicBezTo>
                    <a:pt x="548" y="868"/>
                    <a:pt x="480" y="708"/>
                    <a:pt x="411" y="571"/>
                  </a:cubicBezTo>
                  <a:cubicBezTo>
                    <a:pt x="320" y="411"/>
                    <a:pt x="251" y="229"/>
                    <a:pt x="183" y="69"/>
                  </a:cubicBezTo>
                  <a:cubicBezTo>
                    <a:pt x="160" y="23"/>
                    <a:pt x="137" y="0"/>
                    <a:pt x="92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36"/>
            <p:cNvSpPr/>
            <p:nvPr/>
          </p:nvSpPr>
          <p:spPr>
            <a:xfrm>
              <a:off x="14219599" y="3581366"/>
              <a:ext cx="8273" cy="8301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137" y="0"/>
                  </a:moveTo>
                  <a:cubicBezTo>
                    <a:pt x="46" y="0"/>
                    <a:pt x="0" y="92"/>
                    <a:pt x="0" y="160"/>
                  </a:cubicBezTo>
                  <a:cubicBezTo>
                    <a:pt x="0" y="229"/>
                    <a:pt x="69" y="297"/>
                    <a:pt x="160" y="297"/>
                  </a:cubicBezTo>
                  <a:cubicBezTo>
                    <a:pt x="228" y="297"/>
                    <a:pt x="297" y="206"/>
                    <a:pt x="274" y="137"/>
                  </a:cubicBezTo>
                  <a:cubicBezTo>
                    <a:pt x="274" y="69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13796788" y="3046021"/>
              <a:ext cx="168495" cy="305709"/>
            </a:xfrm>
            <a:custGeom>
              <a:avLst/>
              <a:gdLst/>
              <a:ahLst/>
              <a:cxnLst/>
              <a:rect l="l" t="t" r="r" b="b"/>
              <a:pathLst>
                <a:path w="6049" h="10975" extrusionOk="0">
                  <a:moveTo>
                    <a:pt x="69" y="1"/>
                  </a:moveTo>
                  <a:cubicBezTo>
                    <a:pt x="23" y="23"/>
                    <a:pt x="0" y="92"/>
                    <a:pt x="23" y="137"/>
                  </a:cubicBezTo>
                  <a:cubicBezTo>
                    <a:pt x="69" y="320"/>
                    <a:pt x="137" y="480"/>
                    <a:pt x="206" y="662"/>
                  </a:cubicBezTo>
                  <a:cubicBezTo>
                    <a:pt x="251" y="822"/>
                    <a:pt x="297" y="959"/>
                    <a:pt x="365" y="1119"/>
                  </a:cubicBezTo>
                  <a:cubicBezTo>
                    <a:pt x="434" y="1279"/>
                    <a:pt x="502" y="1461"/>
                    <a:pt x="571" y="1621"/>
                  </a:cubicBezTo>
                  <a:cubicBezTo>
                    <a:pt x="617" y="1804"/>
                    <a:pt x="685" y="1964"/>
                    <a:pt x="754" y="2123"/>
                  </a:cubicBezTo>
                  <a:cubicBezTo>
                    <a:pt x="890" y="2443"/>
                    <a:pt x="1050" y="2762"/>
                    <a:pt x="1187" y="3082"/>
                  </a:cubicBezTo>
                  <a:cubicBezTo>
                    <a:pt x="1301" y="3402"/>
                    <a:pt x="1461" y="3698"/>
                    <a:pt x="1598" y="3995"/>
                  </a:cubicBezTo>
                  <a:cubicBezTo>
                    <a:pt x="1705" y="4187"/>
                    <a:pt x="1791" y="4378"/>
                    <a:pt x="1895" y="4588"/>
                  </a:cubicBezTo>
                  <a:lnTo>
                    <a:pt x="1895" y="4588"/>
                  </a:lnTo>
                  <a:cubicBezTo>
                    <a:pt x="1895" y="4588"/>
                    <a:pt x="1895" y="4588"/>
                    <a:pt x="1895" y="4588"/>
                  </a:cubicBezTo>
                  <a:cubicBezTo>
                    <a:pt x="1899" y="4597"/>
                    <a:pt x="1904" y="4606"/>
                    <a:pt x="1908" y="4615"/>
                  </a:cubicBezTo>
                  <a:lnTo>
                    <a:pt x="1908" y="4615"/>
                  </a:lnTo>
                  <a:cubicBezTo>
                    <a:pt x="1911" y="4621"/>
                    <a:pt x="1914" y="4628"/>
                    <a:pt x="1918" y="4634"/>
                  </a:cubicBezTo>
                  <a:cubicBezTo>
                    <a:pt x="1918" y="4634"/>
                    <a:pt x="1918" y="4634"/>
                    <a:pt x="1918" y="4634"/>
                  </a:cubicBezTo>
                  <a:lnTo>
                    <a:pt x="1918" y="4634"/>
                  </a:lnTo>
                  <a:cubicBezTo>
                    <a:pt x="2070" y="4936"/>
                    <a:pt x="2222" y="5220"/>
                    <a:pt x="2374" y="5524"/>
                  </a:cubicBezTo>
                  <a:cubicBezTo>
                    <a:pt x="2511" y="5821"/>
                    <a:pt x="2671" y="6141"/>
                    <a:pt x="2831" y="6437"/>
                  </a:cubicBezTo>
                  <a:cubicBezTo>
                    <a:pt x="2990" y="6734"/>
                    <a:pt x="3150" y="7031"/>
                    <a:pt x="3333" y="7327"/>
                  </a:cubicBezTo>
                  <a:cubicBezTo>
                    <a:pt x="3493" y="7624"/>
                    <a:pt x="3652" y="7921"/>
                    <a:pt x="3812" y="8195"/>
                  </a:cubicBezTo>
                  <a:cubicBezTo>
                    <a:pt x="3949" y="8446"/>
                    <a:pt x="4086" y="8674"/>
                    <a:pt x="4246" y="8902"/>
                  </a:cubicBezTo>
                  <a:cubicBezTo>
                    <a:pt x="4383" y="9108"/>
                    <a:pt x="4520" y="9336"/>
                    <a:pt x="4657" y="9541"/>
                  </a:cubicBezTo>
                  <a:cubicBezTo>
                    <a:pt x="4794" y="9770"/>
                    <a:pt x="4931" y="9975"/>
                    <a:pt x="5067" y="10203"/>
                  </a:cubicBezTo>
                  <a:cubicBezTo>
                    <a:pt x="5136" y="10295"/>
                    <a:pt x="5204" y="10409"/>
                    <a:pt x="5273" y="10523"/>
                  </a:cubicBezTo>
                  <a:cubicBezTo>
                    <a:pt x="5364" y="10637"/>
                    <a:pt x="5433" y="10751"/>
                    <a:pt x="5524" y="10865"/>
                  </a:cubicBezTo>
                  <a:cubicBezTo>
                    <a:pt x="5574" y="10932"/>
                    <a:pt x="5661" y="10975"/>
                    <a:pt x="5749" y="10975"/>
                  </a:cubicBezTo>
                  <a:cubicBezTo>
                    <a:pt x="5781" y="10975"/>
                    <a:pt x="5813" y="10969"/>
                    <a:pt x="5844" y="10957"/>
                  </a:cubicBezTo>
                  <a:cubicBezTo>
                    <a:pt x="5912" y="10934"/>
                    <a:pt x="5958" y="10888"/>
                    <a:pt x="6003" y="10820"/>
                  </a:cubicBezTo>
                  <a:cubicBezTo>
                    <a:pt x="6026" y="10751"/>
                    <a:pt x="6049" y="10660"/>
                    <a:pt x="6003" y="10591"/>
                  </a:cubicBezTo>
                  <a:cubicBezTo>
                    <a:pt x="5935" y="10432"/>
                    <a:pt x="5844" y="10272"/>
                    <a:pt x="5729" y="10112"/>
                  </a:cubicBezTo>
                  <a:cubicBezTo>
                    <a:pt x="5638" y="9975"/>
                    <a:pt x="5570" y="9838"/>
                    <a:pt x="5456" y="9701"/>
                  </a:cubicBezTo>
                  <a:cubicBezTo>
                    <a:pt x="5296" y="9427"/>
                    <a:pt x="5113" y="9176"/>
                    <a:pt x="4931" y="8902"/>
                  </a:cubicBezTo>
                  <a:cubicBezTo>
                    <a:pt x="4748" y="8628"/>
                    <a:pt x="4543" y="8332"/>
                    <a:pt x="4360" y="8035"/>
                  </a:cubicBezTo>
                  <a:cubicBezTo>
                    <a:pt x="4269" y="7898"/>
                    <a:pt x="4177" y="7761"/>
                    <a:pt x="4086" y="7601"/>
                  </a:cubicBezTo>
                  <a:cubicBezTo>
                    <a:pt x="4018" y="7464"/>
                    <a:pt x="3926" y="7327"/>
                    <a:pt x="3835" y="7190"/>
                  </a:cubicBezTo>
                  <a:cubicBezTo>
                    <a:pt x="3652" y="6917"/>
                    <a:pt x="3493" y="6620"/>
                    <a:pt x="3333" y="6346"/>
                  </a:cubicBezTo>
                  <a:cubicBezTo>
                    <a:pt x="3150" y="6049"/>
                    <a:pt x="2990" y="5775"/>
                    <a:pt x="2831" y="5479"/>
                  </a:cubicBezTo>
                  <a:cubicBezTo>
                    <a:pt x="2648" y="5182"/>
                    <a:pt x="2488" y="4885"/>
                    <a:pt x="2328" y="4588"/>
                  </a:cubicBezTo>
                  <a:cubicBezTo>
                    <a:pt x="2146" y="4292"/>
                    <a:pt x="1963" y="3972"/>
                    <a:pt x="1803" y="3653"/>
                  </a:cubicBezTo>
                  <a:cubicBezTo>
                    <a:pt x="1712" y="3516"/>
                    <a:pt x="1644" y="3379"/>
                    <a:pt x="1575" y="3242"/>
                  </a:cubicBezTo>
                  <a:cubicBezTo>
                    <a:pt x="1438" y="2991"/>
                    <a:pt x="1324" y="2740"/>
                    <a:pt x="1210" y="2488"/>
                  </a:cubicBezTo>
                  <a:cubicBezTo>
                    <a:pt x="1096" y="2237"/>
                    <a:pt x="959" y="1964"/>
                    <a:pt x="845" y="1690"/>
                  </a:cubicBezTo>
                  <a:cubicBezTo>
                    <a:pt x="731" y="1439"/>
                    <a:pt x="617" y="1165"/>
                    <a:pt x="525" y="914"/>
                  </a:cubicBezTo>
                  <a:cubicBezTo>
                    <a:pt x="411" y="617"/>
                    <a:pt x="320" y="343"/>
                    <a:pt x="206" y="69"/>
                  </a:cubicBezTo>
                  <a:cubicBezTo>
                    <a:pt x="206" y="23"/>
                    <a:pt x="160" y="1"/>
                    <a:pt x="114" y="1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10795802" y="2981815"/>
              <a:ext cx="476237" cy="621779"/>
            </a:xfrm>
            <a:custGeom>
              <a:avLst/>
              <a:gdLst/>
              <a:ahLst/>
              <a:cxnLst/>
              <a:rect l="l" t="t" r="r" b="b"/>
              <a:pathLst>
                <a:path w="17097" h="22322" extrusionOk="0">
                  <a:moveTo>
                    <a:pt x="15408" y="4908"/>
                  </a:moveTo>
                  <a:lnTo>
                    <a:pt x="15408" y="4908"/>
                  </a:lnTo>
                  <a:cubicBezTo>
                    <a:pt x="15405" y="4914"/>
                    <a:pt x="15402" y="4921"/>
                    <a:pt x="15399" y="4928"/>
                  </a:cubicBezTo>
                  <a:lnTo>
                    <a:pt x="15399" y="4928"/>
                  </a:lnTo>
                  <a:cubicBezTo>
                    <a:pt x="15404" y="4923"/>
                    <a:pt x="15408" y="4917"/>
                    <a:pt x="15408" y="4908"/>
                  </a:cubicBezTo>
                  <a:close/>
                  <a:moveTo>
                    <a:pt x="13308" y="7601"/>
                  </a:moveTo>
                  <a:lnTo>
                    <a:pt x="13308" y="7601"/>
                  </a:lnTo>
                  <a:cubicBezTo>
                    <a:pt x="13240" y="7715"/>
                    <a:pt x="13171" y="7852"/>
                    <a:pt x="13080" y="7989"/>
                  </a:cubicBezTo>
                  <a:cubicBezTo>
                    <a:pt x="13148" y="7875"/>
                    <a:pt x="13217" y="7738"/>
                    <a:pt x="13308" y="7601"/>
                  </a:cubicBezTo>
                  <a:close/>
                  <a:moveTo>
                    <a:pt x="4269" y="18785"/>
                  </a:moveTo>
                  <a:cubicBezTo>
                    <a:pt x="4269" y="18808"/>
                    <a:pt x="4292" y="18831"/>
                    <a:pt x="4292" y="18854"/>
                  </a:cubicBezTo>
                  <a:cubicBezTo>
                    <a:pt x="4315" y="18854"/>
                    <a:pt x="4315" y="18877"/>
                    <a:pt x="4315" y="18877"/>
                  </a:cubicBezTo>
                  <a:cubicBezTo>
                    <a:pt x="4246" y="18968"/>
                    <a:pt x="4178" y="19059"/>
                    <a:pt x="4109" y="19151"/>
                  </a:cubicBezTo>
                  <a:cubicBezTo>
                    <a:pt x="4018" y="19242"/>
                    <a:pt x="3950" y="19333"/>
                    <a:pt x="3881" y="19424"/>
                  </a:cubicBezTo>
                  <a:lnTo>
                    <a:pt x="3858" y="19424"/>
                  </a:lnTo>
                  <a:cubicBezTo>
                    <a:pt x="3835" y="19379"/>
                    <a:pt x="3790" y="19333"/>
                    <a:pt x="3744" y="19310"/>
                  </a:cubicBezTo>
                  <a:cubicBezTo>
                    <a:pt x="3927" y="19128"/>
                    <a:pt x="4109" y="18945"/>
                    <a:pt x="4269" y="18785"/>
                  </a:cubicBezTo>
                  <a:close/>
                  <a:moveTo>
                    <a:pt x="16777" y="0"/>
                  </a:moveTo>
                  <a:cubicBezTo>
                    <a:pt x="16732" y="0"/>
                    <a:pt x="16686" y="23"/>
                    <a:pt x="16640" y="46"/>
                  </a:cubicBezTo>
                  <a:cubicBezTo>
                    <a:pt x="16572" y="69"/>
                    <a:pt x="16526" y="160"/>
                    <a:pt x="16504" y="228"/>
                  </a:cubicBezTo>
                  <a:cubicBezTo>
                    <a:pt x="16435" y="616"/>
                    <a:pt x="16344" y="1004"/>
                    <a:pt x="16207" y="1393"/>
                  </a:cubicBezTo>
                  <a:cubicBezTo>
                    <a:pt x="16070" y="1781"/>
                    <a:pt x="15887" y="2169"/>
                    <a:pt x="15727" y="2534"/>
                  </a:cubicBezTo>
                  <a:cubicBezTo>
                    <a:pt x="15636" y="2739"/>
                    <a:pt x="15545" y="2945"/>
                    <a:pt x="15476" y="3150"/>
                  </a:cubicBezTo>
                  <a:cubicBezTo>
                    <a:pt x="15476" y="3127"/>
                    <a:pt x="15476" y="3127"/>
                    <a:pt x="15476" y="3127"/>
                  </a:cubicBezTo>
                  <a:cubicBezTo>
                    <a:pt x="15476" y="3127"/>
                    <a:pt x="15454" y="3150"/>
                    <a:pt x="15454" y="3150"/>
                  </a:cubicBezTo>
                  <a:cubicBezTo>
                    <a:pt x="15454" y="3173"/>
                    <a:pt x="15454" y="3196"/>
                    <a:pt x="15431" y="3196"/>
                  </a:cubicBezTo>
                  <a:lnTo>
                    <a:pt x="15454" y="3196"/>
                  </a:lnTo>
                  <a:cubicBezTo>
                    <a:pt x="15385" y="3333"/>
                    <a:pt x="15339" y="3470"/>
                    <a:pt x="15271" y="3607"/>
                  </a:cubicBezTo>
                  <a:cubicBezTo>
                    <a:pt x="15225" y="3698"/>
                    <a:pt x="15180" y="3789"/>
                    <a:pt x="15134" y="3880"/>
                  </a:cubicBezTo>
                  <a:cubicBezTo>
                    <a:pt x="15043" y="4109"/>
                    <a:pt x="14951" y="4337"/>
                    <a:pt x="14860" y="4542"/>
                  </a:cubicBezTo>
                  <a:lnTo>
                    <a:pt x="14906" y="4451"/>
                  </a:lnTo>
                  <a:lnTo>
                    <a:pt x="14906" y="4451"/>
                  </a:lnTo>
                  <a:cubicBezTo>
                    <a:pt x="14769" y="4771"/>
                    <a:pt x="14632" y="5067"/>
                    <a:pt x="14495" y="5364"/>
                  </a:cubicBezTo>
                  <a:cubicBezTo>
                    <a:pt x="14381" y="5547"/>
                    <a:pt x="14289" y="5729"/>
                    <a:pt x="14198" y="5935"/>
                  </a:cubicBezTo>
                  <a:cubicBezTo>
                    <a:pt x="14198" y="5912"/>
                    <a:pt x="14198" y="5889"/>
                    <a:pt x="14198" y="5866"/>
                  </a:cubicBezTo>
                  <a:cubicBezTo>
                    <a:pt x="14175" y="5775"/>
                    <a:pt x="14084" y="5684"/>
                    <a:pt x="13993" y="5661"/>
                  </a:cubicBezTo>
                  <a:cubicBezTo>
                    <a:pt x="13963" y="5651"/>
                    <a:pt x="13934" y="5647"/>
                    <a:pt x="13906" y="5647"/>
                  </a:cubicBezTo>
                  <a:cubicBezTo>
                    <a:pt x="13800" y="5647"/>
                    <a:pt x="13704" y="5708"/>
                    <a:pt x="13650" y="5798"/>
                  </a:cubicBezTo>
                  <a:cubicBezTo>
                    <a:pt x="13536" y="5958"/>
                    <a:pt x="13422" y="6117"/>
                    <a:pt x="13331" y="6277"/>
                  </a:cubicBezTo>
                  <a:cubicBezTo>
                    <a:pt x="13240" y="6414"/>
                    <a:pt x="13125" y="6551"/>
                    <a:pt x="13034" y="6688"/>
                  </a:cubicBezTo>
                  <a:cubicBezTo>
                    <a:pt x="12851" y="6985"/>
                    <a:pt x="12646" y="7304"/>
                    <a:pt x="12463" y="7601"/>
                  </a:cubicBezTo>
                  <a:cubicBezTo>
                    <a:pt x="12349" y="7738"/>
                    <a:pt x="12258" y="7898"/>
                    <a:pt x="12167" y="8058"/>
                  </a:cubicBezTo>
                  <a:cubicBezTo>
                    <a:pt x="12053" y="8194"/>
                    <a:pt x="11938" y="8354"/>
                    <a:pt x="11847" y="8491"/>
                  </a:cubicBezTo>
                  <a:cubicBezTo>
                    <a:pt x="11802" y="8560"/>
                    <a:pt x="11756" y="8628"/>
                    <a:pt x="11710" y="8697"/>
                  </a:cubicBezTo>
                  <a:lnTo>
                    <a:pt x="11665" y="8697"/>
                  </a:lnTo>
                  <a:cubicBezTo>
                    <a:pt x="11619" y="8697"/>
                    <a:pt x="11573" y="8697"/>
                    <a:pt x="11528" y="8719"/>
                  </a:cubicBezTo>
                  <a:cubicBezTo>
                    <a:pt x="11482" y="8765"/>
                    <a:pt x="11436" y="8788"/>
                    <a:pt x="11413" y="8834"/>
                  </a:cubicBezTo>
                  <a:cubicBezTo>
                    <a:pt x="11368" y="8879"/>
                    <a:pt x="11345" y="8902"/>
                    <a:pt x="11322" y="8948"/>
                  </a:cubicBezTo>
                  <a:cubicBezTo>
                    <a:pt x="11094" y="9244"/>
                    <a:pt x="10843" y="9518"/>
                    <a:pt x="10592" y="9792"/>
                  </a:cubicBezTo>
                  <a:cubicBezTo>
                    <a:pt x="10386" y="10043"/>
                    <a:pt x="10158" y="10294"/>
                    <a:pt x="9953" y="10545"/>
                  </a:cubicBezTo>
                  <a:cubicBezTo>
                    <a:pt x="9473" y="11116"/>
                    <a:pt x="9017" y="11687"/>
                    <a:pt x="8560" y="12280"/>
                  </a:cubicBezTo>
                  <a:cubicBezTo>
                    <a:pt x="8332" y="12577"/>
                    <a:pt x="8104" y="12896"/>
                    <a:pt x="7853" y="13193"/>
                  </a:cubicBezTo>
                  <a:cubicBezTo>
                    <a:pt x="7761" y="13330"/>
                    <a:pt x="7670" y="13444"/>
                    <a:pt x="7579" y="13581"/>
                  </a:cubicBezTo>
                  <a:cubicBezTo>
                    <a:pt x="7533" y="13650"/>
                    <a:pt x="7465" y="13741"/>
                    <a:pt x="7419" y="13809"/>
                  </a:cubicBezTo>
                  <a:cubicBezTo>
                    <a:pt x="7351" y="13901"/>
                    <a:pt x="7282" y="13992"/>
                    <a:pt x="7236" y="14083"/>
                  </a:cubicBezTo>
                  <a:cubicBezTo>
                    <a:pt x="7191" y="14129"/>
                    <a:pt x="7191" y="14197"/>
                    <a:pt x="7191" y="14243"/>
                  </a:cubicBezTo>
                  <a:cubicBezTo>
                    <a:pt x="7145" y="14266"/>
                    <a:pt x="7122" y="14312"/>
                    <a:pt x="7077" y="14334"/>
                  </a:cubicBezTo>
                  <a:cubicBezTo>
                    <a:pt x="6963" y="14449"/>
                    <a:pt x="6848" y="14563"/>
                    <a:pt x="6734" y="14654"/>
                  </a:cubicBezTo>
                  <a:cubicBezTo>
                    <a:pt x="6711" y="14654"/>
                    <a:pt x="6689" y="14677"/>
                    <a:pt x="6666" y="14677"/>
                  </a:cubicBezTo>
                  <a:cubicBezTo>
                    <a:pt x="6552" y="14700"/>
                    <a:pt x="6438" y="14745"/>
                    <a:pt x="6346" y="14814"/>
                  </a:cubicBezTo>
                  <a:cubicBezTo>
                    <a:pt x="6255" y="14882"/>
                    <a:pt x="6164" y="14951"/>
                    <a:pt x="6072" y="15019"/>
                  </a:cubicBezTo>
                  <a:cubicBezTo>
                    <a:pt x="5935" y="15133"/>
                    <a:pt x="5821" y="15225"/>
                    <a:pt x="5707" y="15339"/>
                  </a:cubicBezTo>
                  <a:cubicBezTo>
                    <a:pt x="5570" y="15476"/>
                    <a:pt x="5433" y="15590"/>
                    <a:pt x="5296" y="15727"/>
                  </a:cubicBezTo>
                  <a:cubicBezTo>
                    <a:pt x="5022" y="15978"/>
                    <a:pt x="4771" y="16252"/>
                    <a:pt x="4497" y="16503"/>
                  </a:cubicBezTo>
                  <a:cubicBezTo>
                    <a:pt x="3995" y="17028"/>
                    <a:pt x="3539" y="17553"/>
                    <a:pt x="3059" y="18078"/>
                  </a:cubicBezTo>
                  <a:cubicBezTo>
                    <a:pt x="2945" y="18215"/>
                    <a:pt x="2831" y="18329"/>
                    <a:pt x="2740" y="18466"/>
                  </a:cubicBezTo>
                  <a:cubicBezTo>
                    <a:pt x="2649" y="18511"/>
                    <a:pt x="2580" y="18580"/>
                    <a:pt x="2512" y="18648"/>
                  </a:cubicBezTo>
                  <a:cubicBezTo>
                    <a:pt x="2397" y="18717"/>
                    <a:pt x="2306" y="18785"/>
                    <a:pt x="2192" y="18877"/>
                  </a:cubicBezTo>
                  <a:cubicBezTo>
                    <a:pt x="1781" y="19151"/>
                    <a:pt x="1370" y="19447"/>
                    <a:pt x="959" y="19721"/>
                  </a:cubicBezTo>
                  <a:cubicBezTo>
                    <a:pt x="731" y="19881"/>
                    <a:pt x="480" y="20041"/>
                    <a:pt x="252" y="20223"/>
                  </a:cubicBezTo>
                  <a:cubicBezTo>
                    <a:pt x="183" y="20292"/>
                    <a:pt x="115" y="20360"/>
                    <a:pt x="69" y="20429"/>
                  </a:cubicBezTo>
                  <a:cubicBezTo>
                    <a:pt x="24" y="20520"/>
                    <a:pt x="1" y="20634"/>
                    <a:pt x="24" y="20748"/>
                  </a:cubicBezTo>
                  <a:cubicBezTo>
                    <a:pt x="46" y="20817"/>
                    <a:pt x="92" y="20885"/>
                    <a:pt x="138" y="20931"/>
                  </a:cubicBezTo>
                  <a:cubicBezTo>
                    <a:pt x="229" y="20999"/>
                    <a:pt x="320" y="21091"/>
                    <a:pt x="412" y="21159"/>
                  </a:cubicBezTo>
                  <a:cubicBezTo>
                    <a:pt x="480" y="21228"/>
                    <a:pt x="571" y="21319"/>
                    <a:pt x="663" y="21387"/>
                  </a:cubicBezTo>
                  <a:cubicBezTo>
                    <a:pt x="777" y="21456"/>
                    <a:pt x="868" y="21524"/>
                    <a:pt x="959" y="21616"/>
                  </a:cubicBezTo>
                  <a:cubicBezTo>
                    <a:pt x="1028" y="21661"/>
                    <a:pt x="1096" y="21730"/>
                    <a:pt x="1188" y="21798"/>
                  </a:cubicBezTo>
                  <a:cubicBezTo>
                    <a:pt x="1256" y="21844"/>
                    <a:pt x="1325" y="21912"/>
                    <a:pt x="1416" y="21958"/>
                  </a:cubicBezTo>
                  <a:cubicBezTo>
                    <a:pt x="1530" y="22027"/>
                    <a:pt x="1667" y="22095"/>
                    <a:pt x="1781" y="22186"/>
                  </a:cubicBezTo>
                  <a:cubicBezTo>
                    <a:pt x="1906" y="22240"/>
                    <a:pt x="2031" y="22322"/>
                    <a:pt x="2168" y="22322"/>
                  </a:cubicBezTo>
                  <a:cubicBezTo>
                    <a:pt x="2205" y="22322"/>
                    <a:pt x="2244" y="22315"/>
                    <a:pt x="2283" y="22300"/>
                  </a:cubicBezTo>
                  <a:cubicBezTo>
                    <a:pt x="2329" y="22278"/>
                    <a:pt x="2375" y="22255"/>
                    <a:pt x="2420" y="22232"/>
                  </a:cubicBezTo>
                  <a:cubicBezTo>
                    <a:pt x="2443" y="22209"/>
                    <a:pt x="2466" y="22209"/>
                    <a:pt x="2489" y="22186"/>
                  </a:cubicBezTo>
                  <a:cubicBezTo>
                    <a:pt x="2534" y="22164"/>
                    <a:pt x="2580" y="22118"/>
                    <a:pt x="2626" y="22095"/>
                  </a:cubicBezTo>
                  <a:cubicBezTo>
                    <a:pt x="2694" y="22049"/>
                    <a:pt x="2740" y="22027"/>
                    <a:pt x="2763" y="22004"/>
                  </a:cubicBezTo>
                  <a:lnTo>
                    <a:pt x="2763" y="22004"/>
                  </a:lnTo>
                  <a:lnTo>
                    <a:pt x="2694" y="22049"/>
                  </a:lnTo>
                  <a:cubicBezTo>
                    <a:pt x="2922" y="21890"/>
                    <a:pt x="3128" y="21684"/>
                    <a:pt x="3333" y="21524"/>
                  </a:cubicBezTo>
                  <a:cubicBezTo>
                    <a:pt x="3562" y="21319"/>
                    <a:pt x="3790" y="21136"/>
                    <a:pt x="3995" y="20931"/>
                  </a:cubicBezTo>
                  <a:cubicBezTo>
                    <a:pt x="4224" y="20726"/>
                    <a:pt x="4452" y="20497"/>
                    <a:pt x="4657" y="20269"/>
                  </a:cubicBezTo>
                  <a:cubicBezTo>
                    <a:pt x="4863" y="20041"/>
                    <a:pt x="5045" y="19790"/>
                    <a:pt x="5273" y="19561"/>
                  </a:cubicBezTo>
                  <a:cubicBezTo>
                    <a:pt x="5707" y="19082"/>
                    <a:pt x="6164" y="18603"/>
                    <a:pt x="6597" y="18123"/>
                  </a:cubicBezTo>
                  <a:cubicBezTo>
                    <a:pt x="7054" y="17621"/>
                    <a:pt x="7510" y="17119"/>
                    <a:pt x="7967" y="16617"/>
                  </a:cubicBezTo>
                  <a:cubicBezTo>
                    <a:pt x="8423" y="16092"/>
                    <a:pt x="8857" y="15567"/>
                    <a:pt x="9268" y="15019"/>
                  </a:cubicBezTo>
                  <a:cubicBezTo>
                    <a:pt x="9473" y="14745"/>
                    <a:pt x="9656" y="14471"/>
                    <a:pt x="9861" y="14197"/>
                  </a:cubicBezTo>
                  <a:cubicBezTo>
                    <a:pt x="10067" y="13924"/>
                    <a:pt x="10249" y="13673"/>
                    <a:pt x="10432" y="13399"/>
                  </a:cubicBezTo>
                  <a:cubicBezTo>
                    <a:pt x="10615" y="13125"/>
                    <a:pt x="10820" y="12851"/>
                    <a:pt x="11003" y="12600"/>
                  </a:cubicBezTo>
                  <a:cubicBezTo>
                    <a:pt x="11094" y="12463"/>
                    <a:pt x="11185" y="12326"/>
                    <a:pt x="11277" y="12189"/>
                  </a:cubicBezTo>
                  <a:cubicBezTo>
                    <a:pt x="11368" y="12029"/>
                    <a:pt x="11459" y="11892"/>
                    <a:pt x="11550" y="11755"/>
                  </a:cubicBezTo>
                  <a:cubicBezTo>
                    <a:pt x="11756" y="11481"/>
                    <a:pt x="11916" y="11162"/>
                    <a:pt x="12098" y="10888"/>
                  </a:cubicBezTo>
                  <a:cubicBezTo>
                    <a:pt x="12281" y="10591"/>
                    <a:pt x="12441" y="10317"/>
                    <a:pt x="12600" y="10043"/>
                  </a:cubicBezTo>
                  <a:cubicBezTo>
                    <a:pt x="12943" y="9495"/>
                    <a:pt x="13285" y="8925"/>
                    <a:pt x="13628" y="8354"/>
                  </a:cubicBezTo>
                  <a:cubicBezTo>
                    <a:pt x="13787" y="8080"/>
                    <a:pt x="13947" y="7784"/>
                    <a:pt x="14107" y="7510"/>
                  </a:cubicBezTo>
                  <a:cubicBezTo>
                    <a:pt x="14244" y="7213"/>
                    <a:pt x="14426" y="6916"/>
                    <a:pt x="14586" y="6620"/>
                  </a:cubicBezTo>
                  <a:cubicBezTo>
                    <a:pt x="14857" y="6078"/>
                    <a:pt x="15150" y="5492"/>
                    <a:pt x="15399" y="4928"/>
                  </a:cubicBezTo>
                  <a:lnTo>
                    <a:pt x="15399" y="4928"/>
                  </a:lnTo>
                  <a:cubicBezTo>
                    <a:pt x="15397" y="4929"/>
                    <a:pt x="15396" y="4931"/>
                    <a:pt x="15394" y="4932"/>
                  </a:cubicBezTo>
                  <a:lnTo>
                    <a:pt x="15394" y="4932"/>
                  </a:lnTo>
                  <a:cubicBezTo>
                    <a:pt x="15504" y="4688"/>
                    <a:pt x="15594" y="4444"/>
                    <a:pt x="15705" y="4200"/>
                  </a:cubicBezTo>
                  <a:cubicBezTo>
                    <a:pt x="15727" y="4132"/>
                    <a:pt x="15750" y="4086"/>
                    <a:pt x="15796" y="4017"/>
                  </a:cubicBezTo>
                  <a:cubicBezTo>
                    <a:pt x="15910" y="3766"/>
                    <a:pt x="16001" y="3492"/>
                    <a:pt x="16115" y="3241"/>
                  </a:cubicBezTo>
                  <a:cubicBezTo>
                    <a:pt x="16230" y="3013"/>
                    <a:pt x="16321" y="2762"/>
                    <a:pt x="16412" y="2534"/>
                  </a:cubicBezTo>
                  <a:cubicBezTo>
                    <a:pt x="16526" y="2306"/>
                    <a:pt x="16618" y="2054"/>
                    <a:pt x="16709" y="1826"/>
                  </a:cubicBezTo>
                  <a:cubicBezTo>
                    <a:pt x="16777" y="1575"/>
                    <a:pt x="16869" y="1347"/>
                    <a:pt x="16937" y="1119"/>
                  </a:cubicBezTo>
                  <a:cubicBezTo>
                    <a:pt x="16983" y="868"/>
                    <a:pt x="17029" y="639"/>
                    <a:pt x="17074" y="388"/>
                  </a:cubicBezTo>
                  <a:cubicBezTo>
                    <a:pt x="17097" y="297"/>
                    <a:pt x="17097" y="228"/>
                    <a:pt x="17051" y="160"/>
                  </a:cubicBezTo>
                  <a:cubicBezTo>
                    <a:pt x="17006" y="91"/>
                    <a:pt x="16937" y="46"/>
                    <a:pt x="16869" y="23"/>
                  </a:cubicBezTo>
                  <a:cubicBezTo>
                    <a:pt x="16846" y="23"/>
                    <a:pt x="16823" y="0"/>
                    <a:pt x="16777" y="0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10879089" y="3315601"/>
              <a:ext cx="1276734" cy="288689"/>
            </a:xfrm>
            <a:custGeom>
              <a:avLst/>
              <a:gdLst/>
              <a:ahLst/>
              <a:cxnLst/>
              <a:rect l="l" t="t" r="r" b="b"/>
              <a:pathLst>
                <a:path w="45835" h="10364" extrusionOk="0">
                  <a:moveTo>
                    <a:pt x="40333" y="0"/>
                  </a:moveTo>
                  <a:cubicBezTo>
                    <a:pt x="40105" y="0"/>
                    <a:pt x="39877" y="23"/>
                    <a:pt x="39671" y="23"/>
                  </a:cubicBezTo>
                  <a:lnTo>
                    <a:pt x="38918" y="23"/>
                  </a:lnTo>
                  <a:cubicBezTo>
                    <a:pt x="38462" y="46"/>
                    <a:pt x="38005" y="69"/>
                    <a:pt x="37571" y="115"/>
                  </a:cubicBezTo>
                  <a:cubicBezTo>
                    <a:pt x="37092" y="160"/>
                    <a:pt x="36636" y="206"/>
                    <a:pt x="36179" y="274"/>
                  </a:cubicBezTo>
                  <a:cubicBezTo>
                    <a:pt x="35951" y="297"/>
                    <a:pt x="35723" y="320"/>
                    <a:pt x="35494" y="366"/>
                  </a:cubicBezTo>
                  <a:cubicBezTo>
                    <a:pt x="35266" y="411"/>
                    <a:pt x="35061" y="457"/>
                    <a:pt x="34832" y="503"/>
                  </a:cubicBezTo>
                  <a:cubicBezTo>
                    <a:pt x="34604" y="571"/>
                    <a:pt x="34376" y="617"/>
                    <a:pt x="34148" y="685"/>
                  </a:cubicBezTo>
                  <a:cubicBezTo>
                    <a:pt x="33919" y="754"/>
                    <a:pt x="33714" y="822"/>
                    <a:pt x="33486" y="891"/>
                  </a:cubicBezTo>
                  <a:cubicBezTo>
                    <a:pt x="33075" y="1005"/>
                    <a:pt x="32641" y="1142"/>
                    <a:pt x="32230" y="1279"/>
                  </a:cubicBezTo>
                  <a:cubicBezTo>
                    <a:pt x="31797" y="1416"/>
                    <a:pt x="31386" y="1598"/>
                    <a:pt x="30952" y="1758"/>
                  </a:cubicBezTo>
                  <a:cubicBezTo>
                    <a:pt x="30769" y="1826"/>
                    <a:pt x="30564" y="1918"/>
                    <a:pt x="30359" y="1986"/>
                  </a:cubicBezTo>
                  <a:cubicBezTo>
                    <a:pt x="30176" y="2055"/>
                    <a:pt x="29993" y="2146"/>
                    <a:pt x="29788" y="2214"/>
                  </a:cubicBezTo>
                  <a:cubicBezTo>
                    <a:pt x="29377" y="2374"/>
                    <a:pt x="28966" y="2534"/>
                    <a:pt x="28555" y="2717"/>
                  </a:cubicBezTo>
                  <a:cubicBezTo>
                    <a:pt x="28145" y="2922"/>
                    <a:pt x="27734" y="3128"/>
                    <a:pt x="27323" y="3310"/>
                  </a:cubicBezTo>
                  <a:cubicBezTo>
                    <a:pt x="27140" y="3401"/>
                    <a:pt x="26935" y="3493"/>
                    <a:pt x="26729" y="3584"/>
                  </a:cubicBezTo>
                  <a:cubicBezTo>
                    <a:pt x="26547" y="3675"/>
                    <a:pt x="26341" y="3789"/>
                    <a:pt x="26159" y="3881"/>
                  </a:cubicBezTo>
                  <a:cubicBezTo>
                    <a:pt x="25953" y="3972"/>
                    <a:pt x="25771" y="4086"/>
                    <a:pt x="25565" y="4177"/>
                  </a:cubicBezTo>
                  <a:cubicBezTo>
                    <a:pt x="25360" y="4292"/>
                    <a:pt x="25154" y="4383"/>
                    <a:pt x="24949" y="4474"/>
                  </a:cubicBezTo>
                  <a:cubicBezTo>
                    <a:pt x="24561" y="4680"/>
                    <a:pt x="24173" y="4885"/>
                    <a:pt x="23785" y="5090"/>
                  </a:cubicBezTo>
                  <a:cubicBezTo>
                    <a:pt x="23397" y="5296"/>
                    <a:pt x="22986" y="5501"/>
                    <a:pt x="22575" y="5684"/>
                  </a:cubicBezTo>
                  <a:cubicBezTo>
                    <a:pt x="22187" y="5867"/>
                    <a:pt x="21822" y="6049"/>
                    <a:pt x="21434" y="6232"/>
                  </a:cubicBezTo>
                  <a:cubicBezTo>
                    <a:pt x="21023" y="6414"/>
                    <a:pt x="20612" y="6597"/>
                    <a:pt x="20201" y="6757"/>
                  </a:cubicBezTo>
                  <a:cubicBezTo>
                    <a:pt x="19996" y="6848"/>
                    <a:pt x="19813" y="6939"/>
                    <a:pt x="19608" y="7031"/>
                  </a:cubicBezTo>
                  <a:cubicBezTo>
                    <a:pt x="19425" y="7099"/>
                    <a:pt x="19243" y="7190"/>
                    <a:pt x="19060" y="7282"/>
                  </a:cubicBezTo>
                  <a:cubicBezTo>
                    <a:pt x="18855" y="7350"/>
                    <a:pt x="18672" y="7441"/>
                    <a:pt x="18489" y="7510"/>
                  </a:cubicBezTo>
                  <a:cubicBezTo>
                    <a:pt x="18284" y="7601"/>
                    <a:pt x="18079" y="7670"/>
                    <a:pt x="17873" y="7738"/>
                  </a:cubicBezTo>
                  <a:cubicBezTo>
                    <a:pt x="17668" y="7807"/>
                    <a:pt x="17439" y="7875"/>
                    <a:pt x="17234" y="7944"/>
                  </a:cubicBezTo>
                  <a:cubicBezTo>
                    <a:pt x="17029" y="8012"/>
                    <a:pt x="16800" y="8081"/>
                    <a:pt x="16572" y="8149"/>
                  </a:cubicBezTo>
                  <a:cubicBezTo>
                    <a:pt x="16138" y="8309"/>
                    <a:pt x="15728" y="8446"/>
                    <a:pt x="15271" y="8560"/>
                  </a:cubicBezTo>
                  <a:cubicBezTo>
                    <a:pt x="15066" y="8628"/>
                    <a:pt x="14837" y="8697"/>
                    <a:pt x="14609" y="8765"/>
                  </a:cubicBezTo>
                  <a:cubicBezTo>
                    <a:pt x="14175" y="8879"/>
                    <a:pt x="13742" y="8994"/>
                    <a:pt x="13308" y="9085"/>
                  </a:cubicBezTo>
                  <a:cubicBezTo>
                    <a:pt x="13080" y="9131"/>
                    <a:pt x="12852" y="9176"/>
                    <a:pt x="12623" y="9222"/>
                  </a:cubicBezTo>
                  <a:cubicBezTo>
                    <a:pt x="12395" y="9268"/>
                    <a:pt x="12144" y="9313"/>
                    <a:pt x="11916" y="9336"/>
                  </a:cubicBezTo>
                  <a:cubicBezTo>
                    <a:pt x="11482" y="9404"/>
                    <a:pt x="11026" y="9473"/>
                    <a:pt x="10569" y="9541"/>
                  </a:cubicBezTo>
                  <a:cubicBezTo>
                    <a:pt x="10135" y="9587"/>
                    <a:pt x="9702" y="9656"/>
                    <a:pt x="9268" y="9678"/>
                  </a:cubicBezTo>
                  <a:cubicBezTo>
                    <a:pt x="9085" y="9701"/>
                    <a:pt x="8880" y="9701"/>
                    <a:pt x="8697" y="9701"/>
                  </a:cubicBezTo>
                  <a:lnTo>
                    <a:pt x="8172" y="9701"/>
                  </a:lnTo>
                  <a:cubicBezTo>
                    <a:pt x="7990" y="9701"/>
                    <a:pt x="7784" y="9701"/>
                    <a:pt x="7602" y="9678"/>
                  </a:cubicBezTo>
                  <a:cubicBezTo>
                    <a:pt x="7374" y="9678"/>
                    <a:pt x="7168" y="9656"/>
                    <a:pt x="6940" y="9633"/>
                  </a:cubicBezTo>
                  <a:cubicBezTo>
                    <a:pt x="6712" y="9633"/>
                    <a:pt x="6506" y="9610"/>
                    <a:pt x="6301" y="9587"/>
                  </a:cubicBezTo>
                  <a:cubicBezTo>
                    <a:pt x="6072" y="9564"/>
                    <a:pt x="5844" y="9564"/>
                    <a:pt x="5616" y="9541"/>
                  </a:cubicBezTo>
                  <a:cubicBezTo>
                    <a:pt x="5411" y="9519"/>
                    <a:pt x="5205" y="9496"/>
                    <a:pt x="5000" y="9473"/>
                  </a:cubicBezTo>
                  <a:cubicBezTo>
                    <a:pt x="4771" y="9450"/>
                    <a:pt x="4543" y="9427"/>
                    <a:pt x="4338" y="9404"/>
                  </a:cubicBezTo>
                  <a:cubicBezTo>
                    <a:pt x="3881" y="9359"/>
                    <a:pt x="3448" y="9268"/>
                    <a:pt x="3014" y="9153"/>
                  </a:cubicBezTo>
                  <a:cubicBezTo>
                    <a:pt x="2786" y="9108"/>
                    <a:pt x="2535" y="9039"/>
                    <a:pt x="2306" y="8994"/>
                  </a:cubicBezTo>
                  <a:cubicBezTo>
                    <a:pt x="2147" y="8948"/>
                    <a:pt x="2010" y="8902"/>
                    <a:pt x="1873" y="8857"/>
                  </a:cubicBezTo>
                  <a:cubicBezTo>
                    <a:pt x="1713" y="8811"/>
                    <a:pt x="1553" y="8743"/>
                    <a:pt x="1393" y="8674"/>
                  </a:cubicBezTo>
                  <a:cubicBezTo>
                    <a:pt x="1234" y="8606"/>
                    <a:pt x="1097" y="8537"/>
                    <a:pt x="937" y="8446"/>
                  </a:cubicBezTo>
                  <a:cubicBezTo>
                    <a:pt x="868" y="8423"/>
                    <a:pt x="800" y="8377"/>
                    <a:pt x="731" y="8354"/>
                  </a:cubicBezTo>
                  <a:cubicBezTo>
                    <a:pt x="617" y="8309"/>
                    <a:pt x="503" y="8263"/>
                    <a:pt x="389" y="8240"/>
                  </a:cubicBezTo>
                  <a:cubicBezTo>
                    <a:pt x="376" y="8239"/>
                    <a:pt x="362" y="8238"/>
                    <a:pt x="349" y="8238"/>
                  </a:cubicBezTo>
                  <a:cubicBezTo>
                    <a:pt x="184" y="8238"/>
                    <a:pt x="45" y="8366"/>
                    <a:pt x="24" y="8514"/>
                  </a:cubicBezTo>
                  <a:cubicBezTo>
                    <a:pt x="1" y="8606"/>
                    <a:pt x="24" y="8697"/>
                    <a:pt x="92" y="8765"/>
                  </a:cubicBezTo>
                  <a:cubicBezTo>
                    <a:pt x="138" y="8834"/>
                    <a:pt x="206" y="8879"/>
                    <a:pt x="298" y="8879"/>
                  </a:cubicBezTo>
                  <a:cubicBezTo>
                    <a:pt x="298" y="8879"/>
                    <a:pt x="298" y="8879"/>
                    <a:pt x="320" y="8902"/>
                  </a:cubicBezTo>
                  <a:cubicBezTo>
                    <a:pt x="503" y="8948"/>
                    <a:pt x="686" y="9062"/>
                    <a:pt x="891" y="9153"/>
                  </a:cubicBezTo>
                  <a:cubicBezTo>
                    <a:pt x="1074" y="9245"/>
                    <a:pt x="1279" y="9336"/>
                    <a:pt x="1507" y="9427"/>
                  </a:cubicBezTo>
                  <a:cubicBezTo>
                    <a:pt x="1599" y="9450"/>
                    <a:pt x="1690" y="9473"/>
                    <a:pt x="1781" y="9519"/>
                  </a:cubicBezTo>
                  <a:cubicBezTo>
                    <a:pt x="1918" y="9541"/>
                    <a:pt x="2032" y="9587"/>
                    <a:pt x="2169" y="9633"/>
                  </a:cubicBezTo>
                  <a:cubicBezTo>
                    <a:pt x="2375" y="9678"/>
                    <a:pt x="2580" y="9724"/>
                    <a:pt x="2808" y="9770"/>
                  </a:cubicBezTo>
                  <a:cubicBezTo>
                    <a:pt x="3242" y="9884"/>
                    <a:pt x="3676" y="9975"/>
                    <a:pt x="4132" y="10044"/>
                  </a:cubicBezTo>
                  <a:cubicBezTo>
                    <a:pt x="4543" y="10089"/>
                    <a:pt x="4977" y="10135"/>
                    <a:pt x="5411" y="10158"/>
                  </a:cubicBezTo>
                  <a:cubicBezTo>
                    <a:pt x="5844" y="10203"/>
                    <a:pt x="6278" y="10249"/>
                    <a:pt x="6734" y="10272"/>
                  </a:cubicBezTo>
                  <a:cubicBezTo>
                    <a:pt x="7168" y="10317"/>
                    <a:pt x="7602" y="10340"/>
                    <a:pt x="8035" y="10363"/>
                  </a:cubicBezTo>
                  <a:cubicBezTo>
                    <a:pt x="8264" y="10363"/>
                    <a:pt x="8492" y="10363"/>
                    <a:pt x="8720" y="10340"/>
                  </a:cubicBezTo>
                  <a:cubicBezTo>
                    <a:pt x="8948" y="10340"/>
                    <a:pt x="9177" y="10340"/>
                    <a:pt x="9405" y="10317"/>
                  </a:cubicBezTo>
                  <a:cubicBezTo>
                    <a:pt x="9839" y="10295"/>
                    <a:pt x="10272" y="10226"/>
                    <a:pt x="10706" y="10181"/>
                  </a:cubicBezTo>
                  <a:cubicBezTo>
                    <a:pt x="11163" y="10112"/>
                    <a:pt x="11596" y="10044"/>
                    <a:pt x="12053" y="9975"/>
                  </a:cubicBezTo>
                  <a:cubicBezTo>
                    <a:pt x="12509" y="9907"/>
                    <a:pt x="12966" y="9815"/>
                    <a:pt x="13422" y="9724"/>
                  </a:cubicBezTo>
                  <a:cubicBezTo>
                    <a:pt x="13650" y="9678"/>
                    <a:pt x="13879" y="9610"/>
                    <a:pt x="14107" y="9564"/>
                  </a:cubicBezTo>
                  <a:cubicBezTo>
                    <a:pt x="14358" y="9496"/>
                    <a:pt x="14586" y="9427"/>
                    <a:pt x="14837" y="9359"/>
                  </a:cubicBezTo>
                  <a:cubicBezTo>
                    <a:pt x="15248" y="9245"/>
                    <a:pt x="15682" y="9131"/>
                    <a:pt x="16116" y="8994"/>
                  </a:cubicBezTo>
                  <a:cubicBezTo>
                    <a:pt x="16321" y="8925"/>
                    <a:pt x="16549" y="8857"/>
                    <a:pt x="16755" y="8788"/>
                  </a:cubicBezTo>
                  <a:cubicBezTo>
                    <a:pt x="16983" y="8720"/>
                    <a:pt x="17188" y="8651"/>
                    <a:pt x="17417" y="8583"/>
                  </a:cubicBezTo>
                  <a:cubicBezTo>
                    <a:pt x="17828" y="8423"/>
                    <a:pt x="18238" y="8286"/>
                    <a:pt x="18672" y="8149"/>
                  </a:cubicBezTo>
                  <a:cubicBezTo>
                    <a:pt x="18855" y="8081"/>
                    <a:pt x="19060" y="7989"/>
                    <a:pt x="19243" y="7898"/>
                  </a:cubicBezTo>
                  <a:cubicBezTo>
                    <a:pt x="19425" y="7830"/>
                    <a:pt x="19608" y="7738"/>
                    <a:pt x="19790" y="7647"/>
                  </a:cubicBezTo>
                  <a:cubicBezTo>
                    <a:pt x="20201" y="7464"/>
                    <a:pt x="20612" y="7305"/>
                    <a:pt x="21000" y="7122"/>
                  </a:cubicBezTo>
                  <a:cubicBezTo>
                    <a:pt x="21411" y="6962"/>
                    <a:pt x="21799" y="6780"/>
                    <a:pt x="22187" y="6597"/>
                  </a:cubicBezTo>
                  <a:cubicBezTo>
                    <a:pt x="22575" y="6392"/>
                    <a:pt x="22963" y="6232"/>
                    <a:pt x="23374" y="6026"/>
                  </a:cubicBezTo>
                  <a:cubicBezTo>
                    <a:pt x="23557" y="5935"/>
                    <a:pt x="23762" y="5844"/>
                    <a:pt x="23968" y="5730"/>
                  </a:cubicBezTo>
                  <a:cubicBezTo>
                    <a:pt x="24150" y="5638"/>
                    <a:pt x="24356" y="5524"/>
                    <a:pt x="24538" y="5410"/>
                  </a:cubicBezTo>
                  <a:cubicBezTo>
                    <a:pt x="24744" y="5319"/>
                    <a:pt x="24949" y="5205"/>
                    <a:pt x="25132" y="5113"/>
                  </a:cubicBezTo>
                  <a:cubicBezTo>
                    <a:pt x="25337" y="5022"/>
                    <a:pt x="25542" y="4908"/>
                    <a:pt x="25748" y="4817"/>
                  </a:cubicBezTo>
                  <a:cubicBezTo>
                    <a:pt x="25930" y="4725"/>
                    <a:pt x="26136" y="4611"/>
                    <a:pt x="26319" y="4520"/>
                  </a:cubicBezTo>
                  <a:cubicBezTo>
                    <a:pt x="26524" y="4406"/>
                    <a:pt x="26752" y="4314"/>
                    <a:pt x="26935" y="4223"/>
                  </a:cubicBezTo>
                  <a:cubicBezTo>
                    <a:pt x="27140" y="4109"/>
                    <a:pt x="27346" y="4041"/>
                    <a:pt x="27528" y="3949"/>
                  </a:cubicBezTo>
                  <a:cubicBezTo>
                    <a:pt x="27734" y="3835"/>
                    <a:pt x="27939" y="3744"/>
                    <a:pt x="28145" y="3652"/>
                  </a:cubicBezTo>
                  <a:cubicBezTo>
                    <a:pt x="28533" y="3447"/>
                    <a:pt x="28921" y="3264"/>
                    <a:pt x="29331" y="3105"/>
                  </a:cubicBezTo>
                  <a:cubicBezTo>
                    <a:pt x="29537" y="3013"/>
                    <a:pt x="29742" y="2922"/>
                    <a:pt x="29971" y="2854"/>
                  </a:cubicBezTo>
                  <a:cubicBezTo>
                    <a:pt x="30153" y="2762"/>
                    <a:pt x="30359" y="2694"/>
                    <a:pt x="30564" y="2603"/>
                  </a:cubicBezTo>
                  <a:cubicBezTo>
                    <a:pt x="30884" y="2466"/>
                    <a:pt x="31226" y="2351"/>
                    <a:pt x="31546" y="2214"/>
                  </a:cubicBezTo>
                  <a:cubicBezTo>
                    <a:pt x="31865" y="2100"/>
                    <a:pt x="32185" y="1963"/>
                    <a:pt x="32527" y="1872"/>
                  </a:cubicBezTo>
                  <a:cubicBezTo>
                    <a:pt x="32847" y="1758"/>
                    <a:pt x="33189" y="1644"/>
                    <a:pt x="33531" y="1530"/>
                  </a:cubicBezTo>
                  <a:cubicBezTo>
                    <a:pt x="33714" y="1484"/>
                    <a:pt x="33874" y="1438"/>
                    <a:pt x="34056" y="1370"/>
                  </a:cubicBezTo>
                  <a:cubicBezTo>
                    <a:pt x="34216" y="1324"/>
                    <a:pt x="34376" y="1279"/>
                    <a:pt x="34558" y="1233"/>
                  </a:cubicBezTo>
                  <a:lnTo>
                    <a:pt x="34536" y="1233"/>
                  </a:lnTo>
                  <a:cubicBezTo>
                    <a:pt x="34718" y="1187"/>
                    <a:pt x="34901" y="1142"/>
                    <a:pt x="35083" y="1096"/>
                  </a:cubicBezTo>
                  <a:cubicBezTo>
                    <a:pt x="35312" y="1028"/>
                    <a:pt x="35540" y="982"/>
                    <a:pt x="35768" y="936"/>
                  </a:cubicBezTo>
                  <a:cubicBezTo>
                    <a:pt x="35996" y="891"/>
                    <a:pt x="36248" y="868"/>
                    <a:pt x="36499" y="845"/>
                  </a:cubicBezTo>
                  <a:cubicBezTo>
                    <a:pt x="36727" y="799"/>
                    <a:pt x="36955" y="777"/>
                    <a:pt x="37183" y="754"/>
                  </a:cubicBezTo>
                  <a:cubicBezTo>
                    <a:pt x="37640" y="685"/>
                    <a:pt x="38074" y="640"/>
                    <a:pt x="38530" y="617"/>
                  </a:cubicBezTo>
                  <a:cubicBezTo>
                    <a:pt x="38781" y="617"/>
                    <a:pt x="39009" y="594"/>
                    <a:pt x="39260" y="571"/>
                  </a:cubicBezTo>
                  <a:cubicBezTo>
                    <a:pt x="39489" y="571"/>
                    <a:pt x="39717" y="548"/>
                    <a:pt x="39945" y="548"/>
                  </a:cubicBezTo>
                  <a:cubicBezTo>
                    <a:pt x="40562" y="503"/>
                    <a:pt x="41178" y="480"/>
                    <a:pt x="41817" y="480"/>
                  </a:cubicBezTo>
                  <a:lnTo>
                    <a:pt x="42479" y="480"/>
                  </a:lnTo>
                  <a:cubicBezTo>
                    <a:pt x="42730" y="480"/>
                    <a:pt x="42981" y="480"/>
                    <a:pt x="43232" y="503"/>
                  </a:cubicBezTo>
                  <a:cubicBezTo>
                    <a:pt x="43506" y="525"/>
                    <a:pt x="43780" y="548"/>
                    <a:pt x="44054" y="571"/>
                  </a:cubicBezTo>
                  <a:cubicBezTo>
                    <a:pt x="44602" y="640"/>
                    <a:pt x="45149" y="708"/>
                    <a:pt x="45674" y="777"/>
                  </a:cubicBezTo>
                  <a:cubicBezTo>
                    <a:pt x="45687" y="781"/>
                    <a:pt x="45699" y="782"/>
                    <a:pt x="45710" y="782"/>
                  </a:cubicBezTo>
                  <a:cubicBezTo>
                    <a:pt x="45765" y="782"/>
                    <a:pt x="45811" y="742"/>
                    <a:pt x="45811" y="685"/>
                  </a:cubicBezTo>
                  <a:cubicBezTo>
                    <a:pt x="45834" y="617"/>
                    <a:pt x="45789" y="571"/>
                    <a:pt x="45720" y="548"/>
                  </a:cubicBezTo>
                  <a:cubicBezTo>
                    <a:pt x="45264" y="480"/>
                    <a:pt x="44830" y="434"/>
                    <a:pt x="44373" y="366"/>
                  </a:cubicBezTo>
                  <a:cubicBezTo>
                    <a:pt x="43962" y="297"/>
                    <a:pt x="43552" y="206"/>
                    <a:pt x="43118" y="160"/>
                  </a:cubicBezTo>
                  <a:cubicBezTo>
                    <a:pt x="42913" y="137"/>
                    <a:pt x="42684" y="115"/>
                    <a:pt x="42479" y="92"/>
                  </a:cubicBezTo>
                  <a:cubicBezTo>
                    <a:pt x="42251" y="69"/>
                    <a:pt x="42022" y="69"/>
                    <a:pt x="41794" y="46"/>
                  </a:cubicBezTo>
                  <a:cubicBezTo>
                    <a:pt x="41566" y="46"/>
                    <a:pt x="41338" y="23"/>
                    <a:pt x="41109" y="23"/>
                  </a:cubicBezTo>
                  <a:cubicBezTo>
                    <a:pt x="40881" y="23"/>
                    <a:pt x="40630" y="0"/>
                    <a:pt x="40402" y="0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10840955" y="3322593"/>
              <a:ext cx="1150829" cy="322672"/>
            </a:xfrm>
            <a:custGeom>
              <a:avLst/>
              <a:gdLst/>
              <a:ahLst/>
              <a:cxnLst/>
              <a:rect l="l" t="t" r="r" b="b"/>
              <a:pathLst>
                <a:path w="41315" h="11584" extrusionOk="0">
                  <a:moveTo>
                    <a:pt x="37437" y="1225"/>
                  </a:moveTo>
                  <a:lnTo>
                    <a:pt x="37437" y="1225"/>
                  </a:lnTo>
                  <a:cubicBezTo>
                    <a:pt x="37428" y="1228"/>
                    <a:pt x="37420" y="1230"/>
                    <a:pt x="37411" y="1233"/>
                  </a:cubicBezTo>
                  <a:cubicBezTo>
                    <a:pt x="37420" y="1233"/>
                    <a:pt x="37429" y="1230"/>
                    <a:pt x="37437" y="1225"/>
                  </a:cubicBezTo>
                  <a:close/>
                  <a:moveTo>
                    <a:pt x="1941" y="7875"/>
                  </a:moveTo>
                  <a:cubicBezTo>
                    <a:pt x="1872" y="7967"/>
                    <a:pt x="1804" y="8035"/>
                    <a:pt x="1735" y="8103"/>
                  </a:cubicBezTo>
                  <a:cubicBezTo>
                    <a:pt x="1667" y="8172"/>
                    <a:pt x="1621" y="8240"/>
                    <a:pt x="1553" y="8309"/>
                  </a:cubicBezTo>
                  <a:lnTo>
                    <a:pt x="1598" y="8240"/>
                  </a:lnTo>
                  <a:lnTo>
                    <a:pt x="1598" y="8240"/>
                  </a:lnTo>
                  <a:lnTo>
                    <a:pt x="1416" y="8423"/>
                  </a:lnTo>
                  <a:cubicBezTo>
                    <a:pt x="1324" y="8514"/>
                    <a:pt x="1210" y="8606"/>
                    <a:pt x="1073" y="8674"/>
                  </a:cubicBezTo>
                  <a:cubicBezTo>
                    <a:pt x="1073" y="8697"/>
                    <a:pt x="1050" y="8697"/>
                    <a:pt x="1028" y="8697"/>
                  </a:cubicBezTo>
                  <a:cubicBezTo>
                    <a:pt x="982" y="8651"/>
                    <a:pt x="936" y="8606"/>
                    <a:pt x="891" y="8537"/>
                  </a:cubicBezTo>
                  <a:cubicBezTo>
                    <a:pt x="891" y="8514"/>
                    <a:pt x="868" y="8492"/>
                    <a:pt x="868" y="8492"/>
                  </a:cubicBezTo>
                  <a:cubicBezTo>
                    <a:pt x="891" y="8469"/>
                    <a:pt x="891" y="8446"/>
                    <a:pt x="913" y="8423"/>
                  </a:cubicBezTo>
                  <a:cubicBezTo>
                    <a:pt x="1005" y="8332"/>
                    <a:pt x="1119" y="8240"/>
                    <a:pt x="1210" y="8149"/>
                  </a:cubicBezTo>
                  <a:cubicBezTo>
                    <a:pt x="1256" y="8195"/>
                    <a:pt x="1324" y="8218"/>
                    <a:pt x="1393" y="8218"/>
                  </a:cubicBezTo>
                  <a:lnTo>
                    <a:pt x="1438" y="8218"/>
                  </a:lnTo>
                  <a:cubicBezTo>
                    <a:pt x="1461" y="8218"/>
                    <a:pt x="1484" y="8195"/>
                    <a:pt x="1507" y="8195"/>
                  </a:cubicBezTo>
                  <a:cubicBezTo>
                    <a:pt x="1553" y="8172"/>
                    <a:pt x="1621" y="8126"/>
                    <a:pt x="1644" y="8103"/>
                  </a:cubicBezTo>
                  <a:cubicBezTo>
                    <a:pt x="1689" y="8081"/>
                    <a:pt x="1735" y="8035"/>
                    <a:pt x="1781" y="8012"/>
                  </a:cubicBezTo>
                  <a:cubicBezTo>
                    <a:pt x="1826" y="7967"/>
                    <a:pt x="1895" y="7921"/>
                    <a:pt x="1941" y="7875"/>
                  </a:cubicBezTo>
                  <a:close/>
                  <a:moveTo>
                    <a:pt x="16549" y="9975"/>
                  </a:moveTo>
                  <a:cubicBezTo>
                    <a:pt x="16522" y="9983"/>
                    <a:pt x="16496" y="9990"/>
                    <a:pt x="16471" y="9998"/>
                  </a:cubicBezTo>
                  <a:lnTo>
                    <a:pt x="16471" y="9998"/>
                  </a:lnTo>
                  <a:cubicBezTo>
                    <a:pt x="16508" y="9998"/>
                    <a:pt x="16528" y="9996"/>
                    <a:pt x="16549" y="9975"/>
                  </a:cubicBezTo>
                  <a:close/>
                  <a:moveTo>
                    <a:pt x="5958" y="10797"/>
                  </a:moveTo>
                  <a:cubicBezTo>
                    <a:pt x="5935" y="10797"/>
                    <a:pt x="5935" y="10797"/>
                    <a:pt x="5935" y="10820"/>
                  </a:cubicBezTo>
                  <a:cubicBezTo>
                    <a:pt x="5935" y="10820"/>
                    <a:pt x="5935" y="10797"/>
                    <a:pt x="5912" y="10797"/>
                  </a:cubicBezTo>
                  <a:close/>
                  <a:moveTo>
                    <a:pt x="41086" y="1"/>
                  </a:moveTo>
                  <a:cubicBezTo>
                    <a:pt x="40995" y="1"/>
                    <a:pt x="40881" y="23"/>
                    <a:pt x="40789" y="46"/>
                  </a:cubicBezTo>
                  <a:cubicBezTo>
                    <a:pt x="40698" y="46"/>
                    <a:pt x="40607" y="69"/>
                    <a:pt x="40515" y="92"/>
                  </a:cubicBezTo>
                  <a:cubicBezTo>
                    <a:pt x="40287" y="115"/>
                    <a:pt x="40059" y="160"/>
                    <a:pt x="39831" y="206"/>
                  </a:cubicBezTo>
                  <a:cubicBezTo>
                    <a:pt x="39443" y="274"/>
                    <a:pt x="39032" y="366"/>
                    <a:pt x="38644" y="434"/>
                  </a:cubicBezTo>
                  <a:cubicBezTo>
                    <a:pt x="38530" y="457"/>
                    <a:pt x="38393" y="480"/>
                    <a:pt x="38278" y="503"/>
                  </a:cubicBezTo>
                  <a:cubicBezTo>
                    <a:pt x="38142" y="526"/>
                    <a:pt x="38027" y="548"/>
                    <a:pt x="37890" y="594"/>
                  </a:cubicBezTo>
                  <a:cubicBezTo>
                    <a:pt x="37868" y="571"/>
                    <a:pt x="37868" y="571"/>
                    <a:pt x="37868" y="571"/>
                  </a:cubicBezTo>
                  <a:cubicBezTo>
                    <a:pt x="37799" y="526"/>
                    <a:pt x="37731" y="503"/>
                    <a:pt x="37662" y="503"/>
                  </a:cubicBezTo>
                  <a:cubicBezTo>
                    <a:pt x="37571" y="526"/>
                    <a:pt x="37480" y="526"/>
                    <a:pt x="37388" y="548"/>
                  </a:cubicBezTo>
                  <a:cubicBezTo>
                    <a:pt x="37411" y="480"/>
                    <a:pt x="37388" y="411"/>
                    <a:pt x="37343" y="343"/>
                  </a:cubicBezTo>
                  <a:cubicBezTo>
                    <a:pt x="37305" y="287"/>
                    <a:pt x="37221" y="246"/>
                    <a:pt x="37142" y="246"/>
                  </a:cubicBezTo>
                  <a:cubicBezTo>
                    <a:pt x="37125" y="246"/>
                    <a:pt x="37108" y="248"/>
                    <a:pt x="37092" y="252"/>
                  </a:cubicBezTo>
                  <a:cubicBezTo>
                    <a:pt x="36795" y="320"/>
                    <a:pt x="36498" y="411"/>
                    <a:pt x="36224" y="480"/>
                  </a:cubicBezTo>
                  <a:cubicBezTo>
                    <a:pt x="35996" y="548"/>
                    <a:pt x="35768" y="640"/>
                    <a:pt x="35539" y="708"/>
                  </a:cubicBezTo>
                  <a:cubicBezTo>
                    <a:pt x="35357" y="754"/>
                    <a:pt x="35174" y="822"/>
                    <a:pt x="35014" y="868"/>
                  </a:cubicBezTo>
                  <a:cubicBezTo>
                    <a:pt x="34809" y="936"/>
                    <a:pt x="34604" y="1005"/>
                    <a:pt x="34421" y="1073"/>
                  </a:cubicBezTo>
                  <a:cubicBezTo>
                    <a:pt x="34010" y="1233"/>
                    <a:pt x="33576" y="1393"/>
                    <a:pt x="33188" y="1553"/>
                  </a:cubicBezTo>
                  <a:cubicBezTo>
                    <a:pt x="32937" y="1644"/>
                    <a:pt x="32686" y="1758"/>
                    <a:pt x="32435" y="1849"/>
                  </a:cubicBezTo>
                  <a:cubicBezTo>
                    <a:pt x="32230" y="1941"/>
                    <a:pt x="32024" y="2032"/>
                    <a:pt x="31819" y="2123"/>
                  </a:cubicBezTo>
                  <a:cubicBezTo>
                    <a:pt x="31522" y="2237"/>
                    <a:pt x="31248" y="2374"/>
                    <a:pt x="30952" y="2511"/>
                  </a:cubicBezTo>
                  <a:cubicBezTo>
                    <a:pt x="30860" y="2557"/>
                    <a:pt x="30746" y="2603"/>
                    <a:pt x="30655" y="2648"/>
                  </a:cubicBezTo>
                  <a:cubicBezTo>
                    <a:pt x="30495" y="2717"/>
                    <a:pt x="30358" y="2785"/>
                    <a:pt x="30221" y="2854"/>
                  </a:cubicBezTo>
                  <a:cubicBezTo>
                    <a:pt x="30061" y="2922"/>
                    <a:pt x="29902" y="3013"/>
                    <a:pt x="29742" y="3105"/>
                  </a:cubicBezTo>
                  <a:cubicBezTo>
                    <a:pt x="29605" y="3173"/>
                    <a:pt x="29468" y="3242"/>
                    <a:pt x="29331" y="3310"/>
                  </a:cubicBezTo>
                  <a:cubicBezTo>
                    <a:pt x="29148" y="3424"/>
                    <a:pt x="28943" y="3538"/>
                    <a:pt x="28760" y="3653"/>
                  </a:cubicBezTo>
                  <a:cubicBezTo>
                    <a:pt x="28737" y="3675"/>
                    <a:pt x="28715" y="3675"/>
                    <a:pt x="28692" y="3698"/>
                  </a:cubicBezTo>
                  <a:cubicBezTo>
                    <a:pt x="28646" y="3698"/>
                    <a:pt x="28623" y="3698"/>
                    <a:pt x="28578" y="3721"/>
                  </a:cubicBezTo>
                  <a:cubicBezTo>
                    <a:pt x="28167" y="3904"/>
                    <a:pt x="27756" y="4086"/>
                    <a:pt x="27345" y="4269"/>
                  </a:cubicBezTo>
                  <a:cubicBezTo>
                    <a:pt x="26934" y="4474"/>
                    <a:pt x="26501" y="4680"/>
                    <a:pt x="26067" y="4862"/>
                  </a:cubicBezTo>
                  <a:cubicBezTo>
                    <a:pt x="25656" y="5068"/>
                    <a:pt x="25245" y="5273"/>
                    <a:pt x="24834" y="5456"/>
                  </a:cubicBezTo>
                  <a:cubicBezTo>
                    <a:pt x="24606" y="5570"/>
                    <a:pt x="24378" y="5684"/>
                    <a:pt x="24150" y="5798"/>
                  </a:cubicBezTo>
                  <a:cubicBezTo>
                    <a:pt x="24081" y="5821"/>
                    <a:pt x="24013" y="5844"/>
                    <a:pt x="23944" y="5889"/>
                  </a:cubicBezTo>
                  <a:cubicBezTo>
                    <a:pt x="23762" y="5958"/>
                    <a:pt x="23556" y="6049"/>
                    <a:pt x="23351" y="6141"/>
                  </a:cubicBezTo>
                  <a:cubicBezTo>
                    <a:pt x="23168" y="6255"/>
                    <a:pt x="22963" y="6346"/>
                    <a:pt x="22757" y="6437"/>
                  </a:cubicBezTo>
                  <a:cubicBezTo>
                    <a:pt x="22415" y="6620"/>
                    <a:pt x="22072" y="6802"/>
                    <a:pt x="21730" y="6985"/>
                  </a:cubicBezTo>
                  <a:cubicBezTo>
                    <a:pt x="21593" y="7054"/>
                    <a:pt x="21433" y="7145"/>
                    <a:pt x="21296" y="7213"/>
                  </a:cubicBezTo>
                  <a:cubicBezTo>
                    <a:pt x="21205" y="7282"/>
                    <a:pt x="21114" y="7327"/>
                    <a:pt x="21023" y="7373"/>
                  </a:cubicBezTo>
                  <a:cubicBezTo>
                    <a:pt x="20931" y="7419"/>
                    <a:pt x="20817" y="7464"/>
                    <a:pt x="20726" y="7556"/>
                  </a:cubicBezTo>
                  <a:cubicBezTo>
                    <a:pt x="20703" y="7556"/>
                    <a:pt x="20680" y="7579"/>
                    <a:pt x="20680" y="7579"/>
                  </a:cubicBezTo>
                  <a:cubicBezTo>
                    <a:pt x="20566" y="7624"/>
                    <a:pt x="20475" y="7647"/>
                    <a:pt x="20361" y="7693"/>
                  </a:cubicBezTo>
                  <a:cubicBezTo>
                    <a:pt x="20155" y="7738"/>
                    <a:pt x="19950" y="7807"/>
                    <a:pt x="19744" y="7875"/>
                  </a:cubicBezTo>
                  <a:cubicBezTo>
                    <a:pt x="19311" y="8012"/>
                    <a:pt x="18900" y="8149"/>
                    <a:pt x="18489" y="8286"/>
                  </a:cubicBezTo>
                  <a:cubicBezTo>
                    <a:pt x="18147" y="8377"/>
                    <a:pt x="17827" y="8492"/>
                    <a:pt x="17485" y="8606"/>
                  </a:cubicBezTo>
                  <a:lnTo>
                    <a:pt x="17416" y="8606"/>
                  </a:lnTo>
                  <a:cubicBezTo>
                    <a:pt x="17188" y="8628"/>
                    <a:pt x="16960" y="8697"/>
                    <a:pt x="16754" y="8743"/>
                  </a:cubicBezTo>
                  <a:cubicBezTo>
                    <a:pt x="16526" y="8788"/>
                    <a:pt x="16275" y="8857"/>
                    <a:pt x="16047" y="8902"/>
                  </a:cubicBezTo>
                  <a:lnTo>
                    <a:pt x="15955" y="8925"/>
                  </a:lnTo>
                  <a:cubicBezTo>
                    <a:pt x="15910" y="8925"/>
                    <a:pt x="15841" y="8948"/>
                    <a:pt x="15796" y="8948"/>
                  </a:cubicBezTo>
                  <a:cubicBezTo>
                    <a:pt x="15750" y="8948"/>
                    <a:pt x="15704" y="8971"/>
                    <a:pt x="15659" y="8971"/>
                  </a:cubicBezTo>
                  <a:cubicBezTo>
                    <a:pt x="15544" y="8971"/>
                    <a:pt x="15430" y="8994"/>
                    <a:pt x="15316" y="9017"/>
                  </a:cubicBezTo>
                  <a:cubicBezTo>
                    <a:pt x="15134" y="9039"/>
                    <a:pt x="14928" y="9085"/>
                    <a:pt x="14723" y="9108"/>
                  </a:cubicBezTo>
                  <a:cubicBezTo>
                    <a:pt x="14312" y="9176"/>
                    <a:pt x="13901" y="9290"/>
                    <a:pt x="13490" y="9382"/>
                  </a:cubicBezTo>
                  <a:cubicBezTo>
                    <a:pt x="13262" y="9427"/>
                    <a:pt x="13056" y="9496"/>
                    <a:pt x="12828" y="9541"/>
                  </a:cubicBezTo>
                  <a:cubicBezTo>
                    <a:pt x="12600" y="9610"/>
                    <a:pt x="12372" y="9678"/>
                    <a:pt x="12166" y="9747"/>
                  </a:cubicBezTo>
                  <a:cubicBezTo>
                    <a:pt x="11847" y="9815"/>
                    <a:pt x="11527" y="9907"/>
                    <a:pt x="11208" y="9998"/>
                  </a:cubicBezTo>
                  <a:cubicBezTo>
                    <a:pt x="10979" y="10044"/>
                    <a:pt x="10728" y="10089"/>
                    <a:pt x="10477" y="10135"/>
                  </a:cubicBezTo>
                  <a:lnTo>
                    <a:pt x="10181" y="10135"/>
                  </a:lnTo>
                  <a:cubicBezTo>
                    <a:pt x="10158" y="10112"/>
                    <a:pt x="10112" y="10089"/>
                    <a:pt x="10044" y="10066"/>
                  </a:cubicBezTo>
                  <a:cubicBezTo>
                    <a:pt x="10021" y="10044"/>
                    <a:pt x="9975" y="10044"/>
                    <a:pt x="9907" y="10021"/>
                  </a:cubicBezTo>
                  <a:cubicBezTo>
                    <a:pt x="9861" y="10021"/>
                    <a:pt x="9815" y="9998"/>
                    <a:pt x="9770" y="9998"/>
                  </a:cubicBezTo>
                  <a:cubicBezTo>
                    <a:pt x="9678" y="9975"/>
                    <a:pt x="9564" y="9952"/>
                    <a:pt x="9473" y="9930"/>
                  </a:cubicBezTo>
                  <a:cubicBezTo>
                    <a:pt x="9267" y="9884"/>
                    <a:pt x="9062" y="9838"/>
                    <a:pt x="8879" y="9793"/>
                  </a:cubicBezTo>
                  <a:cubicBezTo>
                    <a:pt x="8743" y="9770"/>
                    <a:pt x="8606" y="9747"/>
                    <a:pt x="8491" y="9724"/>
                  </a:cubicBezTo>
                  <a:cubicBezTo>
                    <a:pt x="8400" y="9724"/>
                    <a:pt x="8309" y="9701"/>
                    <a:pt x="8218" y="9701"/>
                  </a:cubicBezTo>
                  <a:cubicBezTo>
                    <a:pt x="8103" y="9678"/>
                    <a:pt x="7989" y="9678"/>
                    <a:pt x="7875" y="9656"/>
                  </a:cubicBezTo>
                  <a:lnTo>
                    <a:pt x="7784" y="9656"/>
                  </a:lnTo>
                  <a:cubicBezTo>
                    <a:pt x="7693" y="9656"/>
                    <a:pt x="7601" y="9656"/>
                    <a:pt x="7533" y="9633"/>
                  </a:cubicBezTo>
                  <a:lnTo>
                    <a:pt x="7213" y="9633"/>
                  </a:lnTo>
                  <a:cubicBezTo>
                    <a:pt x="7175" y="9625"/>
                    <a:pt x="7137" y="9623"/>
                    <a:pt x="7100" y="9623"/>
                  </a:cubicBezTo>
                  <a:cubicBezTo>
                    <a:pt x="7026" y="9623"/>
                    <a:pt x="6955" y="9633"/>
                    <a:pt x="6894" y="9633"/>
                  </a:cubicBezTo>
                  <a:lnTo>
                    <a:pt x="5844" y="9633"/>
                  </a:lnTo>
                  <a:cubicBezTo>
                    <a:pt x="5547" y="9587"/>
                    <a:pt x="5250" y="9541"/>
                    <a:pt x="4931" y="9496"/>
                  </a:cubicBezTo>
                  <a:cubicBezTo>
                    <a:pt x="4794" y="9473"/>
                    <a:pt x="4657" y="9427"/>
                    <a:pt x="4520" y="9405"/>
                  </a:cubicBezTo>
                  <a:cubicBezTo>
                    <a:pt x="4451" y="9382"/>
                    <a:pt x="4383" y="9382"/>
                    <a:pt x="4337" y="9359"/>
                  </a:cubicBezTo>
                  <a:cubicBezTo>
                    <a:pt x="3995" y="9268"/>
                    <a:pt x="3675" y="9176"/>
                    <a:pt x="3356" y="9062"/>
                  </a:cubicBezTo>
                  <a:cubicBezTo>
                    <a:pt x="3082" y="8971"/>
                    <a:pt x="2831" y="8880"/>
                    <a:pt x="2557" y="8811"/>
                  </a:cubicBezTo>
                  <a:cubicBezTo>
                    <a:pt x="2420" y="8765"/>
                    <a:pt x="2306" y="8720"/>
                    <a:pt x="2169" y="8674"/>
                  </a:cubicBezTo>
                  <a:cubicBezTo>
                    <a:pt x="2146" y="8674"/>
                    <a:pt x="2123" y="8651"/>
                    <a:pt x="2078" y="8651"/>
                  </a:cubicBezTo>
                  <a:cubicBezTo>
                    <a:pt x="2100" y="8628"/>
                    <a:pt x="2123" y="8606"/>
                    <a:pt x="2146" y="8583"/>
                  </a:cubicBezTo>
                  <a:cubicBezTo>
                    <a:pt x="2283" y="8446"/>
                    <a:pt x="2420" y="8286"/>
                    <a:pt x="2557" y="8126"/>
                  </a:cubicBezTo>
                  <a:cubicBezTo>
                    <a:pt x="2625" y="8058"/>
                    <a:pt x="2694" y="7967"/>
                    <a:pt x="2762" y="7875"/>
                  </a:cubicBezTo>
                  <a:cubicBezTo>
                    <a:pt x="2785" y="7830"/>
                    <a:pt x="2831" y="7761"/>
                    <a:pt x="2876" y="7715"/>
                  </a:cubicBezTo>
                  <a:cubicBezTo>
                    <a:pt x="2899" y="7670"/>
                    <a:pt x="2922" y="7601"/>
                    <a:pt x="2968" y="7556"/>
                  </a:cubicBezTo>
                  <a:cubicBezTo>
                    <a:pt x="3013" y="7464"/>
                    <a:pt x="3082" y="7373"/>
                    <a:pt x="3127" y="7259"/>
                  </a:cubicBezTo>
                  <a:cubicBezTo>
                    <a:pt x="3173" y="7099"/>
                    <a:pt x="3242" y="6939"/>
                    <a:pt x="3264" y="6780"/>
                  </a:cubicBezTo>
                  <a:cubicBezTo>
                    <a:pt x="3287" y="6757"/>
                    <a:pt x="3310" y="6734"/>
                    <a:pt x="3333" y="6711"/>
                  </a:cubicBezTo>
                  <a:lnTo>
                    <a:pt x="3356" y="6666"/>
                  </a:lnTo>
                  <a:cubicBezTo>
                    <a:pt x="3379" y="6620"/>
                    <a:pt x="3401" y="6574"/>
                    <a:pt x="3424" y="6551"/>
                  </a:cubicBezTo>
                  <a:cubicBezTo>
                    <a:pt x="3470" y="6460"/>
                    <a:pt x="3447" y="6323"/>
                    <a:pt x="3401" y="6255"/>
                  </a:cubicBezTo>
                  <a:cubicBezTo>
                    <a:pt x="3342" y="6195"/>
                    <a:pt x="3249" y="6136"/>
                    <a:pt x="3165" y="6136"/>
                  </a:cubicBezTo>
                  <a:cubicBezTo>
                    <a:pt x="3152" y="6136"/>
                    <a:pt x="3140" y="6137"/>
                    <a:pt x="3127" y="6141"/>
                  </a:cubicBezTo>
                  <a:cubicBezTo>
                    <a:pt x="3059" y="6163"/>
                    <a:pt x="3013" y="6186"/>
                    <a:pt x="2945" y="6186"/>
                  </a:cubicBezTo>
                  <a:cubicBezTo>
                    <a:pt x="2876" y="6209"/>
                    <a:pt x="2808" y="6255"/>
                    <a:pt x="2762" y="6300"/>
                  </a:cubicBezTo>
                  <a:cubicBezTo>
                    <a:pt x="2648" y="6346"/>
                    <a:pt x="2534" y="6437"/>
                    <a:pt x="2420" y="6506"/>
                  </a:cubicBezTo>
                  <a:cubicBezTo>
                    <a:pt x="2306" y="6574"/>
                    <a:pt x="2192" y="6643"/>
                    <a:pt x="2100" y="6734"/>
                  </a:cubicBezTo>
                  <a:cubicBezTo>
                    <a:pt x="2055" y="6757"/>
                    <a:pt x="2009" y="6780"/>
                    <a:pt x="1963" y="6825"/>
                  </a:cubicBezTo>
                  <a:cubicBezTo>
                    <a:pt x="1804" y="6939"/>
                    <a:pt x="1621" y="7076"/>
                    <a:pt x="1461" y="7213"/>
                  </a:cubicBezTo>
                  <a:cubicBezTo>
                    <a:pt x="1279" y="7350"/>
                    <a:pt x="1119" y="7487"/>
                    <a:pt x="936" y="7624"/>
                  </a:cubicBezTo>
                  <a:cubicBezTo>
                    <a:pt x="776" y="7761"/>
                    <a:pt x="640" y="7898"/>
                    <a:pt x="480" y="8035"/>
                  </a:cubicBezTo>
                  <a:cubicBezTo>
                    <a:pt x="457" y="8058"/>
                    <a:pt x="411" y="8103"/>
                    <a:pt x="388" y="8126"/>
                  </a:cubicBezTo>
                  <a:cubicBezTo>
                    <a:pt x="388" y="8149"/>
                    <a:pt x="366" y="8149"/>
                    <a:pt x="366" y="8172"/>
                  </a:cubicBezTo>
                  <a:cubicBezTo>
                    <a:pt x="343" y="8195"/>
                    <a:pt x="320" y="8240"/>
                    <a:pt x="297" y="8263"/>
                  </a:cubicBezTo>
                  <a:cubicBezTo>
                    <a:pt x="297" y="8309"/>
                    <a:pt x="274" y="8355"/>
                    <a:pt x="274" y="8423"/>
                  </a:cubicBezTo>
                  <a:cubicBezTo>
                    <a:pt x="251" y="8492"/>
                    <a:pt x="274" y="8583"/>
                    <a:pt x="297" y="8651"/>
                  </a:cubicBezTo>
                  <a:cubicBezTo>
                    <a:pt x="320" y="8743"/>
                    <a:pt x="366" y="8811"/>
                    <a:pt x="411" y="8880"/>
                  </a:cubicBezTo>
                  <a:cubicBezTo>
                    <a:pt x="343" y="8902"/>
                    <a:pt x="274" y="8925"/>
                    <a:pt x="206" y="8948"/>
                  </a:cubicBezTo>
                  <a:cubicBezTo>
                    <a:pt x="137" y="8994"/>
                    <a:pt x="69" y="9062"/>
                    <a:pt x="46" y="9131"/>
                  </a:cubicBezTo>
                  <a:cubicBezTo>
                    <a:pt x="23" y="9153"/>
                    <a:pt x="23" y="9176"/>
                    <a:pt x="23" y="9222"/>
                  </a:cubicBezTo>
                  <a:cubicBezTo>
                    <a:pt x="0" y="9268"/>
                    <a:pt x="23" y="9336"/>
                    <a:pt x="46" y="9382"/>
                  </a:cubicBezTo>
                  <a:cubicBezTo>
                    <a:pt x="46" y="9450"/>
                    <a:pt x="92" y="9496"/>
                    <a:pt x="137" y="9541"/>
                  </a:cubicBezTo>
                  <a:cubicBezTo>
                    <a:pt x="183" y="9564"/>
                    <a:pt x="229" y="9587"/>
                    <a:pt x="274" y="9610"/>
                  </a:cubicBezTo>
                  <a:lnTo>
                    <a:pt x="320" y="9610"/>
                  </a:lnTo>
                  <a:cubicBezTo>
                    <a:pt x="343" y="9610"/>
                    <a:pt x="366" y="9633"/>
                    <a:pt x="411" y="9633"/>
                  </a:cubicBezTo>
                  <a:cubicBezTo>
                    <a:pt x="411" y="9724"/>
                    <a:pt x="457" y="9815"/>
                    <a:pt x="525" y="9861"/>
                  </a:cubicBezTo>
                  <a:cubicBezTo>
                    <a:pt x="662" y="9952"/>
                    <a:pt x="845" y="10044"/>
                    <a:pt x="1005" y="10135"/>
                  </a:cubicBezTo>
                  <a:cubicBezTo>
                    <a:pt x="1028" y="10158"/>
                    <a:pt x="1050" y="10203"/>
                    <a:pt x="1073" y="10226"/>
                  </a:cubicBezTo>
                  <a:cubicBezTo>
                    <a:pt x="1165" y="10295"/>
                    <a:pt x="1256" y="10340"/>
                    <a:pt x="1370" y="10386"/>
                  </a:cubicBezTo>
                  <a:cubicBezTo>
                    <a:pt x="1416" y="10409"/>
                    <a:pt x="1461" y="10432"/>
                    <a:pt x="1530" y="10432"/>
                  </a:cubicBezTo>
                  <a:cubicBezTo>
                    <a:pt x="1621" y="10477"/>
                    <a:pt x="1712" y="10500"/>
                    <a:pt x="1804" y="10546"/>
                  </a:cubicBezTo>
                  <a:cubicBezTo>
                    <a:pt x="2009" y="10614"/>
                    <a:pt x="2214" y="10683"/>
                    <a:pt x="2420" y="10751"/>
                  </a:cubicBezTo>
                  <a:cubicBezTo>
                    <a:pt x="2854" y="10888"/>
                    <a:pt x="3287" y="11002"/>
                    <a:pt x="3744" y="11116"/>
                  </a:cubicBezTo>
                  <a:cubicBezTo>
                    <a:pt x="4177" y="11231"/>
                    <a:pt x="4588" y="11322"/>
                    <a:pt x="5022" y="11413"/>
                  </a:cubicBezTo>
                  <a:cubicBezTo>
                    <a:pt x="5456" y="11482"/>
                    <a:pt x="5867" y="11527"/>
                    <a:pt x="6300" y="11550"/>
                  </a:cubicBezTo>
                  <a:cubicBezTo>
                    <a:pt x="6528" y="11573"/>
                    <a:pt x="6734" y="11573"/>
                    <a:pt x="6962" y="11573"/>
                  </a:cubicBezTo>
                  <a:cubicBezTo>
                    <a:pt x="7038" y="11581"/>
                    <a:pt x="7114" y="11583"/>
                    <a:pt x="7190" y="11583"/>
                  </a:cubicBezTo>
                  <a:cubicBezTo>
                    <a:pt x="7343" y="11583"/>
                    <a:pt x="7495" y="11573"/>
                    <a:pt x="7647" y="11573"/>
                  </a:cubicBezTo>
                  <a:cubicBezTo>
                    <a:pt x="7875" y="11550"/>
                    <a:pt x="8081" y="11527"/>
                    <a:pt x="8309" y="11527"/>
                  </a:cubicBezTo>
                  <a:cubicBezTo>
                    <a:pt x="8537" y="11504"/>
                    <a:pt x="8743" y="11482"/>
                    <a:pt x="8971" y="11459"/>
                  </a:cubicBezTo>
                  <a:cubicBezTo>
                    <a:pt x="9153" y="11436"/>
                    <a:pt x="9359" y="11413"/>
                    <a:pt x="9564" y="11368"/>
                  </a:cubicBezTo>
                  <a:cubicBezTo>
                    <a:pt x="9770" y="11345"/>
                    <a:pt x="9998" y="11322"/>
                    <a:pt x="10203" y="11276"/>
                  </a:cubicBezTo>
                  <a:cubicBezTo>
                    <a:pt x="10295" y="11253"/>
                    <a:pt x="10386" y="11231"/>
                    <a:pt x="10477" y="11185"/>
                  </a:cubicBezTo>
                  <a:cubicBezTo>
                    <a:pt x="10500" y="11162"/>
                    <a:pt x="10523" y="11162"/>
                    <a:pt x="10546" y="11139"/>
                  </a:cubicBezTo>
                  <a:cubicBezTo>
                    <a:pt x="10683" y="11116"/>
                    <a:pt x="10797" y="11094"/>
                    <a:pt x="10911" y="11071"/>
                  </a:cubicBezTo>
                  <a:cubicBezTo>
                    <a:pt x="11139" y="11025"/>
                    <a:pt x="11345" y="10979"/>
                    <a:pt x="11550" y="10957"/>
                  </a:cubicBezTo>
                  <a:cubicBezTo>
                    <a:pt x="11733" y="10911"/>
                    <a:pt x="11938" y="10865"/>
                    <a:pt x="12143" y="10820"/>
                  </a:cubicBezTo>
                  <a:cubicBezTo>
                    <a:pt x="12280" y="10797"/>
                    <a:pt x="12440" y="10751"/>
                    <a:pt x="12600" y="10728"/>
                  </a:cubicBezTo>
                  <a:cubicBezTo>
                    <a:pt x="12648" y="10745"/>
                    <a:pt x="12685" y="10761"/>
                    <a:pt x="12727" y="10761"/>
                  </a:cubicBezTo>
                  <a:cubicBezTo>
                    <a:pt x="12744" y="10761"/>
                    <a:pt x="12763" y="10758"/>
                    <a:pt x="12783" y="10751"/>
                  </a:cubicBezTo>
                  <a:cubicBezTo>
                    <a:pt x="12988" y="10728"/>
                    <a:pt x="13216" y="10660"/>
                    <a:pt x="13422" y="10614"/>
                  </a:cubicBezTo>
                  <a:cubicBezTo>
                    <a:pt x="13650" y="10569"/>
                    <a:pt x="13855" y="10523"/>
                    <a:pt x="14084" y="10477"/>
                  </a:cubicBezTo>
                  <a:cubicBezTo>
                    <a:pt x="14494" y="10363"/>
                    <a:pt x="14905" y="10249"/>
                    <a:pt x="15316" y="10112"/>
                  </a:cubicBezTo>
                  <a:cubicBezTo>
                    <a:pt x="15373" y="10188"/>
                    <a:pt x="15461" y="10232"/>
                    <a:pt x="15541" y="10232"/>
                  </a:cubicBezTo>
                  <a:cubicBezTo>
                    <a:pt x="15558" y="10232"/>
                    <a:pt x="15574" y="10230"/>
                    <a:pt x="15590" y="10226"/>
                  </a:cubicBezTo>
                  <a:cubicBezTo>
                    <a:pt x="15659" y="10226"/>
                    <a:pt x="15727" y="10203"/>
                    <a:pt x="15796" y="10181"/>
                  </a:cubicBezTo>
                  <a:cubicBezTo>
                    <a:pt x="15910" y="10158"/>
                    <a:pt x="16001" y="10135"/>
                    <a:pt x="16092" y="10112"/>
                  </a:cubicBezTo>
                  <a:cubicBezTo>
                    <a:pt x="16225" y="10074"/>
                    <a:pt x="16343" y="10036"/>
                    <a:pt x="16471" y="9998"/>
                  </a:cubicBezTo>
                  <a:lnTo>
                    <a:pt x="16471" y="9998"/>
                  </a:lnTo>
                  <a:cubicBezTo>
                    <a:pt x="16466" y="9998"/>
                    <a:pt x="16462" y="9998"/>
                    <a:pt x="16457" y="9998"/>
                  </a:cubicBezTo>
                  <a:cubicBezTo>
                    <a:pt x="16891" y="9884"/>
                    <a:pt x="17302" y="9770"/>
                    <a:pt x="17713" y="9656"/>
                  </a:cubicBezTo>
                  <a:cubicBezTo>
                    <a:pt x="18078" y="9541"/>
                    <a:pt x="18443" y="9405"/>
                    <a:pt x="18808" y="9268"/>
                  </a:cubicBezTo>
                  <a:cubicBezTo>
                    <a:pt x="19174" y="9153"/>
                    <a:pt x="19539" y="9017"/>
                    <a:pt x="19881" y="8857"/>
                  </a:cubicBezTo>
                  <a:cubicBezTo>
                    <a:pt x="20292" y="8697"/>
                    <a:pt x="20680" y="8560"/>
                    <a:pt x="21068" y="8377"/>
                  </a:cubicBezTo>
                  <a:cubicBezTo>
                    <a:pt x="21097" y="8387"/>
                    <a:pt x="21125" y="8392"/>
                    <a:pt x="21153" y="8392"/>
                  </a:cubicBezTo>
                  <a:cubicBezTo>
                    <a:pt x="21193" y="8392"/>
                    <a:pt x="21233" y="8381"/>
                    <a:pt x="21274" y="8355"/>
                  </a:cubicBezTo>
                  <a:cubicBezTo>
                    <a:pt x="21479" y="8263"/>
                    <a:pt x="21684" y="8149"/>
                    <a:pt x="21890" y="8058"/>
                  </a:cubicBezTo>
                  <a:cubicBezTo>
                    <a:pt x="22072" y="7967"/>
                    <a:pt x="22255" y="7875"/>
                    <a:pt x="22438" y="7784"/>
                  </a:cubicBezTo>
                  <a:cubicBezTo>
                    <a:pt x="22506" y="7761"/>
                    <a:pt x="22575" y="7715"/>
                    <a:pt x="22643" y="7693"/>
                  </a:cubicBezTo>
                  <a:cubicBezTo>
                    <a:pt x="22666" y="7693"/>
                    <a:pt x="22712" y="7670"/>
                    <a:pt x="22757" y="7670"/>
                  </a:cubicBezTo>
                  <a:cubicBezTo>
                    <a:pt x="22871" y="7624"/>
                    <a:pt x="22963" y="7579"/>
                    <a:pt x="23077" y="7533"/>
                  </a:cubicBezTo>
                  <a:cubicBezTo>
                    <a:pt x="23168" y="7487"/>
                    <a:pt x="23282" y="7442"/>
                    <a:pt x="23374" y="7396"/>
                  </a:cubicBezTo>
                  <a:cubicBezTo>
                    <a:pt x="23556" y="7305"/>
                    <a:pt x="23762" y="7213"/>
                    <a:pt x="23944" y="7122"/>
                  </a:cubicBezTo>
                  <a:cubicBezTo>
                    <a:pt x="24378" y="6917"/>
                    <a:pt x="24789" y="6688"/>
                    <a:pt x="25222" y="6483"/>
                  </a:cubicBezTo>
                  <a:cubicBezTo>
                    <a:pt x="25542" y="6323"/>
                    <a:pt x="25884" y="6163"/>
                    <a:pt x="26204" y="6004"/>
                  </a:cubicBezTo>
                  <a:cubicBezTo>
                    <a:pt x="26224" y="6010"/>
                    <a:pt x="26242" y="6013"/>
                    <a:pt x="26259" y="6013"/>
                  </a:cubicBezTo>
                  <a:cubicBezTo>
                    <a:pt x="26301" y="6013"/>
                    <a:pt x="26338" y="5997"/>
                    <a:pt x="26386" y="5981"/>
                  </a:cubicBezTo>
                  <a:cubicBezTo>
                    <a:pt x="26569" y="5912"/>
                    <a:pt x="26752" y="5798"/>
                    <a:pt x="26934" y="5707"/>
                  </a:cubicBezTo>
                  <a:cubicBezTo>
                    <a:pt x="27117" y="5616"/>
                    <a:pt x="27299" y="5524"/>
                    <a:pt x="27482" y="5433"/>
                  </a:cubicBezTo>
                  <a:cubicBezTo>
                    <a:pt x="27870" y="5228"/>
                    <a:pt x="28258" y="5045"/>
                    <a:pt x="28646" y="4862"/>
                  </a:cubicBezTo>
                  <a:cubicBezTo>
                    <a:pt x="29034" y="4657"/>
                    <a:pt x="29445" y="4451"/>
                    <a:pt x="29833" y="4269"/>
                  </a:cubicBezTo>
                  <a:cubicBezTo>
                    <a:pt x="30267" y="4063"/>
                    <a:pt x="30678" y="3881"/>
                    <a:pt x="31111" y="3675"/>
                  </a:cubicBezTo>
                  <a:cubicBezTo>
                    <a:pt x="31499" y="3493"/>
                    <a:pt x="31910" y="3310"/>
                    <a:pt x="32298" y="3128"/>
                  </a:cubicBezTo>
                  <a:cubicBezTo>
                    <a:pt x="32481" y="3036"/>
                    <a:pt x="32641" y="2968"/>
                    <a:pt x="32823" y="2877"/>
                  </a:cubicBezTo>
                  <a:cubicBezTo>
                    <a:pt x="32937" y="2831"/>
                    <a:pt x="33074" y="2785"/>
                    <a:pt x="33188" y="2717"/>
                  </a:cubicBezTo>
                  <a:cubicBezTo>
                    <a:pt x="33234" y="2717"/>
                    <a:pt x="33257" y="2694"/>
                    <a:pt x="33280" y="2694"/>
                  </a:cubicBezTo>
                  <a:lnTo>
                    <a:pt x="33371" y="2694"/>
                  </a:lnTo>
                  <a:cubicBezTo>
                    <a:pt x="33417" y="2671"/>
                    <a:pt x="33462" y="2671"/>
                    <a:pt x="33508" y="2648"/>
                  </a:cubicBezTo>
                  <a:cubicBezTo>
                    <a:pt x="33554" y="2625"/>
                    <a:pt x="33622" y="2603"/>
                    <a:pt x="33691" y="2580"/>
                  </a:cubicBezTo>
                  <a:cubicBezTo>
                    <a:pt x="33736" y="2557"/>
                    <a:pt x="33782" y="2534"/>
                    <a:pt x="33828" y="2511"/>
                  </a:cubicBezTo>
                  <a:cubicBezTo>
                    <a:pt x="33919" y="2488"/>
                    <a:pt x="34010" y="2443"/>
                    <a:pt x="34079" y="2397"/>
                  </a:cubicBezTo>
                  <a:cubicBezTo>
                    <a:pt x="34284" y="2329"/>
                    <a:pt x="34467" y="2260"/>
                    <a:pt x="34649" y="2169"/>
                  </a:cubicBezTo>
                  <a:cubicBezTo>
                    <a:pt x="35014" y="2032"/>
                    <a:pt x="35380" y="1895"/>
                    <a:pt x="35722" y="1758"/>
                  </a:cubicBezTo>
                  <a:cubicBezTo>
                    <a:pt x="35905" y="1690"/>
                    <a:pt x="36064" y="1644"/>
                    <a:pt x="36247" y="1575"/>
                  </a:cubicBezTo>
                  <a:lnTo>
                    <a:pt x="36384" y="1530"/>
                  </a:lnTo>
                  <a:cubicBezTo>
                    <a:pt x="36544" y="1484"/>
                    <a:pt x="36704" y="1416"/>
                    <a:pt x="36886" y="1370"/>
                  </a:cubicBezTo>
                  <a:cubicBezTo>
                    <a:pt x="37069" y="1324"/>
                    <a:pt x="37274" y="1256"/>
                    <a:pt x="37457" y="1210"/>
                  </a:cubicBezTo>
                  <a:lnTo>
                    <a:pt x="37457" y="1210"/>
                  </a:lnTo>
                  <a:cubicBezTo>
                    <a:pt x="37457" y="1210"/>
                    <a:pt x="37448" y="1219"/>
                    <a:pt x="37437" y="1225"/>
                  </a:cubicBezTo>
                  <a:lnTo>
                    <a:pt x="37437" y="1225"/>
                  </a:lnTo>
                  <a:cubicBezTo>
                    <a:pt x="37725" y="1138"/>
                    <a:pt x="38013" y="1071"/>
                    <a:pt x="38301" y="1005"/>
                  </a:cubicBezTo>
                  <a:cubicBezTo>
                    <a:pt x="38621" y="914"/>
                    <a:pt x="38940" y="845"/>
                    <a:pt x="39260" y="777"/>
                  </a:cubicBezTo>
                  <a:cubicBezTo>
                    <a:pt x="39580" y="708"/>
                    <a:pt x="39922" y="617"/>
                    <a:pt x="40264" y="571"/>
                  </a:cubicBezTo>
                  <a:cubicBezTo>
                    <a:pt x="40401" y="526"/>
                    <a:pt x="40538" y="503"/>
                    <a:pt x="40675" y="480"/>
                  </a:cubicBezTo>
                  <a:cubicBezTo>
                    <a:pt x="40766" y="480"/>
                    <a:pt x="40835" y="457"/>
                    <a:pt x="40926" y="434"/>
                  </a:cubicBezTo>
                  <a:cubicBezTo>
                    <a:pt x="40995" y="434"/>
                    <a:pt x="41063" y="434"/>
                    <a:pt x="41132" y="411"/>
                  </a:cubicBezTo>
                  <a:cubicBezTo>
                    <a:pt x="41223" y="389"/>
                    <a:pt x="41291" y="320"/>
                    <a:pt x="41314" y="229"/>
                  </a:cubicBezTo>
                  <a:cubicBezTo>
                    <a:pt x="41314" y="183"/>
                    <a:pt x="41314" y="115"/>
                    <a:pt x="41269" y="92"/>
                  </a:cubicBezTo>
                  <a:cubicBezTo>
                    <a:pt x="41223" y="23"/>
                    <a:pt x="41154" y="1"/>
                    <a:pt x="41086" y="1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11003712" y="3076550"/>
              <a:ext cx="295681" cy="440248"/>
            </a:xfrm>
            <a:custGeom>
              <a:avLst/>
              <a:gdLst/>
              <a:ahLst/>
              <a:cxnLst/>
              <a:rect l="l" t="t" r="r" b="b"/>
              <a:pathLst>
                <a:path w="10615" h="15805" extrusionOk="0">
                  <a:moveTo>
                    <a:pt x="717" y="14643"/>
                  </a:moveTo>
                  <a:lnTo>
                    <a:pt x="717" y="14643"/>
                  </a:lnTo>
                  <a:cubicBezTo>
                    <a:pt x="700" y="14655"/>
                    <a:pt x="685" y="14659"/>
                    <a:pt x="685" y="14677"/>
                  </a:cubicBezTo>
                  <a:cubicBezTo>
                    <a:pt x="696" y="14665"/>
                    <a:pt x="707" y="14654"/>
                    <a:pt x="717" y="14643"/>
                  </a:cubicBezTo>
                  <a:close/>
                  <a:moveTo>
                    <a:pt x="10409" y="0"/>
                  </a:moveTo>
                  <a:cubicBezTo>
                    <a:pt x="10341" y="0"/>
                    <a:pt x="10272" y="46"/>
                    <a:pt x="10249" y="114"/>
                  </a:cubicBezTo>
                  <a:cubicBezTo>
                    <a:pt x="10181" y="274"/>
                    <a:pt x="10135" y="411"/>
                    <a:pt x="10067" y="571"/>
                  </a:cubicBezTo>
                  <a:cubicBezTo>
                    <a:pt x="9998" y="731"/>
                    <a:pt x="9930" y="868"/>
                    <a:pt x="9861" y="1027"/>
                  </a:cubicBezTo>
                  <a:cubicBezTo>
                    <a:pt x="9816" y="1141"/>
                    <a:pt x="9747" y="1278"/>
                    <a:pt x="9679" y="1415"/>
                  </a:cubicBezTo>
                  <a:cubicBezTo>
                    <a:pt x="9610" y="1552"/>
                    <a:pt x="9542" y="1689"/>
                    <a:pt x="9473" y="1849"/>
                  </a:cubicBezTo>
                  <a:cubicBezTo>
                    <a:pt x="9336" y="2123"/>
                    <a:pt x="9199" y="2420"/>
                    <a:pt x="9062" y="2694"/>
                  </a:cubicBezTo>
                  <a:cubicBezTo>
                    <a:pt x="8948" y="2967"/>
                    <a:pt x="8811" y="3241"/>
                    <a:pt x="8674" y="3515"/>
                  </a:cubicBezTo>
                  <a:cubicBezTo>
                    <a:pt x="8355" y="4086"/>
                    <a:pt x="8012" y="4634"/>
                    <a:pt x="7670" y="5181"/>
                  </a:cubicBezTo>
                  <a:cubicBezTo>
                    <a:pt x="7579" y="5318"/>
                    <a:pt x="7487" y="5455"/>
                    <a:pt x="7396" y="5592"/>
                  </a:cubicBezTo>
                  <a:cubicBezTo>
                    <a:pt x="7305" y="5752"/>
                    <a:pt x="7213" y="5912"/>
                    <a:pt x="7122" y="6049"/>
                  </a:cubicBezTo>
                  <a:cubicBezTo>
                    <a:pt x="6940" y="6346"/>
                    <a:pt x="6757" y="6619"/>
                    <a:pt x="6552" y="6893"/>
                  </a:cubicBezTo>
                  <a:cubicBezTo>
                    <a:pt x="6369" y="7167"/>
                    <a:pt x="6164" y="7441"/>
                    <a:pt x="5981" y="7738"/>
                  </a:cubicBezTo>
                  <a:cubicBezTo>
                    <a:pt x="5776" y="8012"/>
                    <a:pt x="5593" y="8309"/>
                    <a:pt x="5410" y="8582"/>
                  </a:cubicBezTo>
                  <a:cubicBezTo>
                    <a:pt x="5205" y="8856"/>
                    <a:pt x="5022" y="9153"/>
                    <a:pt x="4794" y="9427"/>
                  </a:cubicBezTo>
                  <a:cubicBezTo>
                    <a:pt x="4589" y="9701"/>
                    <a:pt x="4383" y="9975"/>
                    <a:pt x="4178" y="10249"/>
                  </a:cubicBezTo>
                  <a:cubicBezTo>
                    <a:pt x="3972" y="10545"/>
                    <a:pt x="3744" y="10819"/>
                    <a:pt x="3539" y="11093"/>
                  </a:cubicBezTo>
                  <a:cubicBezTo>
                    <a:pt x="3333" y="11367"/>
                    <a:pt x="3105" y="11641"/>
                    <a:pt x="2900" y="11915"/>
                  </a:cubicBezTo>
                  <a:cubicBezTo>
                    <a:pt x="2717" y="12189"/>
                    <a:pt x="2511" y="12440"/>
                    <a:pt x="2306" y="12714"/>
                  </a:cubicBezTo>
                  <a:cubicBezTo>
                    <a:pt x="2215" y="12828"/>
                    <a:pt x="2101" y="12942"/>
                    <a:pt x="2009" y="13079"/>
                  </a:cubicBezTo>
                  <a:cubicBezTo>
                    <a:pt x="1895" y="13216"/>
                    <a:pt x="1781" y="13353"/>
                    <a:pt x="1690" y="13490"/>
                  </a:cubicBezTo>
                  <a:cubicBezTo>
                    <a:pt x="1358" y="13888"/>
                    <a:pt x="1048" y="14286"/>
                    <a:pt x="717" y="14643"/>
                  </a:cubicBezTo>
                  <a:lnTo>
                    <a:pt x="717" y="14643"/>
                  </a:lnTo>
                  <a:cubicBezTo>
                    <a:pt x="722" y="14640"/>
                    <a:pt x="726" y="14636"/>
                    <a:pt x="731" y="14631"/>
                  </a:cubicBezTo>
                  <a:lnTo>
                    <a:pt x="731" y="14631"/>
                  </a:lnTo>
                  <a:cubicBezTo>
                    <a:pt x="640" y="14722"/>
                    <a:pt x="548" y="14814"/>
                    <a:pt x="457" y="14928"/>
                  </a:cubicBezTo>
                  <a:cubicBezTo>
                    <a:pt x="320" y="15042"/>
                    <a:pt x="183" y="15156"/>
                    <a:pt x="69" y="15293"/>
                  </a:cubicBezTo>
                  <a:cubicBezTo>
                    <a:pt x="24" y="15362"/>
                    <a:pt x="1" y="15453"/>
                    <a:pt x="24" y="15544"/>
                  </a:cubicBezTo>
                  <a:cubicBezTo>
                    <a:pt x="24" y="15613"/>
                    <a:pt x="69" y="15704"/>
                    <a:pt x="138" y="15750"/>
                  </a:cubicBezTo>
                  <a:cubicBezTo>
                    <a:pt x="188" y="15783"/>
                    <a:pt x="250" y="15804"/>
                    <a:pt x="316" y="15804"/>
                  </a:cubicBezTo>
                  <a:cubicBezTo>
                    <a:pt x="340" y="15804"/>
                    <a:pt x="364" y="15801"/>
                    <a:pt x="389" y="15795"/>
                  </a:cubicBezTo>
                  <a:cubicBezTo>
                    <a:pt x="412" y="15795"/>
                    <a:pt x="434" y="15795"/>
                    <a:pt x="457" y="15772"/>
                  </a:cubicBezTo>
                  <a:cubicBezTo>
                    <a:pt x="526" y="15750"/>
                    <a:pt x="571" y="15727"/>
                    <a:pt x="594" y="15681"/>
                  </a:cubicBezTo>
                  <a:cubicBezTo>
                    <a:pt x="708" y="15567"/>
                    <a:pt x="822" y="15476"/>
                    <a:pt x="914" y="15362"/>
                  </a:cubicBezTo>
                  <a:cubicBezTo>
                    <a:pt x="1051" y="15225"/>
                    <a:pt x="1165" y="15088"/>
                    <a:pt x="1302" y="14951"/>
                  </a:cubicBezTo>
                  <a:cubicBezTo>
                    <a:pt x="1507" y="14722"/>
                    <a:pt x="1735" y="14471"/>
                    <a:pt x="1941" y="14220"/>
                  </a:cubicBezTo>
                  <a:cubicBezTo>
                    <a:pt x="2146" y="13946"/>
                    <a:pt x="2352" y="13672"/>
                    <a:pt x="2557" y="13421"/>
                  </a:cubicBezTo>
                  <a:cubicBezTo>
                    <a:pt x="2671" y="13284"/>
                    <a:pt x="2785" y="13148"/>
                    <a:pt x="2877" y="13011"/>
                  </a:cubicBezTo>
                  <a:cubicBezTo>
                    <a:pt x="2968" y="12896"/>
                    <a:pt x="3082" y="12759"/>
                    <a:pt x="3173" y="12623"/>
                  </a:cubicBezTo>
                  <a:cubicBezTo>
                    <a:pt x="3379" y="12371"/>
                    <a:pt x="3584" y="12098"/>
                    <a:pt x="3790" y="11846"/>
                  </a:cubicBezTo>
                  <a:cubicBezTo>
                    <a:pt x="3995" y="11573"/>
                    <a:pt x="4201" y="11276"/>
                    <a:pt x="4406" y="11002"/>
                  </a:cubicBezTo>
                  <a:cubicBezTo>
                    <a:pt x="4520" y="10865"/>
                    <a:pt x="4634" y="10705"/>
                    <a:pt x="4748" y="10568"/>
                  </a:cubicBezTo>
                  <a:cubicBezTo>
                    <a:pt x="4840" y="10431"/>
                    <a:pt x="4931" y="10294"/>
                    <a:pt x="5045" y="10180"/>
                  </a:cubicBezTo>
                  <a:cubicBezTo>
                    <a:pt x="5251" y="9906"/>
                    <a:pt x="5456" y="9632"/>
                    <a:pt x="5661" y="9336"/>
                  </a:cubicBezTo>
                  <a:cubicBezTo>
                    <a:pt x="5867" y="9062"/>
                    <a:pt x="6049" y="8765"/>
                    <a:pt x="6232" y="8491"/>
                  </a:cubicBezTo>
                  <a:cubicBezTo>
                    <a:pt x="6323" y="8354"/>
                    <a:pt x="6415" y="8194"/>
                    <a:pt x="6506" y="8057"/>
                  </a:cubicBezTo>
                  <a:cubicBezTo>
                    <a:pt x="6620" y="7921"/>
                    <a:pt x="6711" y="7761"/>
                    <a:pt x="6803" y="7624"/>
                  </a:cubicBezTo>
                  <a:cubicBezTo>
                    <a:pt x="7008" y="7350"/>
                    <a:pt x="7191" y="7076"/>
                    <a:pt x="7373" y="6802"/>
                  </a:cubicBezTo>
                  <a:cubicBezTo>
                    <a:pt x="7465" y="6665"/>
                    <a:pt x="7579" y="6505"/>
                    <a:pt x="7670" y="6346"/>
                  </a:cubicBezTo>
                  <a:cubicBezTo>
                    <a:pt x="7761" y="6209"/>
                    <a:pt x="7830" y="6072"/>
                    <a:pt x="7921" y="5935"/>
                  </a:cubicBezTo>
                  <a:cubicBezTo>
                    <a:pt x="8012" y="5775"/>
                    <a:pt x="8104" y="5638"/>
                    <a:pt x="8195" y="5478"/>
                  </a:cubicBezTo>
                  <a:cubicBezTo>
                    <a:pt x="8286" y="5341"/>
                    <a:pt x="8378" y="5181"/>
                    <a:pt x="8469" y="5045"/>
                  </a:cubicBezTo>
                  <a:cubicBezTo>
                    <a:pt x="8629" y="4748"/>
                    <a:pt x="8788" y="4474"/>
                    <a:pt x="8948" y="4200"/>
                  </a:cubicBezTo>
                  <a:cubicBezTo>
                    <a:pt x="9108" y="3880"/>
                    <a:pt x="9268" y="3561"/>
                    <a:pt x="9405" y="3241"/>
                  </a:cubicBezTo>
                  <a:cubicBezTo>
                    <a:pt x="9519" y="2945"/>
                    <a:pt x="9656" y="2648"/>
                    <a:pt x="9770" y="2328"/>
                  </a:cubicBezTo>
                  <a:cubicBezTo>
                    <a:pt x="9907" y="1986"/>
                    <a:pt x="10044" y="1644"/>
                    <a:pt x="10181" y="1301"/>
                  </a:cubicBezTo>
                  <a:cubicBezTo>
                    <a:pt x="10318" y="959"/>
                    <a:pt x="10432" y="594"/>
                    <a:pt x="10569" y="228"/>
                  </a:cubicBezTo>
                  <a:cubicBezTo>
                    <a:pt x="10614" y="137"/>
                    <a:pt x="10546" y="46"/>
                    <a:pt x="10455" y="0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11177917" y="3047943"/>
              <a:ext cx="188857" cy="356321"/>
            </a:xfrm>
            <a:custGeom>
              <a:avLst/>
              <a:gdLst/>
              <a:ahLst/>
              <a:cxnLst/>
              <a:rect l="l" t="t" r="r" b="b"/>
              <a:pathLst>
                <a:path w="6780" h="12792" extrusionOk="0">
                  <a:moveTo>
                    <a:pt x="3927" y="7167"/>
                  </a:moveTo>
                  <a:lnTo>
                    <a:pt x="3927" y="7167"/>
                  </a:lnTo>
                  <a:cubicBezTo>
                    <a:pt x="3927" y="7178"/>
                    <a:pt x="3922" y="7183"/>
                    <a:pt x="3917" y="7189"/>
                  </a:cubicBezTo>
                  <a:lnTo>
                    <a:pt x="3917" y="7189"/>
                  </a:lnTo>
                  <a:cubicBezTo>
                    <a:pt x="3920" y="7181"/>
                    <a:pt x="3923" y="7174"/>
                    <a:pt x="3927" y="7167"/>
                  </a:cubicBezTo>
                  <a:close/>
                  <a:moveTo>
                    <a:pt x="6529" y="0"/>
                  </a:moveTo>
                  <a:cubicBezTo>
                    <a:pt x="6506" y="0"/>
                    <a:pt x="6460" y="0"/>
                    <a:pt x="6438" y="23"/>
                  </a:cubicBezTo>
                  <a:cubicBezTo>
                    <a:pt x="6369" y="46"/>
                    <a:pt x="6323" y="91"/>
                    <a:pt x="6301" y="160"/>
                  </a:cubicBezTo>
                  <a:cubicBezTo>
                    <a:pt x="6255" y="320"/>
                    <a:pt x="6232" y="502"/>
                    <a:pt x="6186" y="662"/>
                  </a:cubicBezTo>
                  <a:cubicBezTo>
                    <a:pt x="6141" y="822"/>
                    <a:pt x="6072" y="1004"/>
                    <a:pt x="6027" y="1164"/>
                  </a:cubicBezTo>
                  <a:cubicBezTo>
                    <a:pt x="5913" y="1484"/>
                    <a:pt x="5821" y="1803"/>
                    <a:pt x="5707" y="2123"/>
                  </a:cubicBezTo>
                  <a:cubicBezTo>
                    <a:pt x="5570" y="2442"/>
                    <a:pt x="5456" y="2762"/>
                    <a:pt x="5296" y="3059"/>
                  </a:cubicBezTo>
                  <a:cubicBezTo>
                    <a:pt x="5159" y="3378"/>
                    <a:pt x="5022" y="3698"/>
                    <a:pt x="4885" y="4017"/>
                  </a:cubicBezTo>
                  <a:cubicBezTo>
                    <a:pt x="4817" y="4154"/>
                    <a:pt x="4748" y="4268"/>
                    <a:pt x="4680" y="4405"/>
                  </a:cubicBezTo>
                  <a:cubicBezTo>
                    <a:pt x="4703" y="4382"/>
                    <a:pt x="4703" y="4360"/>
                    <a:pt x="4726" y="4360"/>
                  </a:cubicBezTo>
                  <a:cubicBezTo>
                    <a:pt x="4552" y="4642"/>
                    <a:pt x="4399" y="4946"/>
                    <a:pt x="4246" y="5250"/>
                  </a:cubicBezTo>
                  <a:lnTo>
                    <a:pt x="4246" y="5250"/>
                  </a:lnTo>
                  <a:cubicBezTo>
                    <a:pt x="4246" y="5250"/>
                    <a:pt x="4246" y="5250"/>
                    <a:pt x="4246" y="5250"/>
                  </a:cubicBezTo>
                  <a:lnTo>
                    <a:pt x="4246" y="5250"/>
                  </a:lnTo>
                  <a:cubicBezTo>
                    <a:pt x="4087" y="5569"/>
                    <a:pt x="3927" y="5866"/>
                    <a:pt x="3767" y="6163"/>
                  </a:cubicBezTo>
                  <a:cubicBezTo>
                    <a:pt x="3767" y="6140"/>
                    <a:pt x="3790" y="6117"/>
                    <a:pt x="3790" y="6094"/>
                  </a:cubicBezTo>
                  <a:lnTo>
                    <a:pt x="3790" y="6094"/>
                  </a:lnTo>
                  <a:cubicBezTo>
                    <a:pt x="3653" y="6391"/>
                    <a:pt x="3493" y="6665"/>
                    <a:pt x="3333" y="6962"/>
                  </a:cubicBezTo>
                  <a:cubicBezTo>
                    <a:pt x="3196" y="7236"/>
                    <a:pt x="3059" y="7510"/>
                    <a:pt x="2922" y="7783"/>
                  </a:cubicBezTo>
                  <a:cubicBezTo>
                    <a:pt x="2831" y="7920"/>
                    <a:pt x="2763" y="8080"/>
                    <a:pt x="2671" y="8217"/>
                  </a:cubicBezTo>
                  <a:cubicBezTo>
                    <a:pt x="2603" y="8354"/>
                    <a:pt x="2512" y="8514"/>
                    <a:pt x="2420" y="8651"/>
                  </a:cubicBezTo>
                  <a:cubicBezTo>
                    <a:pt x="2238" y="8948"/>
                    <a:pt x="2032" y="9244"/>
                    <a:pt x="1850" y="9564"/>
                  </a:cubicBezTo>
                  <a:cubicBezTo>
                    <a:pt x="1484" y="10157"/>
                    <a:pt x="1119" y="10751"/>
                    <a:pt x="731" y="11344"/>
                  </a:cubicBezTo>
                  <a:cubicBezTo>
                    <a:pt x="617" y="11504"/>
                    <a:pt x="503" y="11664"/>
                    <a:pt x="389" y="11823"/>
                  </a:cubicBezTo>
                  <a:cubicBezTo>
                    <a:pt x="298" y="11960"/>
                    <a:pt x="161" y="12120"/>
                    <a:pt x="69" y="12303"/>
                  </a:cubicBezTo>
                  <a:cubicBezTo>
                    <a:pt x="24" y="12371"/>
                    <a:pt x="1" y="12440"/>
                    <a:pt x="24" y="12531"/>
                  </a:cubicBezTo>
                  <a:cubicBezTo>
                    <a:pt x="24" y="12622"/>
                    <a:pt x="92" y="12691"/>
                    <a:pt x="161" y="12737"/>
                  </a:cubicBezTo>
                  <a:cubicBezTo>
                    <a:pt x="215" y="12773"/>
                    <a:pt x="281" y="12791"/>
                    <a:pt x="346" y="12791"/>
                  </a:cubicBezTo>
                  <a:cubicBezTo>
                    <a:pt x="444" y="12791"/>
                    <a:pt x="540" y="12750"/>
                    <a:pt x="594" y="12668"/>
                  </a:cubicBezTo>
                  <a:cubicBezTo>
                    <a:pt x="686" y="12531"/>
                    <a:pt x="800" y="12394"/>
                    <a:pt x="891" y="12234"/>
                  </a:cubicBezTo>
                  <a:cubicBezTo>
                    <a:pt x="982" y="12120"/>
                    <a:pt x="1074" y="11983"/>
                    <a:pt x="1165" y="11846"/>
                  </a:cubicBezTo>
                  <a:cubicBezTo>
                    <a:pt x="1370" y="11550"/>
                    <a:pt x="1553" y="11253"/>
                    <a:pt x="1736" y="10956"/>
                  </a:cubicBezTo>
                  <a:cubicBezTo>
                    <a:pt x="1918" y="10659"/>
                    <a:pt x="2124" y="10363"/>
                    <a:pt x="2283" y="10066"/>
                  </a:cubicBezTo>
                  <a:cubicBezTo>
                    <a:pt x="2466" y="9769"/>
                    <a:pt x="2649" y="9495"/>
                    <a:pt x="2831" y="9199"/>
                  </a:cubicBezTo>
                  <a:cubicBezTo>
                    <a:pt x="2922" y="9039"/>
                    <a:pt x="3014" y="8879"/>
                    <a:pt x="3105" y="8719"/>
                  </a:cubicBezTo>
                  <a:cubicBezTo>
                    <a:pt x="3219" y="8537"/>
                    <a:pt x="3311" y="8354"/>
                    <a:pt x="3425" y="8171"/>
                  </a:cubicBezTo>
                  <a:cubicBezTo>
                    <a:pt x="3578" y="7865"/>
                    <a:pt x="3752" y="7538"/>
                    <a:pt x="3907" y="7210"/>
                  </a:cubicBezTo>
                  <a:lnTo>
                    <a:pt x="3907" y="7210"/>
                  </a:lnTo>
                  <a:cubicBezTo>
                    <a:pt x="3927" y="7188"/>
                    <a:pt x="3928" y="7166"/>
                    <a:pt x="3950" y="7144"/>
                  </a:cubicBezTo>
                  <a:cubicBezTo>
                    <a:pt x="3995" y="7030"/>
                    <a:pt x="4064" y="6916"/>
                    <a:pt x="4109" y="6802"/>
                  </a:cubicBezTo>
                  <a:cubicBezTo>
                    <a:pt x="4109" y="6802"/>
                    <a:pt x="4109" y="6825"/>
                    <a:pt x="4109" y="6825"/>
                  </a:cubicBezTo>
                  <a:cubicBezTo>
                    <a:pt x="4246" y="6551"/>
                    <a:pt x="4406" y="6254"/>
                    <a:pt x="4543" y="5980"/>
                  </a:cubicBezTo>
                  <a:cubicBezTo>
                    <a:pt x="4703" y="5684"/>
                    <a:pt x="4863" y="5364"/>
                    <a:pt x="5022" y="5067"/>
                  </a:cubicBezTo>
                  <a:cubicBezTo>
                    <a:pt x="5159" y="4748"/>
                    <a:pt x="5319" y="4451"/>
                    <a:pt x="5456" y="4131"/>
                  </a:cubicBezTo>
                  <a:cubicBezTo>
                    <a:pt x="5593" y="3812"/>
                    <a:pt x="5730" y="3492"/>
                    <a:pt x="5867" y="3173"/>
                  </a:cubicBezTo>
                  <a:cubicBezTo>
                    <a:pt x="6004" y="2853"/>
                    <a:pt x="6141" y="2534"/>
                    <a:pt x="6232" y="2214"/>
                  </a:cubicBezTo>
                  <a:cubicBezTo>
                    <a:pt x="6346" y="1895"/>
                    <a:pt x="6438" y="1575"/>
                    <a:pt x="6529" y="1255"/>
                  </a:cubicBezTo>
                  <a:cubicBezTo>
                    <a:pt x="6575" y="1118"/>
                    <a:pt x="6620" y="959"/>
                    <a:pt x="6643" y="822"/>
                  </a:cubicBezTo>
                  <a:cubicBezTo>
                    <a:pt x="6689" y="662"/>
                    <a:pt x="6734" y="479"/>
                    <a:pt x="6757" y="320"/>
                  </a:cubicBezTo>
                  <a:cubicBezTo>
                    <a:pt x="6780" y="251"/>
                    <a:pt x="6780" y="205"/>
                    <a:pt x="6757" y="137"/>
                  </a:cubicBezTo>
                  <a:cubicBezTo>
                    <a:pt x="6734" y="68"/>
                    <a:pt x="6689" y="23"/>
                    <a:pt x="6620" y="0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11141678" y="3444654"/>
              <a:ext cx="19109" cy="18468"/>
            </a:xfrm>
            <a:custGeom>
              <a:avLst/>
              <a:gdLst/>
              <a:ahLst/>
              <a:cxnLst/>
              <a:rect l="l" t="t" r="r" b="b"/>
              <a:pathLst>
                <a:path w="686" h="663" extrusionOk="0">
                  <a:moveTo>
                    <a:pt x="366" y="1"/>
                  </a:moveTo>
                  <a:cubicBezTo>
                    <a:pt x="275" y="1"/>
                    <a:pt x="206" y="24"/>
                    <a:pt x="138" y="92"/>
                  </a:cubicBezTo>
                  <a:cubicBezTo>
                    <a:pt x="69" y="138"/>
                    <a:pt x="24" y="229"/>
                    <a:pt x="24" y="298"/>
                  </a:cubicBezTo>
                  <a:cubicBezTo>
                    <a:pt x="1" y="457"/>
                    <a:pt x="138" y="663"/>
                    <a:pt x="320" y="663"/>
                  </a:cubicBezTo>
                  <a:cubicBezTo>
                    <a:pt x="389" y="663"/>
                    <a:pt x="480" y="640"/>
                    <a:pt x="549" y="572"/>
                  </a:cubicBezTo>
                  <a:cubicBezTo>
                    <a:pt x="617" y="526"/>
                    <a:pt x="663" y="435"/>
                    <a:pt x="663" y="366"/>
                  </a:cubicBezTo>
                  <a:cubicBezTo>
                    <a:pt x="686" y="206"/>
                    <a:pt x="549" y="1"/>
                    <a:pt x="366" y="1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10774187" y="3434486"/>
              <a:ext cx="1236651" cy="274706"/>
            </a:xfrm>
            <a:custGeom>
              <a:avLst/>
              <a:gdLst/>
              <a:ahLst/>
              <a:cxnLst/>
              <a:rect l="l" t="t" r="r" b="b"/>
              <a:pathLst>
                <a:path w="44396" h="9862" extrusionOk="0">
                  <a:moveTo>
                    <a:pt x="32458" y="2991"/>
                  </a:moveTo>
                  <a:cubicBezTo>
                    <a:pt x="32458" y="2991"/>
                    <a:pt x="32447" y="2991"/>
                    <a:pt x="32440" y="2999"/>
                  </a:cubicBezTo>
                  <a:lnTo>
                    <a:pt x="32440" y="2999"/>
                  </a:lnTo>
                  <a:cubicBezTo>
                    <a:pt x="32446" y="2996"/>
                    <a:pt x="32452" y="2994"/>
                    <a:pt x="32458" y="2991"/>
                  </a:cubicBezTo>
                  <a:close/>
                  <a:moveTo>
                    <a:pt x="29423" y="4246"/>
                  </a:moveTo>
                  <a:lnTo>
                    <a:pt x="29423" y="4246"/>
                  </a:lnTo>
                  <a:cubicBezTo>
                    <a:pt x="29412" y="4253"/>
                    <a:pt x="29401" y="4259"/>
                    <a:pt x="29390" y="4265"/>
                  </a:cubicBezTo>
                  <a:lnTo>
                    <a:pt x="29390" y="4265"/>
                  </a:lnTo>
                  <a:cubicBezTo>
                    <a:pt x="29403" y="4260"/>
                    <a:pt x="29414" y="4255"/>
                    <a:pt x="29423" y="4246"/>
                  </a:cubicBezTo>
                  <a:close/>
                  <a:moveTo>
                    <a:pt x="29390" y="4265"/>
                  </a:moveTo>
                  <a:lnTo>
                    <a:pt x="29390" y="4265"/>
                  </a:lnTo>
                  <a:cubicBezTo>
                    <a:pt x="29369" y="4272"/>
                    <a:pt x="29346" y="4278"/>
                    <a:pt x="29331" y="4292"/>
                  </a:cubicBezTo>
                  <a:cubicBezTo>
                    <a:pt x="29334" y="4291"/>
                    <a:pt x="29336" y="4290"/>
                    <a:pt x="29338" y="4290"/>
                  </a:cubicBezTo>
                  <a:lnTo>
                    <a:pt x="29338" y="4290"/>
                  </a:lnTo>
                  <a:cubicBezTo>
                    <a:pt x="29356" y="4282"/>
                    <a:pt x="29373" y="4274"/>
                    <a:pt x="29390" y="4265"/>
                  </a:cubicBezTo>
                  <a:close/>
                  <a:moveTo>
                    <a:pt x="30609" y="4442"/>
                  </a:moveTo>
                  <a:cubicBezTo>
                    <a:pt x="30602" y="4445"/>
                    <a:pt x="30594" y="4448"/>
                    <a:pt x="30587" y="4452"/>
                  </a:cubicBezTo>
                  <a:cubicBezTo>
                    <a:pt x="30604" y="4452"/>
                    <a:pt x="30608" y="4452"/>
                    <a:pt x="30609" y="4442"/>
                  </a:cubicBezTo>
                  <a:close/>
                  <a:moveTo>
                    <a:pt x="1507" y="8378"/>
                  </a:moveTo>
                  <a:cubicBezTo>
                    <a:pt x="1524" y="8395"/>
                    <a:pt x="1541" y="8399"/>
                    <a:pt x="1559" y="8400"/>
                  </a:cubicBezTo>
                  <a:lnTo>
                    <a:pt x="1559" y="8400"/>
                  </a:lnTo>
                  <a:cubicBezTo>
                    <a:pt x="1541" y="8393"/>
                    <a:pt x="1524" y="8385"/>
                    <a:pt x="1507" y="8378"/>
                  </a:cubicBezTo>
                  <a:close/>
                  <a:moveTo>
                    <a:pt x="5652" y="9583"/>
                  </a:moveTo>
                  <a:cubicBezTo>
                    <a:pt x="5661" y="9586"/>
                    <a:pt x="5672" y="9587"/>
                    <a:pt x="5684" y="9587"/>
                  </a:cubicBezTo>
                  <a:cubicBezTo>
                    <a:pt x="5673" y="9586"/>
                    <a:pt x="5663" y="9585"/>
                    <a:pt x="5652" y="9583"/>
                  </a:cubicBezTo>
                  <a:close/>
                  <a:moveTo>
                    <a:pt x="14545" y="9601"/>
                  </a:moveTo>
                  <a:cubicBezTo>
                    <a:pt x="14529" y="9604"/>
                    <a:pt x="14512" y="9607"/>
                    <a:pt x="14495" y="9610"/>
                  </a:cubicBezTo>
                  <a:cubicBezTo>
                    <a:pt x="14512" y="9610"/>
                    <a:pt x="14528" y="9610"/>
                    <a:pt x="14545" y="9601"/>
                  </a:cubicBezTo>
                  <a:close/>
                  <a:moveTo>
                    <a:pt x="43506" y="1"/>
                  </a:moveTo>
                  <a:cubicBezTo>
                    <a:pt x="43300" y="24"/>
                    <a:pt x="43095" y="46"/>
                    <a:pt x="42912" y="69"/>
                  </a:cubicBezTo>
                  <a:cubicBezTo>
                    <a:pt x="42821" y="69"/>
                    <a:pt x="42730" y="92"/>
                    <a:pt x="42638" y="115"/>
                  </a:cubicBezTo>
                  <a:cubicBezTo>
                    <a:pt x="42456" y="138"/>
                    <a:pt x="42273" y="138"/>
                    <a:pt x="42091" y="161"/>
                  </a:cubicBezTo>
                  <a:cubicBezTo>
                    <a:pt x="41862" y="183"/>
                    <a:pt x="41657" y="229"/>
                    <a:pt x="41474" y="275"/>
                  </a:cubicBezTo>
                  <a:cubicBezTo>
                    <a:pt x="41269" y="298"/>
                    <a:pt x="41086" y="343"/>
                    <a:pt x="40904" y="389"/>
                  </a:cubicBezTo>
                  <a:cubicBezTo>
                    <a:pt x="40721" y="412"/>
                    <a:pt x="40561" y="457"/>
                    <a:pt x="40402" y="503"/>
                  </a:cubicBezTo>
                  <a:cubicBezTo>
                    <a:pt x="40173" y="549"/>
                    <a:pt x="39968" y="594"/>
                    <a:pt x="39740" y="640"/>
                  </a:cubicBezTo>
                  <a:cubicBezTo>
                    <a:pt x="39534" y="686"/>
                    <a:pt x="39352" y="731"/>
                    <a:pt x="39146" y="777"/>
                  </a:cubicBezTo>
                  <a:cubicBezTo>
                    <a:pt x="38941" y="845"/>
                    <a:pt x="38758" y="891"/>
                    <a:pt x="38576" y="959"/>
                  </a:cubicBezTo>
                  <a:cubicBezTo>
                    <a:pt x="38370" y="1005"/>
                    <a:pt x="38187" y="1074"/>
                    <a:pt x="37982" y="1119"/>
                  </a:cubicBezTo>
                  <a:cubicBezTo>
                    <a:pt x="37845" y="1165"/>
                    <a:pt x="37685" y="1211"/>
                    <a:pt x="37548" y="1256"/>
                  </a:cubicBezTo>
                  <a:cubicBezTo>
                    <a:pt x="37366" y="1302"/>
                    <a:pt x="37183" y="1347"/>
                    <a:pt x="37023" y="1416"/>
                  </a:cubicBezTo>
                  <a:cubicBezTo>
                    <a:pt x="36841" y="1462"/>
                    <a:pt x="36658" y="1530"/>
                    <a:pt x="36476" y="1576"/>
                  </a:cubicBezTo>
                  <a:cubicBezTo>
                    <a:pt x="36293" y="1644"/>
                    <a:pt x="36110" y="1713"/>
                    <a:pt x="35905" y="1758"/>
                  </a:cubicBezTo>
                  <a:cubicBezTo>
                    <a:pt x="35745" y="1827"/>
                    <a:pt x="35585" y="1872"/>
                    <a:pt x="35403" y="1941"/>
                  </a:cubicBezTo>
                  <a:cubicBezTo>
                    <a:pt x="35220" y="2009"/>
                    <a:pt x="35060" y="2055"/>
                    <a:pt x="34878" y="2124"/>
                  </a:cubicBezTo>
                  <a:cubicBezTo>
                    <a:pt x="34672" y="2192"/>
                    <a:pt x="34490" y="2260"/>
                    <a:pt x="34307" y="2306"/>
                  </a:cubicBezTo>
                  <a:cubicBezTo>
                    <a:pt x="34125" y="2375"/>
                    <a:pt x="33919" y="2420"/>
                    <a:pt x="33759" y="2489"/>
                  </a:cubicBezTo>
                  <a:cubicBezTo>
                    <a:pt x="33303" y="2649"/>
                    <a:pt x="32869" y="2831"/>
                    <a:pt x="32436" y="3014"/>
                  </a:cubicBezTo>
                  <a:cubicBezTo>
                    <a:pt x="32436" y="3007"/>
                    <a:pt x="32438" y="3002"/>
                    <a:pt x="32440" y="2999"/>
                  </a:cubicBezTo>
                  <a:lnTo>
                    <a:pt x="32440" y="2999"/>
                  </a:lnTo>
                  <a:cubicBezTo>
                    <a:pt x="32240" y="3088"/>
                    <a:pt x="32019" y="3176"/>
                    <a:pt x="31819" y="3265"/>
                  </a:cubicBezTo>
                  <a:cubicBezTo>
                    <a:pt x="31819" y="3242"/>
                    <a:pt x="31819" y="3242"/>
                    <a:pt x="31819" y="3242"/>
                  </a:cubicBezTo>
                  <a:cubicBezTo>
                    <a:pt x="31728" y="3288"/>
                    <a:pt x="31614" y="3333"/>
                    <a:pt x="31523" y="3379"/>
                  </a:cubicBezTo>
                  <a:cubicBezTo>
                    <a:pt x="31386" y="3447"/>
                    <a:pt x="31249" y="3516"/>
                    <a:pt x="31112" y="3562"/>
                  </a:cubicBezTo>
                  <a:lnTo>
                    <a:pt x="31203" y="3539"/>
                  </a:lnTo>
                  <a:lnTo>
                    <a:pt x="31203" y="3539"/>
                  </a:lnTo>
                  <a:cubicBezTo>
                    <a:pt x="31134" y="3562"/>
                    <a:pt x="31066" y="3584"/>
                    <a:pt x="30998" y="3607"/>
                  </a:cubicBezTo>
                  <a:cubicBezTo>
                    <a:pt x="30564" y="3790"/>
                    <a:pt x="30153" y="3950"/>
                    <a:pt x="29719" y="4132"/>
                  </a:cubicBezTo>
                  <a:cubicBezTo>
                    <a:pt x="29696" y="4132"/>
                    <a:pt x="29696" y="4155"/>
                    <a:pt x="29674" y="4155"/>
                  </a:cubicBezTo>
                  <a:cubicBezTo>
                    <a:pt x="29674" y="4155"/>
                    <a:pt x="29696" y="4132"/>
                    <a:pt x="29696" y="4132"/>
                  </a:cubicBezTo>
                  <a:lnTo>
                    <a:pt x="29696" y="4132"/>
                  </a:lnTo>
                  <a:cubicBezTo>
                    <a:pt x="29584" y="4177"/>
                    <a:pt x="29472" y="4244"/>
                    <a:pt x="29338" y="4290"/>
                  </a:cubicBezTo>
                  <a:lnTo>
                    <a:pt x="29338" y="4290"/>
                  </a:lnTo>
                  <a:cubicBezTo>
                    <a:pt x="29252" y="4327"/>
                    <a:pt x="29166" y="4349"/>
                    <a:pt x="29080" y="4383"/>
                  </a:cubicBezTo>
                  <a:cubicBezTo>
                    <a:pt x="28943" y="4452"/>
                    <a:pt x="28829" y="4497"/>
                    <a:pt x="28715" y="4543"/>
                  </a:cubicBezTo>
                  <a:cubicBezTo>
                    <a:pt x="28510" y="4634"/>
                    <a:pt x="28304" y="4748"/>
                    <a:pt x="28076" y="4840"/>
                  </a:cubicBezTo>
                  <a:cubicBezTo>
                    <a:pt x="27985" y="4885"/>
                    <a:pt x="27870" y="4931"/>
                    <a:pt x="27756" y="4977"/>
                  </a:cubicBezTo>
                  <a:cubicBezTo>
                    <a:pt x="27711" y="5000"/>
                    <a:pt x="27642" y="5022"/>
                    <a:pt x="27597" y="5045"/>
                  </a:cubicBezTo>
                  <a:cubicBezTo>
                    <a:pt x="27574" y="5068"/>
                    <a:pt x="27574" y="5068"/>
                    <a:pt x="27551" y="5068"/>
                  </a:cubicBezTo>
                  <a:cubicBezTo>
                    <a:pt x="27528" y="5091"/>
                    <a:pt x="27528" y="5091"/>
                    <a:pt x="27505" y="5091"/>
                  </a:cubicBezTo>
                  <a:lnTo>
                    <a:pt x="27482" y="5091"/>
                  </a:lnTo>
                  <a:cubicBezTo>
                    <a:pt x="27482" y="5114"/>
                    <a:pt x="27460" y="5114"/>
                    <a:pt x="27460" y="5114"/>
                  </a:cubicBezTo>
                  <a:cubicBezTo>
                    <a:pt x="27410" y="5130"/>
                    <a:pt x="27360" y="5147"/>
                    <a:pt x="27318" y="5173"/>
                  </a:cubicBezTo>
                  <a:lnTo>
                    <a:pt x="27318" y="5173"/>
                  </a:lnTo>
                  <a:cubicBezTo>
                    <a:pt x="27143" y="5257"/>
                    <a:pt x="26947" y="5322"/>
                    <a:pt x="26752" y="5388"/>
                  </a:cubicBezTo>
                  <a:cubicBezTo>
                    <a:pt x="26547" y="5479"/>
                    <a:pt x="26364" y="5547"/>
                    <a:pt x="26159" y="5616"/>
                  </a:cubicBezTo>
                  <a:cubicBezTo>
                    <a:pt x="25976" y="5684"/>
                    <a:pt x="25793" y="5753"/>
                    <a:pt x="25588" y="5821"/>
                  </a:cubicBezTo>
                  <a:cubicBezTo>
                    <a:pt x="25428" y="5890"/>
                    <a:pt x="25268" y="5958"/>
                    <a:pt x="25086" y="6027"/>
                  </a:cubicBezTo>
                  <a:cubicBezTo>
                    <a:pt x="24926" y="6095"/>
                    <a:pt x="24743" y="6164"/>
                    <a:pt x="24561" y="6232"/>
                  </a:cubicBezTo>
                  <a:cubicBezTo>
                    <a:pt x="24378" y="6301"/>
                    <a:pt x="24173" y="6369"/>
                    <a:pt x="23990" y="6437"/>
                  </a:cubicBezTo>
                  <a:cubicBezTo>
                    <a:pt x="23808" y="6506"/>
                    <a:pt x="23602" y="6597"/>
                    <a:pt x="23420" y="6666"/>
                  </a:cubicBezTo>
                  <a:cubicBezTo>
                    <a:pt x="23237" y="6734"/>
                    <a:pt x="23054" y="6780"/>
                    <a:pt x="22872" y="6848"/>
                  </a:cubicBezTo>
                  <a:cubicBezTo>
                    <a:pt x="22507" y="6985"/>
                    <a:pt x="22141" y="7122"/>
                    <a:pt x="21776" y="7236"/>
                  </a:cubicBezTo>
                  <a:cubicBezTo>
                    <a:pt x="21388" y="7351"/>
                    <a:pt x="21000" y="7465"/>
                    <a:pt x="20589" y="7556"/>
                  </a:cubicBezTo>
                  <a:cubicBezTo>
                    <a:pt x="20407" y="7602"/>
                    <a:pt x="20201" y="7670"/>
                    <a:pt x="20019" y="7693"/>
                  </a:cubicBezTo>
                  <a:cubicBezTo>
                    <a:pt x="19836" y="7739"/>
                    <a:pt x="19676" y="7784"/>
                    <a:pt x="19494" y="7830"/>
                  </a:cubicBezTo>
                  <a:cubicBezTo>
                    <a:pt x="19106" y="7944"/>
                    <a:pt x="18718" y="8035"/>
                    <a:pt x="18329" y="8127"/>
                  </a:cubicBezTo>
                  <a:cubicBezTo>
                    <a:pt x="18193" y="8149"/>
                    <a:pt x="18056" y="8195"/>
                    <a:pt x="17919" y="8241"/>
                  </a:cubicBezTo>
                  <a:cubicBezTo>
                    <a:pt x="17805" y="8264"/>
                    <a:pt x="17690" y="8286"/>
                    <a:pt x="17553" y="8332"/>
                  </a:cubicBezTo>
                  <a:cubicBezTo>
                    <a:pt x="17302" y="8400"/>
                    <a:pt x="17028" y="8469"/>
                    <a:pt x="16755" y="8537"/>
                  </a:cubicBezTo>
                  <a:cubicBezTo>
                    <a:pt x="16481" y="8606"/>
                    <a:pt x="16207" y="8674"/>
                    <a:pt x="15910" y="8720"/>
                  </a:cubicBezTo>
                  <a:cubicBezTo>
                    <a:pt x="15659" y="8788"/>
                    <a:pt x="15385" y="8834"/>
                    <a:pt x="15111" y="8880"/>
                  </a:cubicBezTo>
                  <a:cubicBezTo>
                    <a:pt x="14974" y="8903"/>
                    <a:pt x="14814" y="8903"/>
                    <a:pt x="14655" y="8925"/>
                  </a:cubicBezTo>
                  <a:cubicBezTo>
                    <a:pt x="14518" y="8948"/>
                    <a:pt x="14358" y="8971"/>
                    <a:pt x="14221" y="8994"/>
                  </a:cubicBezTo>
                  <a:cubicBezTo>
                    <a:pt x="13833" y="9040"/>
                    <a:pt x="13445" y="9062"/>
                    <a:pt x="13057" y="9108"/>
                  </a:cubicBezTo>
                  <a:cubicBezTo>
                    <a:pt x="12646" y="9154"/>
                    <a:pt x="12235" y="9177"/>
                    <a:pt x="11824" y="9199"/>
                  </a:cubicBezTo>
                  <a:lnTo>
                    <a:pt x="9473" y="9199"/>
                  </a:lnTo>
                  <a:cubicBezTo>
                    <a:pt x="9154" y="9199"/>
                    <a:pt x="8834" y="9199"/>
                    <a:pt x="8515" y="9177"/>
                  </a:cubicBezTo>
                  <a:cubicBezTo>
                    <a:pt x="8218" y="9177"/>
                    <a:pt x="7921" y="9154"/>
                    <a:pt x="7624" y="9131"/>
                  </a:cubicBezTo>
                  <a:cubicBezTo>
                    <a:pt x="7465" y="9108"/>
                    <a:pt x="7305" y="9108"/>
                    <a:pt x="7168" y="9085"/>
                  </a:cubicBezTo>
                  <a:cubicBezTo>
                    <a:pt x="7008" y="9085"/>
                    <a:pt x="6848" y="9062"/>
                    <a:pt x="6666" y="9062"/>
                  </a:cubicBezTo>
                  <a:cubicBezTo>
                    <a:pt x="6369" y="9017"/>
                    <a:pt x="6049" y="8994"/>
                    <a:pt x="5753" y="8948"/>
                  </a:cubicBezTo>
                  <a:lnTo>
                    <a:pt x="5844" y="8948"/>
                  </a:lnTo>
                  <a:cubicBezTo>
                    <a:pt x="5753" y="8948"/>
                    <a:pt x="5661" y="8925"/>
                    <a:pt x="5570" y="8925"/>
                  </a:cubicBezTo>
                  <a:cubicBezTo>
                    <a:pt x="5228" y="8880"/>
                    <a:pt x="4885" y="8811"/>
                    <a:pt x="4543" y="8720"/>
                  </a:cubicBezTo>
                  <a:cubicBezTo>
                    <a:pt x="4360" y="8674"/>
                    <a:pt x="4178" y="8652"/>
                    <a:pt x="3995" y="8606"/>
                  </a:cubicBezTo>
                  <a:cubicBezTo>
                    <a:pt x="3813" y="8560"/>
                    <a:pt x="3653" y="8515"/>
                    <a:pt x="3493" y="8469"/>
                  </a:cubicBezTo>
                  <a:cubicBezTo>
                    <a:pt x="3082" y="8355"/>
                    <a:pt x="2671" y="8218"/>
                    <a:pt x="2283" y="8058"/>
                  </a:cubicBezTo>
                  <a:cubicBezTo>
                    <a:pt x="1918" y="7921"/>
                    <a:pt x="1553" y="7807"/>
                    <a:pt x="1165" y="7670"/>
                  </a:cubicBezTo>
                  <a:cubicBezTo>
                    <a:pt x="1051" y="7624"/>
                    <a:pt x="914" y="7579"/>
                    <a:pt x="777" y="7533"/>
                  </a:cubicBezTo>
                  <a:cubicBezTo>
                    <a:pt x="640" y="7465"/>
                    <a:pt x="480" y="7442"/>
                    <a:pt x="343" y="7396"/>
                  </a:cubicBezTo>
                  <a:cubicBezTo>
                    <a:pt x="318" y="7388"/>
                    <a:pt x="294" y="7384"/>
                    <a:pt x="270" y="7384"/>
                  </a:cubicBezTo>
                  <a:cubicBezTo>
                    <a:pt x="160" y="7384"/>
                    <a:pt x="61" y="7462"/>
                    <a:pt x="24" y="7556"/>
                  </a:cubicBezTo>
                  <a:cubicBezTo>
                    <a:pt x="1" y="7693"/>
                    <a:pt x="69" y="7830"/>
                    <a:pt x="206" y="7875"/>
                  </a:cubicBezTo>
                  <a:cubicBezTo>
                    <a:pt x="320" y="7921"/>
                    <a:pt x="434" y="7944"/>
                    <a:pt x="549" y="7990"/>
                  </a:cubicBezTo>
                  <a:cubicBezTo>
                    <a:pt x="640" y="8012"/>
                    <a:pt x="731" y="8058"/>
                    <a:pt x="822" y="8081"/>
                  </a:cubicBezTo>
                  <a:cubicBezTo>
                    <a:pt x="1074" y="8195"/>
                    <a:pt x="1325" y="8309"/>
                    <a:pt x="1576" y="8400"/>
                  </a:cubicBezTo>
                  <a:cubicBezTo>
                    <a:pt x="1570" y="8400"/>
                    <a:pt x="1564" y="8400"/>
                    <a:pt x="1559" y="8400"/>
                  </a:cubicBezTo>
                  <a:lnTo>
                    <a:pt x="1559" y="8400"/>
                  </a:lnTo>
                  <a:cubicBezTo>
                    <a:pt x="1907" y="8552"/>
                    <a:pt x="2255" y="8704"/>
                    <a:pt x="2603" y="8834"/>
                  </a:cubicBezTo>
                  <a:cubicBezTo>
                    <a:pt x="2945" y="8948"/>
                    <a:pt x="3310" y="9062"/>
                    <a:pt x="3653" y="9177"/>
                  </a:cubicBezTo>
                  <a:cubicBezTo>
                    <a:pt x="3813" y="9222"/>
                    <a:pt x="3950" y="9245"/>
                    <a:pt x="4109" y="9291"/>
                  </a:cubicBezTo>
                  <a:cubicBezTo>
                    <a:pt x="4269" y="9313"/>
                    <a:pt x="4452" y="9359"/>
                    <a:pt x="4611" y="9405"/>
                  </a:cubicBezTo>
                  <a:cubicBezTo>
                    <a:pt x="4944" y="9471"/>
                    <a:pt x="5297" y="9538"/>
                    <a:pt x="5652" y="9583"/>
                  </a:cubicBezTo>
                  <a:lnTo>
                    <a:pt x="5652" y="9583"/>
                  </a:lnTo>
                  <a:cubicBezTo>
                    <a:pt x="5636" y="9579"/>
                    <a:pt x="5623" y="9573"/>
                    <a:pt x="5612" y="9569"/>
                  </a:cubicBezTo>
                  <a:lnTo>
                    <a:pt x="5612" y="9569"/>
                  </a:lnTo>
                  <a:cubicBezTo>
                    <a:pt x="5813" y="9612"/>
                    <a:pt x="6033" y="9634"/>
                    <a:pt x="6232" y="9656"/>
                  </a:cubicBezTo>
                  <a:cubicBezTo>
                    <a:pt x="6323" y="9656"/>
                    <a:pt x="6415" y="9679"/>
                    <a:pt x="6506" y="9679"/>
                  </a:cubicBezTo>
                  <a:cubicBezTo>
                    <a:pt x="6620" y="9702"/>
                    <a:pt x="6734" y="9702"/>
                    <a:pt x="6848" y="9724"/>
                  </a:cubicBezTo>
                  <a:cubicBezTo>
                    <a:pt x="6940" y="9724"/>
                    <a:pt x="7031" y="9724"/>
                    <a:pt x="7145" y="9747"/>
                  </a:cubicBezTo>
                  <a:cubicBezTo>
                    <a:pt x="7236" y="9747"/>
                    <a:pt x="7351" y="9747"/>
                    <a:pt x="7465" y="9770"/>
                  </a:cubicBezTo>
                  <a:cubicBezTo>
                    <a:pt x="7647" y="9770"/>
                    <a:pt x="7853" y="9793"/>
                    <a:pt x="8035" y="9816"/>
                  </a:cubicBezTo>
                  <a:cubicBezTo>
                    <a:pt x="8241" y="9816"/>
                    <a:pt x="8423" y="9838"/>
                    <a:pt x="8606" y="9838"/>
                  </a:cubicBezTo>
                  <a:cubicBezTo>
                    <a:pt x="8811" y="9861"/>
                    <a:pt x="9017" y="9861"/>
                    <a:pt x="9222" y="9861"/>
                  </a:cubicBezTo>
                  <a:lnTo>
                    <a:pt x="11436" y="9861"/>
                  </a:lnTo>
                  <a:cubicBezTo>
                    <a:pt x="11596" y="9861"/>
                    <a:pt x="11756" y="9838"/>
                    <a:pt x="11938" y="9838"/>
                  </a:cubicBezTo>
                  <a:cubicBezTo>
                    <a:pt x="12098" y="9838"/>
                    <a:pt x="12258" y="9816"/>
                    <a:pt x="12441" y="9816"/>
                  </a:cubicBezTo>
                  <a:cubicBezTo>
                    <a:pt x="12783" y="9793"/>
                    <a:pt x="13125" y="9747"/>
                    <a:pt x="13491" y="9724"/>
                  </a:cubicBezTo>
                  <a:cubicBezTo>
                    <a:pt x="13673" y="9702"/>
                    <a:pt x="13833" y="9679"/>
                    <a:pt x="14016" y="9679"/>
                  </a:cubicBezTo>
                  <a:cubicBezTo>
                    <a:pt x="14198" y="9656"/>
                    <a:pt x="14381" y="9633"/>
                    <a:pt x="14563" y="9587"/>
                  </a:cubicBezTo>
                  <a:lnTo>
                    <a:pt x="14563" y="9587"/>
                  </a:lnTo>
                  <a:cubicBezTo>
                    <a:pt x="14557" y="9594"/>
                    <a:pt x="14551" y="9598"/>
                    <a:pt x="14545" y="9601"/>
                  </a:cubicBezTo>
                  <a:lnTo>
                    <a:pt x="14545" y="9601"/>
                  </a:lnTo>
                  <a:cubicBezTo>
                    <a:pt x="14637" y="9587"/>
                    <a:pt x="14717" y="9584"/>
                    <a:pt x="14814" y="9565"/>
                  </a:cubicBezTo>
                  <a:cubicBezTo>
                    <a:pt x="15248" y="9519"/>
                    <a:pt x="15682" y="9450"/>
                    <a:pt x="16093" y="9359"/>
                  </a:cubicBezTo>
                  <a:cubicBezTo>
                    <a:pt x="16503" y="9268"/>
                    <a:pt x="16914" y="9177"/>
                    <a:pt x="17325" y="9062"/>
                  </a:cubicBezTo>
                  <a:cubicBezTo>
                    <a:pt x="17508" y="8994"/>
                    <a:pt x="17713" y="8948"/>
                    <a:pt x="17896" y="8903"/>
                  </a:cubicBezTo>
                  <a:cubicBezTo>
                    <a:pt x="18101" y="8857"/>
                    <a:pt x="18307" y="8811"/>
                    <a:pt x="18489" y="8766"/>
                  </a:cubicBezTo>
                  <a:cubicBezTo>
                    <a:pt x="18695" y="8720"/>
                    <a:pt x="18877" y="8674"/>
                    <a:pt x="19060" y="8629"/>
                  </a:cubicBezTo>
                  <a:cubicBezTo>
                    <a:pt x="19265" y="8583"/>
                    <a:pt x="19448" y="8515"/>
                    <a:pt x="19631" y="8469"/>
                  </a:cubicBezTo>
                  <a:cubicBezTo>
                    <a:pt x="19813" y="8423"/>
                    <a:pt x="19996" y="8378"/>
                    <a:pt x="20178" y="8332"/>
                  </a:cubicBezTo>
                  <a:cubicBezTo>
                    <a:pt x="20361" y="8286"/>
                    <a:pt x="20544" y="8241"/>
                    <a:pt x="20726" y="8195"/>
                  </a:cubicBezTo>
                  <a:cubicBezTo>
                    <a:pt x="21137" y="8104"/>
                    <a:pt x="21548" y="7990"/>
                    <a:pt x="21936" y="7875"/>
                  </a:cubicBezTo>
                  <a:cubicBezTo>
                    <a:pt x="22301" y="7761"/>
                    <a:pt x="22666" y="7624"/>
                    <a:pt x="23031" y="7487"/>
                  </a:cubicBezTo>
                  <a:cubicBezTo>
                    <a:pt x="23214" y="7419"/>
                    <a:pt x="23397" y="7373"/>
                    <a:pt x="23579" y="7305"/>
                  </a:cubicBezTo>
                  <a:cubicBezTo>
                    <a:pt x="23762" y="7236"/>
                    <a:pt x="23945" y="7145"/>
                    <a:pt x="24150" y="7077"/>
                  </a:cubicBezTo>
                  <a:cubicBezTo>
                    <a:pt x="24333" y="7008"/>
                    <a:pt x="24538" y="6940"/>
                    <a:pt x="24721" y="6871"/>
                  </a:cubicBezTo>
                  <a:cubicBezTo>
                    <a:pt x="24903" y="6803"/>
                    <a:pt x="25063" y="6734"/>
                    <a:pt x="25246" y="6666"/>
                  </a:cubicBezTo>
                  <a:cubicBezTo>
                    <a:pt x="25405" y="6597"/>
                    <a:pt x="25588" y="6529"/>
                    <a:pt x="25748" y="6460"/>
                  </a:cubicBezTo>
                  <a:cubicBezTo>
                    <a:pt x="25930" y="6392"/>
                    <a:pt x="26113" y="6323"/>
                    <a:pt x="26296" y="6255"/>
                  </a:cubicBezTo>
                  <a:cubicBezTo>
                    <a:pt x="26501" y="6186"/>
                    <a:pt x="26706" y="6118"/>
                    <a:pt x="26912" y="6027"/>
                  </a:cubicBezTo>
                  <a:cubicBezTo>
                    <a:pt x="27094" y="5958"/>
                    <a:pt x="27300" y="5890"/>
                    <a:pt x="27505" y="5798"/>
                  </a:cubicBezTo>
                  <a:cubicBezTo>
                    <a:pt x="27574" y="5776"/>
                    <a:pt x="27619" y="5753"/>
                    <a:pt x="27688" y="5730"/>
                  </a:cubicBezTo>
                  <a:cubicBezTo>
                    <a:pt x="27711" y="5707"/>
                    <a:pt x="27734" y="5707"/>
                    <a:pt x="27756" y="5684"/>
                  </a:cubicBezTo>
                  <a:cubicBezTo>
                    <a:pt x="27779" y="5684"/>
                    <a:pt x="27802" y="5661"/>
                    <a:pt x="27825" y="5661"/>
                  </a:cubicBezTo>
                  <a:lnTo>
                    <a:pt x="27848" y="5661"/>
                  </a:lnTo>
                  <a:cubicBezTo>
                    <a:pt x="27939" y="5616"/>
                    <a:pt x="28030" y="5570"/>
                    <a:pt x="28122" y="5524"/>
                  </a:cubicBezTo>
                  <a:cubicBezTo>
                    <a:pt x="28350" y="5433"/>
                    <a:pt x="28555" y="5319"/>
                    <a:pt x="28761" y="5228"/>
                  </a:cubicBezTo>
                  <a:cubicBezTo>
                    <a:pt x="28966" y="5159"/>
                    <a:pt x="29172" y="5045"/>
                    <a:pt x="29377" y="4977"/>
                  </a:cubicBezTo>
                  <a:lnTo>
                    <a:pt x="29331" y="4977"/>
                  </a:lnTo>
                  <a:cubicBezTo>
                    <a:pt x="29628" y="4863"/>
                    <a:pt x="29925" y="4726"/>
                    <a:pt x="30221" y="4611"/>
                  </a:cubicBezTo>
                  <a:cubicBezTo>
                    <a:pt x="30313" y="4566"/>
                    <a:pt x="30427" y="4520"/>
                    <a:pt x="30541" y="4475"/>
                  </a:cubicBezTo>
                  <a:cubicBezTo>
                    <a:pt x="30541" y="4475"/>
                    <a:pt x="30564" y="4452"/>
                    <a:pt x="30564" y="4452"/>
                  </a:cubicBezTo>
                  <a:cubicBezTo>
                    <a:pt x="30587" y="4452"/>
                    <a:pt x="30587" y="4452"/>
                    <a:pt x="30609" y="4429"/>
                  </a:cubicBezTo>
                  <a:lnTo>
                    <a:pt x="30609" y="4429"/>
                  </a:lnTo>
                  <a:cubicBezTo>
                    <a:pt x="30609" y="4435"/>
                    <a:pt x="30609" y="4439"/>
                    <a:pt x="30609" y="4442"/>
                  </a:cubicBezTo>
                  <a:lnTo>
                    <a:pt x="30609" y="4442"/>
                  </a:lnTo>
                  <a:cubicBezTo>
                    <a:pt x="30761" y="4377"/>
                    <a:pt x="30914" y="4312"/>
                    <a:pt x="31066" y="4246"/>
                  </a:cubicBezTo>
                  <a:cubicBezTo>
                    <a:pt x="31271" y="4155"/>
                    <a:pt x="31454" y="4064"/>
                    <a:pt x="31659" y="3972"/>
                  </a:cubicBezTo>
                  <a:cubicBezTo>
                    <a:pt x="31819" y="3904"/>
                    <a:pt x="32002" y="3813"/>
                    <a:pt x="32184" y="3744"/>
                  </a:cubicBezTo>
                  <a:cubicBezTo>
                    <a:pt x="32230" y="3721"/>
                    <a:pt x="32299" y="3698"/>
                    <a:pt x="32344" y="3676"/>
                  </a:cubicBezTo>
                  <a:lnTo>
                    <a:pt x="32321" y="3676"/>
                  </a:lnTo>
                  <a:cubicBezTo>
                    <a:pt x="32367" y="3653"/>
                    <a:pt x="32390" y="3653"/>
                    <a:pt x="32413" y="3630"/>
                  </a:cubicBezTo>
                  <a:cubicBezTo>
                    <a:pt x="32481" y="3607"/>
                    <a:pt x="32550" y="3584"/>
                    <a:pt x="32618" y="3562"/>
                  </a:cubicBezTo>
                  <a:lnTo>
                    <a:pt x="32595" y="3562"/>
                  </a:lnTo>
                  <a:cubicBezTo>
                    <a:pt x="32664" y="3539"/>
                    <a:pt x="32732" y="3516"/>
                    <a:pt x="32801" y="3470"/>
                  </a:cubicBezTo>
                  <a:cubicBezTo>
                    <a:pt x="32824" y="3470"/>
                    <a:pt x="32846" y="3447"/>
                    <a:pt x="32869" y="3447"/>
                  </a:cubicBezTo>
                  <a:cubicBezTo>
                    <a:pt x="32882" y="3435"/>
                    <a:pt x="32901" y="3429"/>
                    <a:pt x="32919" y="3423"/>
                  </a:cubicBezTo>
                  <a:lnTo>
                    <a:pt x="32919" y="3423"/>
                  </a:lnTo>
                  <a:cubicBezTo>
                    <a:pt x="32910" y="3425"/>
                    <a:pt x="32901" y="3425"/>
                    <a:pt x="32892" y="3425"/>
                  </a:cubicBezTo>
                  <a:cubicBezTo>
                    <a:pt x="32914" y="3418"/>
                    <a:pt x="32936" y="3411"/>
                    <a:pt x="32958" y="3404"/>
                  </a:cubicBezTo>
                  <a:lnTo>
                    <a:pt x="32958" y="3404"/>
                  </a:lnTo>
                  <a:cubicBezTo>
                    <a:pt x="32948" y="3413"/>
                    <a:pt x="32933" y="3418"/>
                    <a:pt x="32919" y="3423"/>
                  </a:cubicBezTo>
                  <a:lnTo>
                    <a:pt x="32919" y="3423"/>
                  </a:lnTo>
                  <a:cubicBezTo>
                    <a:pt x="32932" y="3421"/>
                    <a:pt x="32945" y="3416"/>
                    <a:pt x="32958" y="3404"/>
                  </a:cubicBezTo>
                  <a:lnTo>
                    <a:pt x="32958" y="3404"/>
                  </a:lnTo>
                  <a:cubicBezTo>
                    <a:pt x="32958" y="3404"/>
                    <a:pt x="32958" y="3404"/>
                    <a:pt x="32958" y="3404"/>
                  </a:cubicBezTo>
                  <a:lnTo>
                    <a:pt x="32958" y="3404"/>
                  </a:lnTo>
                  <a:cubicBezTo>
                    <a:pt x="32959" y="3403"/>
                    <a:pt x="32960" y="3403"/>
                    <a:pt x="32960" y="3402"/>
                  </a:cubicBezTo>
                  <a:lnTo>
                    <a:pt x="32960" y="3402"/>
                  </a:lnTo>
                  <a:cubicBezTo>
                    <a:pt x="32960" y="3403"/>
                    <a:pt x="32959" y="3403"/>
                    <a:pt x="32958" y="3404"/>
                  </a:cubicBezTo>
                  <a:lnTo>
                    <a:pt x="32958" y="3404"/>
                  </a:lnTo>
                  <a:cubicBezTo>
                    <a:pt x="33091" y="3360"/>
                    <a:pt x="33211" y="3304"/>
                    <a:pt x="33349" y="3265"/>
                  </a:cubicBezTo>
                  <a:lnTo>
                    <a:pt x="33303" y="3265"/>
                  </a:lnTo>
                  <a:cubicBezTo>
                    <a:pt x="33440" y="3219"/>
                    <a:pt x="33554" y="3173"/>
                    <a:pt x="33691" y="3105"/>
                  </a:cubicBezTo>
                  <a:lnTo>
                    <a:pt x="33691" y="3105"/>
                  </a:lnTo>
                  <a:lnTo>
                    <a:pt x="33668" y="3128"/>
                  </a:lnTo>
                  <a:cubicBezTo>
                    <a:pt x="33828" y="3037"/>
                    <a:pt x="34010" y="2991"/>
                    <a:pt x="34170" y="2922"/>
                  </a:cubicBezTo>
                  <a:cubicBezTo>
                    <a:pt x="34376" y="2854"/>
                    <a:pt x="34581" y="2785"/>
                    <a:pt x="34787" y="2694"/>
                  </a:cubicBezTo>
                  <a:cubicBezTo>
                    <a:pt x="34969" y="2626"/>
                    <a:pt x="35152" y="2580"/>
                    <a:pt x="35312" y="2512"/>
                  </a:cubicBezTo>
                  <a:cubicBezTo>
                    <a:pt x="35471" y="2443"/>
                    <a:pt x="35631" y="2397"/>
                    <a:pt x="35814" y="2329"/>
                  </a:cubicBezTo>
                  <a:cubicBezTo>
                    <a:pt x="36179" y="2192"/>
                    <a:pt x="36544" y="2055"/>
                    <a:pt x="36909" y="1918"/>
                  </a:cubicBezTo>
                  <a:cubicBezTo>
                    <a:pt x="37092" y="1850"/>
                    <a:pt x="37274" y="1781"/>
                    <a:pt x="37434" y="1735"/>
                  </a:cubicBezTo>
                  <a:cubicBezTo>
                    <a:pt x="37594" y="1690"/>
                    <a:pt x="37754" y="1621"/>
                    <a:pt x="37914" y="1576"/>
                  </a:cubicBezTo>
                  <a:cubicBezTo>
                    <a:pt x="38233" y="1462"/>
                    <a:pt x="38576" y="1347"/>
                    <a:pt x="38895" y="1233"/>
                  </a:cubicBezTo>
                  <a:cubicBezTo>
                    <a:pt x="39260" y="1119"/>
                    <a:pt x="39648" y="1028"/>
                    <a:pt x="40014" y="937"/>
                  </a:cubicBezTo>
                  <a:cubicBezTo>
                    <a:pt x="40356" y="845"/>
                    <a:pt x="40698" y="754"/>
                    <a:pt x="41041" y="686"/>
                  </a:cubicBezTo>
                  <a:cubicBezTo>
                    <a:pt x="41223" y="640"/>
                    <a:pt x="41406" y="594"/>
                    <a:pt x="41566" y="549"/>
                  </a:cubicBezTo>
                  <a:cubicBezTo>
                    <a:pt x="41771" y="526"/>
                    <a:pt x="41954" y="480"/>
                    <a:pt x="42136" y="457"/>
                  </a:cubicBezTo>
                  <a:cubicBezTo>
                    <a:pt x="42182" y="457"/>
                    <a:pt x="42205" y="434"/>
                    <a:pt x="42228" y="434"/>
                  </a:cubicBezTo>
                  <a:lnTo>
                    <a:pt x="42273" y="434"/>
                  </a:lnTo>
                  <a:cubicBezTo>
                    <a:pt x="42433" y="412"/>
                    <a:pt x="42616" y="389"/>
                    <a:pt x="42775" y="366"/>
                  </a:cubicBezTo>
                  <a:cubicBezTo>
                    <a:pt x="42935" y="343"/>
                    <a:pt x="43095" y="320"/>
                    <a:pt x="43232" y="298"/>
                  </a:cubicBezTo>
                  <a:cubicBezTo>
                    <a:pt x="43255" y="275"/>
                    <a:pt x="43255" y="275"/>
                    <a:pt x="43278" y="275"/>
                  </a:cubicBezTo>
                  <a:lnTo>
                    <a:pt x="43255" y="275"/>
                  </a:lnTo>
                  <a:cubicBezTo>
                    <a:pt x="43414" y="275"/>
                    <a:pt x="43574" y="252"/>
                    <a:pt x="43711" y="252"/>
                  </a:cubicBezTo>
                  <a:lnTo>
                    <a:pt x="44282" y="252"/>
                  </a:lnTo>
                  <a:cubicBezTo>
                    <a:pt x="44328" y="252"/>
                    <a:pt x="44396" y="183"/>
                    <a:pt x="44396" y="138"/>
                  </a:cubicBezTo>
                  <a:cubicBezTo>
                    <a:pt x="44396" y="69"/>
                    <a:pt x="44328" y="24"/>
                    <a:pt x="44282" y="1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10791986" y="3609973"/>
              <a:ext cx="1037014" cy="172980"/>
            </a:xfrm>
            <a:custGeom>
              <a:avLst/>
              <a:gdLst/>
              <a:ahLst/>
              <a:cxnLst/>
              <a:rect l="l" t="t" r="r" b="b"/>
              <a:pathLst>
                <a:path w="37229" h="6210" extrusionOk="0">
                  <a:moveTo>
                    <a:pt x="29324" y="2335"/>
                  </a:moveTo>
                  <a:cubicBezTo>
                    <a:pt x="29311" y="2341"/>
                    <a:pt x="29298" y="2346"/>
                    <a:pt x="29286" y="2352"/>
                  </a:cubicBezTo>
                  <a:cubicBezTo>
                    <a:pt x="29301" y="2352"/>
                    <a:pt x="29315" y="2342"/>
                    <a:pt x="29324" y="2335"/>
                  </a:cubicBezTo>
                  <a:close/>
                  <a:moveTo>
                    <a:pt x="16367" y="5045"/>
                  </a:moveTo>
                  <a:cubicBezTo>
                    <a:pt x="16348" y="5045"/>
                    <a:pt x="16313" y="5045"/>
                    <a:pt x="16288" y="5058"/>
                  </a:cubicBezTo>
                  <a:lnTo>
                    <a:pt x="16288" y="5058"/>
                  </a:lnTo>
                  <a:cubicBezTo>
                    <a:pt x="16314" y="5054"/>
                    <a:pt x="16340" y="5049"/>
                    <a:pt x="16367" y="5045"/>
                  </a:cubicBezTo>
                  <a:close/>
                  <a:moveTo>
                    <a:pt x="15545" y="5159"/>
                  </a:moveTo>
                  <a:cubicBezTo>
                    <a:pt x="15527" y="5159"/>
                    <a:pt x="15509" y="5159"/>
                    <a:pt x="15481" y="5170"/>
                  </a:cubicBezTo>
                  <a:lnTo>
                    <a:pt x="15481" y="5170"/>
                  </a:lnTo>
                  <a:cubicBezTo>
                    <a:pt x="15502" y="5167"/>
                    <a:pt x="15524" y="5163"/>
                    <a:pt x="15545" y="5159"/>
                  </a:cubicBezTo>
                  <a:close/>
                  <a:moveTo>
                    <a:pt x="37092" y="1"/>
                  </a:moveTo>
                  <a:cubicBezTo>
                    <a:pt x="37069" y="1"/>
                    <a:pt x="37069" y="23"/>
                    <a:pt x="37046" y="23"/>
                  </a:cubicBezTo>
                  <a:cubicBezTo>
                    <a:pt x="37001" y="23"/>
                    <a:pt x="36932" y="46"/>
                    <a:pt x="36887" y="46"/>
                  </a:cubicBezTo>
                  <a:lnTo>
                    <a:pt x="36909" y="46"/>
                  </a:lnTo>
                  <a:cubicBezTo>
                    <a:pt x="36841" y="46"/>
                    <a:pt x="36772" y="69"/>
                    <a:pt x="36704" y="69"/>
                  </a:cubicBezTo>
                  <a:lnTo>
                    <a:pt x="36727" y="69"/>
                  </a:lnTo>
                  <a:cubicBezTo>
                    <a:pt x="36635" y="92"/>
                    <a:pt x="36521" y="92"/>
                    <a:pt x="36430" y="115"/>
                  </a:cubicBezTo>
                  <a:lnTo>
                    <a:pt x="36453" y="115"/>
                  </a:lnTo>
                  <a:cubicBezTo>
                    <a:pt x="36339" y="115"/>
                    <a:pt x="36202" y="137"/>
                    <a:pt x="36088" y="160"/>
                  </a:cubicBezTo>
                  <a:cubicBezTo>
                    <a:pt x="35951" y="160"/>
                    <a:pt x="35814" y="183"/>
                    <a:pt x="35700" y="206"/>
                  </a:cubicBezTo>
                  <a:cubicBezTo>
                    <a:pt x="35334" y="252"/>
                    <a:pt x="34992" y="320"/>
                    <a:pt x="34650" y="389"/>
                  </a:cubicBezTo>
                  <a:cubicBezTo>
                    <a:pt x="34490" y="411"/>
                    <a:pt x="34353" y="434"/>
                    <a:pt x="34193" y="457"/>
                  </a:cubicBezTo>
                  <a:cubicBezTo>
                    <a:pt x="34056" y="503"/>
                    <a:pt x="33919" y="526"/>
                    <a:pt x="33782" y="571"/>
                  </a:cubicBezTo>
                  <a:cubicBezTo>
                    <a:pt x="33600" y="594"/>
                    <a:pt x="33440" y="640"/>
                    <a:pt x="33280" y="685"/>
                  </a:cubicBezTo>
                  <a:cubicBezTo>
                    <a:pt x="33120" y="708"/>
                    <a:pt x="32938" y="777"/>
                    <a:pt x="32778" y="799"/>
                  </a:cubicBezTo>
                  <a:cubicBezTo>
                    <a:pt x="32458" y="891"/>
                    <a:pt x="32139" y="959"/>
                    <a:pt x="31842" y="1051"/>
                  </a:cubicBezTo>
                  <a:cubicBezTo>
                    <a:pt x="31660" y="1096"/>
                    <a:pt x="31500" y="1142"/>
                    <a:pt x="31317" y="1187"/>
                  </a:cubicBezTo>
                  <a:cubicBezTo>
                    <a:pt x="31135" y="1256"/>
                    <a:pt x="30952" y="1302"/>
                    <a:pt x="30769" y="1370"/>
                  </a:cubicBezTo>
                  <a:cubicBezTo>
                    <a:pt x="30587" y="1416"/>
                    <a:pt x="30404" y="1484"/>
                    <a:pt x="30222" y="1530"/>
                  </a:cubicBezTo>
                  <a:cubicBezTo>
                    <a:pt x="30039" y="1575"/>
                    <a:pt x="29856" y="1644"/>
                    <a:pt x="29674" y="1690"/>
                  </a:cubicBezTo>
                  <a:cubicBezTo>
                    <a:pt x="29354" y="1804"/>
                    <a:pt x="29035" y="1918"/>
                    <a:pt x="28715" y="2032"/>
                  </a:cubicBezTo>
                  <a:cubicBezTo>
                    <a:pt x="28418" y="2146"/>
                    <a:pt x="28122" y="2237"/>
                    <a:pt x="27825" y="2329"/>
                  </a:cubicBezTo>
                  <a:cubicBezTo>
                    <a:pt x="27642" y="2397"/>
                    <a:pt x="27483" y="2443"/>
                    <a:pt x="27300" y="2511"/>
                  </a:cubicBezTo>
                  <a:cubicBezTo>
                    <a:pt x="27163" y="2557"/>
                    <a:pt x="27026" y="2580"/>
                    <a:pt x="26889" y="2625"/>
                  </a:cubicBezTo>
                  <a:cubicBezTo>
                    <a:pt x="26570" y="2717"/>
                    <a:pt x="26250" y="2808"/>
                    <a:pt x="25953" y="2899"/>
                  </a:cubicBezTo>
                  <a:cubicBezTo>
                    <a:pt x="25816" y="2922"/>
                    <a:pt x="25679" y="2968"/>
                    <a:pt x="25542" y="3013"/>
                  </a:cubicBezTo>
                  <a:cubicBezTo>
                    <a:pt x="25405" y="3059"/>
                    <a:pt x="25268" y="3082"/>
                    <a:pt x="25132" y="3128"/>
                  </a:cubicBezTo>
                  <a:cubicBezTo>
                    <a:pt x="24835" y="3219"/>
                    <a:pt x="24538" y="3287"/>
                    <a:pt x="24264" y="3379"/>
                  </a:cubicBezTo>
                  <a:cubicBezTo>
                    <a:pt x="23990" y="3470"/>
                    <a:pt x="23716" y="3561"/>
                    <a:pt x="23420" y="3630"/>
                  </a:cubicBezTo>
                  <a:cubicBezTo>
                    <a:pt x="23283" y="3675"/>
                    <a:pt x="23146" y="3721"/>
                    <a:pt x="23009" y="3744"/>
                  </a:cubicBezTo>
                  <a:cubicBezTo>
                    <a:pt x="22849" y="3790"/>
                    <a:pt x="22666" y="3835"/>
                    <a:pt x="22507" y="3881"/>
                  </a:cubicBezTo>
                  <a:cubicBezTo>
                    <a:pt x="22187" y="3949"/>
                    <a:pt x="21868" y="4063"/>
                    <a:pt x="21525" y="4132"/>
                  </a:cubicBezTo>
                  <a:cubicBezTo>
                    <a:pt x="21183" y="4200"/>
                    <a:pt x="20840" y="4269"/>
                    <a:pt x="20475" y="4337"/>
                  </a:cubicBezTo>
                  <a:cubicBezTo>
                    <a:pt x="20315" y="4383"/>
                    <a:pt x="20133" y="4429"/>
                    <a:pt x="19973" y="4451"/>
                  </a:cubicBezTo>
                  <a:cubicBezTo>
                    <a:pt x="19790" y="4497"/>
                    <a:pt x="19608" y="4520"/>
                    <a:pt x="19448" y="4566"/>
                  </a:cubicBezTo>
                  <a:cubicBezTo>
                    <a:pt x="19083" y="4634"/>
                    <a:pt x="18740" y="4680"/>
                    <a:pt x="18398" y="4725"/>
                  </a:cubicBezTo>
                  <a:cubicBezTo>
                    <a:pt x="17690" y="4840"/>
                    <a:pt x="16983" y="4954"/>
                    <a:pt x="16275" y="5068"/>
                  </a:cubicBezTo>
                  <a:cubicBezTo>
                    <a:pt x="16279" y="5064"/>
                    <a:pt x="16283" y="5061"/>
                    <a:pt x="16288" y="5058"/>
                  </a:cubicBezTo>
                  <a:lnTo>
                    <a:pt x="16288" y="5058"/>
                  </a:lnTo>
                  <a:cubicBezTo>
                    <a:pt x="16185" y="5076"/>
                    <a:pt x="16093" y="5091"/>
                    <a:pt x="16001" y="5091"/>
                  </a:cubicBezTo>
                  <a:lnTo>
                    <a:pt x="16070" y="5091"/>
                  </a:lnTo>
                  <a:cubicBezTo>
                    <a:pt x="15979" y="5091"/>
                    <a:pt x="15887" y="5113"/>
                    <a:pt x="15796" y="5113"/>
                  </a:cubicBezTo>
                  <a:cubicBezTo>
                    <a:pt x="15682" y="5136"/>
                    <a:pt x="15568" y="5159"/>
                    <a:pt x="15454" y="5182"/>
                  </a:cubicBezTo>
                  <a:cubicBezTo>
                    <a:pt x="15464" y="5177"/>
                    <a:pt x="15473" y="5173"/>
                    <a:pt x="15481" y="5170"/>
                  </a:cubicBezTo>
                  <a:lnTo>
                    <a:pt x="15481" y="5170"/>
                  </a:lnTo>
                  <a:cubicBezTo>
                    <a:pt x="15388" y="5183"/>
                    <a:pt x="15295" y="5186"/>
                    <a:pt x="15203" y="5205"/>
                  </a:cubicBezTo>
                  <a:cubicBezTo>
                    <a:pt x="14837" y="5250"/>
                    <a:pt x="14495" y="5296"/>
                    <a:pt x="14130" y="5342"/>
                  </a:cubicBezTo>
                  <a:cubicBezTo>
                    <a:pt x="13765" y="5364"/>
                    <a:pt x="13422" y="5387"/>
                    <a:pt x="13057" y="5410"/>
                  </a:cubicBezTo>
                  <a:cubicBezTo>
                    <a:pt x="12692" y="5456"/>
                    <a:pt x="12327" y="5479"/>
                    <a:pt x="11939" y="5501"/>
                  </a:cubicBezTo>
                  <a:cubicBezTo>
                    <a:pt x="11756" y="5501"/>
                    <a:pt x="11596" y="5524"/>
                    <a:pt x="11414" y="5524"/>
                  </a:cubicBezTo>
                  <a:cubicBezTo>
                    <a:pt x="11231" y="5547"/>
                    <a:pt x="11048" y="5547"/>
                    <a:pt x="10889" y="5547"/>
                  </a:cubicBezTo>
                  <a:lnTo>
                    <a:pt x="8606" y="5547"/>
                  </a:lnTo>
                  <a:cubicBezTo>
                    <a:pt x="8423" y="5547"/>
                    <a:pt x="8241" y="5547"/>
                    <a:pt x="8081" y="5524"/>
                  </a:cubicBezTo>
                  <a:cubicBezTo>
                    <a:pt x="7898" y="5524"/>
                    <a:pt x="7716" y="5501"/>
                    <a:pt x="7533" y="5501"/>
                  </a:cubicBezTo>
                  <a:cubicBezTo>
                    <a:pt x="7168" y="5456"/>
                    <a:pt x="6803" y="5433"/>
                    <a:pt x="6460" y="5410"/>
                  </a:cubicBezTo>
                  <a:cubicBezTo>
                    <a:pt x="6141" y="5387"/>
                    <a:pt x="5821" y="5342"/>
                    <a:pt x="5502" y="5319"/>
                  </a:cubicBezTo>
                  <a:cubicBezTo>
                    <a:pt x="5182" y="5296"/>
                    <a:pt x="4885" y="5250"/>
                    <a:pt x="4566" y="5228"/>
                  </a:cubicBezTo>
                  <a:lnTo>
                    <a:pt x="4634" y="5228"/>
                  </a:lnTo>
                  <a:lnTo>
                    <a:pt x="4383" y="5205"/>
                  </a:lnTo>
                  <a:lnTo>
                    <a:pt x="4475" y="5205"/>
                  </a:lnTo>
                  <a:cubicBezTo>
                    <a:pt x="4109" y="5159"/>
                    <a:pt x="3767" y="5113"/>
                    <a:pt x="3425" y="5045"/>
                  </a:cubicBezTo>
                  <a:cubicBezTo>
                    <a:pt x="3059" y="4999"/>
                    <a:pt x="2694" y="4931"/>
                    <a:pt x="2352" y="4862"/>
                  </a:cubicBezTo>
                  <a:cubicBezTo>
                    <a:pt x="2169" y="4840"/>
                    <a:pt x="2009" y="4794"/>
                    <a:pt x="1827" y="4748"/>
                  </a:cubicBezTo>
                  <a:cubicBezTo>
                    <a:pt x="1667" y="4703"/>
                    <a:pt x="1485" y="4657"/>
                    <a:pt x="1302" y="4611"/>
                  </a:cubicBezTo>
                  <a:cubicBezTo>
                    <a:pt x="1142" y="4566"/>
                    <a:pt x="982" y="4520"/>
                    <a:pt x="823" y="4497"/>
                  </a:cubicBezTo>
                  <a:cubicBezTo>
                    <a:pt x="640" y="4451"/>
                    <a:pt x="480" y="4406"/>
                    <a:pt x="320" y="4383"/>
                  </a:cubicBezTo>
                  <a:cubicBezTo>
                    <a:pt x="297" y="4373"/>
                    <a:pt x="272" y="4369"/>
                    <a:pt x="247" y="4369"/>
                  </a:cubicBezTo>
                  <a:cubicBezTo>
                    <a:pt x="153" y="4369"/>
                    <a:pt x="60" y="4434"/>
                    <a:pt x="24" y="4543"/>
                  </a:cubicBezTo>
                  <a:cubicBezTo>
                    <a:pt x="1" y="4657"/>
                    <a:pt x="69" y="4817"/>
                    <a:pt x="206" y="4840"/>
                  </a:cubicBezTo>
                  <a:cubicBezTo>
                    <a:pt x="526" y="4908"/>
                    <a:pt x="845" y="4999"/>
                    <a:pt x="1165" y="5113"/>
                  </a:cubicBezTo>
                  <a:cubicBezTo>
                    <a:pt x="1348" y="5159"/>
                    <a:pt x="1530" y="5205"/>
                    <a:pt x="1690" y="5273"/>
                  </a:cubicBezTo>
                  <a:cubicBezTo>
                    <a:pt x="1873" y="5319"/>
                    <a:pt x="2055" y="5364"/>
                    <a:pt x="2238" y="5410"/>
                  </a:cubicBezTo>
                  <a:cubicBezTo>
                    <a:pt x="2580" y="5501"/>
                    <a:pt x="2945" y="5570"/>
                    <a:pt x="3288" y="5616"/>
                  </a:cubicBezTo>
                  <a:cubicBezTo>
                    <a:pt x="3653" y="5684"/>
                    <a:pt x="4018" y="5753"/>
                    <a:pt x="4383" y="5798"/>
                  </a:cubicBezTo>
                  <a:cubicBezTo>
                    <a:pt x="4749" y="5867"/>
                    <a:pt x="5137" y="5912"/>
                    <a:pt x="5525" y="5958"/>
                  </a:cubicBezTo>
                  <a:cubicBezTo>
                    <a:pt x="5890" y="5981"/>
                    <a:pt x="6255" y="6026"/>
                    <a:pt x="6620" y="6049"/>
                  </a:cubicBezTo>
                  <a:cubicBezTo>
                    <a:pt x="6985" y="6095"/>
                    <a:pt x="7351" y="6118"/>
                    <a:pt x="7716" y="6163"/>
                  </a:cubicBezTo>
                  <a:cubicBezTo>
                    <a:pt x="8058" y="6186"/>
                    <a:pt x="8446" y="6186"/>
                    <a:pt x="8811" y="6186"/>
                  </a:cubicBezTo>
                  <a:cubicBezTo>
                    <a:pt x="9177" y="6209"/>
                    <a:pt x="9542" y="6209"/>
                    <a:pt x="9930" y="6209"/>
                  </a:cubicBezTo>
                  <a:lnTo>
                    <a:pt x="11048" y="6209"/>
                  </a:lnTo>
                  <a:cubicBezTo>
                    <a:pt x="11231" y="6186"/>
                    <a:pt x="11414" y="6186"/>
                    <a:pt x="11596" y="6163"/>
                  </a:cubicBezTo>
                  <a:cubicBezTo>
                    <a:pt x="11779" y="6163"/>
                    <a:pt x="11961" y="6141"/>
                    <a:pt x="12144" y="6141"/>
                  </a:cubicBezTo>
                  <a:cubicBezTo>
                    <a:pt x="12327" y="6118"/>
                    <a:pt x="12509" y="6118"/>
                    <a:pt x="12692" y="6095"/>
                  </a:cubicBezTo>
                  <a:cubicBezTo>
                    <a:pt x="12852" y="6095"/>
                    <a:pt x="13034" y="6072"/>
                    <a:pt x="13217" y="6072"/>
                  </a:cubicBezTo>
                  <a:cubicBezTo>
                    <a:pt x="13582" y="6026"/>
                    <a:pt x="13970" y="6004"/>
                    <a:pt x="14358" y="5958"/>
                  </a:cubicBezTo>
                  <a:cubicBezTo>
                    <a:pt x="14541" y="5935"/>
                    <a:pt x="14723" y="5912"/>
                    <a:pt x="14929" y="5889"/>
                  </a:cubicBezTo>
                  <a:cubicBezTo>
                    <a:pt x="15134" y="5867"/>
                    <a:pt x="15339" y="5844"/>
                    <a:pt x="15568" y="5821"/>
                  </a:cubicBezTo>
                  <a:lnTo>
                    <a:pt x="15476" y="5821"/>
                  </a:lnTo>
                  <a:cubicBezTo>
                    <a:pt x="15545" y="5821"/>
                    <a:pt x="15636" y="5798"/>
                    <a:pt x="15728" y="5775"/>
                  </a:cubicBezTo>
                  <a:cubicBezTo>
                    <a:pt x="15728" y="5775"/>
                    <a:pt x="15728" y="5798"/>
                    <a:pt x="15728" y="5798"/>
                  </a:cubicBezTo>
                  <a:cubicBezTo>
                    <a:pt x="15819" y="5775"/>
                    <a:pt x="15933" y="5753"/>
                    <a:pt x="16047" y="5753"/>
                  </a:cubicBezTo>
                  <a:cubicBezTo>
                    <a:pt x="16138" y="5730"/>
                    <a:pt x="16252" y="5707"/>
                    <a:pt x="16344" y="5707"/>
                  </a:cubicBezTo>
                  <a:lnTo>
                    <a:pt x="16252" y="5707"/>
                  </a:lnTo>
                  <a:cubicBezTo>
                    <a:pt x="16641" y="5661"/>
                    <a:pt x="17006" y="5616"/>
                    <a:pt x="17371" y="5547"/>
                  </a:cubicBezTo>
                  <a:cubicBezTo>
                    <a:pt x="17736" y="5501"/>
                    <a:pt x="18079" y="5433"/>
                    <a:pt x="18444" y="5387"/>
                  </a:cubicBezTo>
                  <a:cubicBezTo>
                    <a:pt x="18809" y="5319"/>
                    <a:pt x="19151" y="5273"/>
                    <a:pt x="19494" y="5205"/>
                  </a:cubicBezTo>
                  <a:cubicBezTo>
                    <a:pt x="19676" y="5182"/>
                    <a:pt x="19836" y="5136"/>
                    <a:pt x="20019" y="5113"/>
                  </a:cubicBezTo>
                  <a:cubicBezTo>
                    <a:pt x="20178" y="5068"/>
                    <a:pt x="20361" y="5045"/>
                    <a:pt x="20521" y="4999"/>
                  </a:cubicBezTo>
                  <a:cubicBezTo>
                    <a:pt x="20863" y="4931"/>
                    <a:pt x="21228" y="4862"/>
                    <a:pt x="21571" y="4794"/>
                  </a:cubicBezTo>
                  <a:cubicBezTo>
                    <a:pt x="21731" y="4748"/>
                    <a:pt x="21913" y="4703"/>
                    <a:pt x="22073" y="4657"/>
                  </a:cubicBezTo>
                  <a:cubicBezTo>
                    <a:pt x="22233" y="4611"/>
                    <a:pt x="22392" y="4588"/>
                    <a:pt x="22552" y="4543"/>
                  </a:cubicBezTo>
                  <a:cubicBezTo>
                    <a:pt x="22712" y="4497"/>
                    <a:pt x="22895" y="4451"/>
                    <a:pt x="23077" y="4406"/>
                  </a:cubicBezTo>
                  <a:cubicBezTo>
                    <a:pt x="23214" y="4360"/>
                    <a:pt x="23351" y="4315"/>
                    <a:pt x="23511" y="4292"/>
                  </a:cubicBezTo>
                  <a:cubicBezTo>
                    <a:pt x="23785" y="4200"/>
                    <a:pt x="24059" y="4109"/>
                    <a:pt x="24333" y="4018"/>
                  </a:cubicBezTo>
                  <a:cubicBezTo>
                    <a:pt x="24470" y="3972"/>
                    <a:pt x="24607" y="3926"/>
                    <a:pt x="24744" y="3881"/>
                  </a:cubicBezTo>
                  <a:cubicBezTo>
                    <a:pt x="24880" y="3835"/>
                    <a:pt x="25040" y="3790"/>
                    <a:pt x="25177" y="3744"/>
                  </a:cubicBezTo>
                  <a:cubicBezTo>
                    <a:pt x="25451" y="3653"/>
                    <a:pt x="25725" y="3584"/>
                    <a:pt x="25999" y="3493"/>
                  </a:cubicBezTo>
                  <a:cubicBezTo>
                    <a:pt x="26318" y="3379"/>
                    <a:pt x="26615" y="3287"/>
                    <a:pt x="26935" y="3196"/>
                  </a:cubicBezTo>
                  <a:cubicBezTo>
                    <a:pt x="27231" y="3105"/>
                    <a:pt x="27528" y="3013"/>
                    <a:pt x="27848" y="2899"/>
                  </a:cubicBezTo>
                  <a:cubicBezTo>
                    <a:pt x="28076" y="2808"/>
                    <a:pt x="28327" y="2740"/>
                    <a:pt x="28555" y="2648"/>
                  </a:cubicBezTo>
                  <a:cubicBezTo>
                    <a:pt x="28829" y="2534"/>
                    <a:pt x="29080" y="2443"/>
                    <a:pt x="29331" y="2329"/>
                  </a:cubicBezTo>
                  <a:lnTo>
                    <a:pt x="29331" y="2329"/>
                  </a:lnTo>
                  <a:cubicBezTo>
                    <a:pt x="29331" y="2329"/>
                    <a:pt x="29329" y="2332"/>
                    <a:pt x="29324" y="2335"/>
                  </a:cubicBezTo>
                  <a:lnTo>
                    <a:pt x="29324" y="2335"/>
                  </a:lnTo>
                  <a:cubicBezTo>
                    <a:pt x="29471" y="2272"/>
                    <a:pt x="29618" y="2211"/>
                    <a:pt x="29765" y="2169"/>
                  </a:cubicBezTo>
                  <a:cubicBezTo>
                    <a:pt x="29856" y="2123"/>
                    <a:pt x="29925" y="2100"/>
                    <a:pt x="30016" y="2078"/>
                  </a:cubicBezTo>
                  <a:cubicBezTo>
                    <a:pt x="30107" y="2032"/>
                    <a:pt x="30199" y="2009"/>
                    <a:pt x="30290" y="1986"/>
                  </a:cubicBezTo>
                  <a:cubicBezTo>
                    <a:pt x="30473" y="1918"/>
                    <a:pt x="30655" y="1849"/>
                    <a:pt x="30838" y="1804"/>
                  </a:cubicBezTo>
                  <a:cubicBezTo>
                    <a:pt x="31020" y="1735"/>
                    <a:pt x="31203" y="1667"/>
                    <a:pt x="31386" y="1598"/>
                  </a:cubicBezTo>
                  <a:cubicBezTo>
                    <a:pt x="31728" y="1484"/>
                    <a:pt x="32070" y="1393"/>
                    <a:pt x="32413" y="1279"/>
                  </a:cubicBezTo>
                  <a:cubicBezTo>
                    <a:pt x="32481" y="1256"/>
                    <a:pt x="32573" y="1256"/>
                    <a:pt x="32641" y="1233"/>
                  </a:cubicBezTo>
                  <a:cubicBezTo>
                    <a:pt x="32710" y="1210"/>
                    <a:pt x="32778" y="1187"/>
                    <a:pt x="32846" y="1165"/>
                  </a:cubicBezTo>
                  <a:cubicBezTo>
                    <a:pt x="33006" y="1119"/>
                    <a:pt x="33166" y="1073"/>
                    <a:pt x="33326" y="1028"/>
                  </a:cubicBezTo>
                  <a:cubicBezTo>
                    <a:pt x="33623" y="959"/>
                    <a:pt x="33896" y="868"/>
                    <a:pt x="34193" y="799"/>
                  </a:cubicBezTo>
                  <a:cubicBezTo>
                    <a:pt x="34467" y="731"/>
                    <a:pt x="34764" y="685"/>
                    <a:pt x="35038" y="617"/>
                  </a:cubicBezTo>
                  <a:cubicBezTo>
                    <a:pt x="35220" y="571"/>
                    <a:pt x="35380" y="548"/>
                    <a:pt x="35563" y="503"/>
                  </a:cubicBezTo>
                  <a:cubicBezTo>
                    <a:pt x="35654" y="503"/>
                    <a:pt x="35745" y="480"/>
                    <a:pt x="35837" y="457"/>
                  </a:cubicBezTo>
                  <a:cubicBezTo>
                    <a:pt x="35905" y="457"/>
                    <a:pt x="35996" y="434"/>
                    <a:pt x="36065" y="434"/>
                  </a:cubicBezTo>
                  <a:cubicBezTo>
                    <a:pt x="36247" y="411"/>
                    <a:pt x="36407" y="389"/>
                    <a:pt x="36590" y="343"/>
                  </a:cubicBezTo>
                  <a:cubicBezTo>
                    <a:pt x="36772" y="320"/>
                    <a:pt x="36955" y="297"/>
                    <a:pt x="37115" y="252"/>
                  </a:cubicBezTo>
                  <a:cubicBezTo>
                    <a:pt x="37183" y="229"/>
                    <a:pt x="37229" y="160"/>
                    <a:pt x="37206" y="92"/>
                  </a:cubicBezTo>
                  <a:cubicBezTo>
                    <a:pt x="37183" y="46"/>
                    <a:pt x="37138" y="1"/>
                    <a:pt x="37092" y="1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36"/>
            <p:cNvSpPr/>
            <p:nvPr/>
          </p:nvSpPr>
          <p:spPr>
            <a:xfrm>
              <a:off x="10790733" y="3746045"/>
              <a:ext cx="463507" cy="38802"/>
            </a:xfrm>
            <a:custGeom>
              <a:avLst/>
              <a:gdLst/>
              <a:ahLst/>
              <a:cxnLst/>
              <a:rect l="l" t="t" r="r" b="b"/>
              <a:pathLst>
                <a:path w="16640" h="1393" extrusionOk="0">
                  <a:moveTo>
                    <a:pt x="183" y="0"/>
                  </a:moveTo>
                  <a:cubicBezTo>
                    <a:pt x="137" y="0"/>
                    <a:pt x="92" y="46"/>
                    <a:pt x="69" y="69"/>
                  </a:cubicBezTo>
                  <a:cubicBezTo>
                    <a:pt x="0" y="160"/>
                    <a:pt x="69" y="297"/>
                    <a:pt x="160" y="320"/>
                  </a:cubicBezTo>
                  <a:cubicBezTo>
                    <a:pt x="206" y="343"/>
                    <a:pt x="251" y="343"/>
                    <a:pt x="297" y="365"/>
                  </a:cubicBezTo>
                  <a:cubicBezTo>
                    <a:pt x="320" y="388"/>
                    <a:pt x="365" y="411"/>
                    <a:pt x="388" y="434"/>
                  </a:cubicBezTo>
                  <a:cubicBezTo>
                    <a:pt x="480" y="457"/>
                    <a:pt x="571" y="479"/>
                    <a:pt x="662" y="479"/>
                  </a:cubicBezTo>
                  <a:cubicBezTo>
                    <a:pt x="731" y="502"/>
                    <a:pt x="822" y="525"/>
                    <a:pt x="913" y="525"/>
                  </a:cubicBezTo>
                  <a:cubicBezTo>
                    <a:pt x="1119" y="571"/>
                    <a:pt x="1301" y="594"/>
                    <a:pt x="1484" y="616"/>
                  </a:cubicBezTo>
                  <a:cubicBezTo>
                    <a:pt x="1803" y="685"/>
                    <a:pt x="2123" y="731"/>
                    <a:pt x="2465" y="776"/>
                  </a:cubicBezTo>
                  <a:cubicBezTo>
                    <a:pt x="2648" y="799"/>
                    <a:pt x="2831" y="845"/>
                    <a:pt x="3013" y="868"/>
                  </a:cubicBezTo>
                  <a:cubicBezTo>
                    <a:pt x="3196" y="890"/>
                    <a:pt x="3378" y="936"/>
                    <a:pt x="3561" y="959"/>
                  </a:cubicBezTo>
                  <a:cubicBezTo>
                    <a:pt x="3903" y="1027"/>
                    <a:pt x="4223" y="1073"/>
                    <a:pt x="4542" y="1141"/>
                  </a:cubicBezTo>
                  <a:cubicBezTo>
                    <a:pt x="4953" y="1210"/>
                    <a:pt x="5387" y="1233"/>
                    <a:pt x="5798" y="1278"/>
                  </a:cubicBezTo>
                  <a:cubicBezTo>
                    <a:pt x="6003" y="1301"/>
                    <a:pt x="6209" y="1324"/>
                    <a:pt x="6414" y="1347"/>
                  </a:cubicBezTo>
                  <a:lnTo>
                    <a:pt x="6734" y="1347"/>
                  </a:lnTo>
                  <a:cubicBezTo>
                    <a:pt x="6779" y="1370"/>
                    <a:pt x="6802" y="1370"/>
                    <a:pt x="6848" y="1370"/>
                  </a:cubicBezTo>
                  <a:cubicBezTo>
                    <a:pt x="6916" y="1370"/>
                    <a:pt x="6962" y="1370"/>
                    <a:pt x="7030" y="1347"/>
                  </a:cubicBezTo>
                  <a:cubicBezTo>
                    <a:pt x="7053" y="1347"/>
                    <a:pt x="7076" y="1324"/>
                    <a:pt x="7099" y="1301"/>
                  </a:cubicBezTo>
                  <a:lnTo>
                    <a:pt x="7145" y="1301"/>
                  </a:lnTo>
                  <a:cubicBezTo>
                    <a:pt x="7236" y="1324"/>
                    <a:pt x="7304" y="1324"/>
                    <a:pt x="7396" y="1347"/>
                  </a:cubicBezTo>
                  <a:cubicBezTo>
                    <a:pt x="7578" y="1347"/>
                    <a:pt x="7738" y="1347"/>
                    <a:pt x="7921" y="1370"/>
                  </a:cubicBezTo>
                  <a:lnTo>
                    <a:pt x="8948" y="1370"/>
                  </a:lnTo>
                  <a:cubicBezTo>
                    <a:pt x="9290" y="1392"/>
                    <a:pt x="9633" y="1392"/>
                    <a:pt x="9975" y="1392"/>
                  </a:cubicBezTo>
                  <a:cubicBezTo>
                    <a:pt x="10363" y="1370"/>
                    <a:pt x="10728" y="1370"/>
                    <a:pt x="11116" y="1370"/>
                  </a:cubicBezTo>
                  <a:cubicBezTo>
                    <a:pt x="11207" y="1370"/>
                    <a:pt x="11322" y="1370"/>
                    <a:pt x="11413" y="1347"/>
                  </a:cubicBezTo>
                  <a:cubicBezTo>
                    <a:pt x="11413" y="1370"/>
                    <a:pt x="11436" y="1370"/>
                    <a:pt x="11459" y="1370"/>
                  </a:cubicBezTo>
                  <a:cubicBezTo>
                    <a:pt x="11481" y="1392"/>
                    <a:pt x="11527" y="1392"/>
                    <a:pt x="11573" y="1392"/>
                  </a:cubicBezTo>
                  <a:lnTo>
                    <a:pt x="11915" y="1392"/>
                  </a:lnTo>
                  <a:cubicBezTo>
                    <a:pt x="12029" y="1392"/>
                    <a:pt x="12143" y="1370"/>
                    <a:pt x="12235" y="1370"/>
                  </a:cubicBezTo>
                  <a:cubicBezTo>
                    <a:pt x="12326" y="1370"/>
                    <a:pt x="12394" y="1370"/>
                    <a:pt x="12486" y="1347"/>
                  </a:cubicBezTo>
                  <a:lnTo>
                    <a:pt x="12714" y="1347"/>
                  </a:lnTo>
                  <a:lnTo>
                    <a:pt x="12874" y="1324"/>
                  </a:lnTo>
                  <a:cubicBezTo>
                    <a:pt x="13011" y="1324"/>
                    <a:pt x="13148" y="1301"/>
                    <a:pt x="13307" y="1301"/>
                  </a:cubicBezTo>
                  <a:cubicBezTo>
                    <a:pt x="13422" y="1278"/>
                    <a:pt x="13558" y="1278"/>
                    <a:pt x="13695" y="1256"/>
                  </a:cubicBezTo>
                  <a:cubicBezTo>
                    <a:pt x="13764" y="1256"/>
                    <a:pt x="13810" y="1256"/>
                    <a:pt x="13878" y="1233"/>
                  </a:cubicBezTo>
                  <a:lnTo>
                    <a:pt x="13992" y="1233"/>
                  </a:lnTo>
                  <a:cubicBezTo>
                    <a:pt x="14015" y="1233"/>
                    <a:pt x="14015" y="1210"/>
                    <a:pt x="14038" y="1210"/>
                  </a:cubicBezTo>
                  <a:cubicBezTo>
                    <a:pt x="14061" y="1210"/>
                    <a:pt x="14106" y="1210"/>
                    <a:pt x="14129" y="1187"/>
                  </a:cubicBezTo>
                  <a:cubicBezTo>
                    <a:pt x="14152" y="1187"/>
                    <a:pt x="14175" y="1164"/>
                    <a:pt x="14198" y="1164"/>
                  </a:cubicBezTo>
                  <a:cubicBezTo>
                    <a:pt x="14220" y="1141"/>
                    <a:pt x="14266" y="1141"/>
                    <a:pt x="14312" y="1141"/>
                  </a:cubicBezTo>
                  <a:cubicBezTo>
                    <a:pt x="14494" y="1119"/>
                    <a:pt x="14677" y="1096"/>
                    <a:pt x="14837" y="1050"/>
                  </a:cubicBezTo>
                  <a:cubicBezTo>
                    <a:pt x="15202" y="1004"/>
                    <a:pt x="15567" y="936"/>
                    <a:pt x="15932" y="845"/>
                  </a:cubicBezTo>
                  <a:cubicBezTo>
                    <a:pt x="16161" y="822"/>
                    <a:pt x="16366" y="776"/>
                    <a:pt x="16571" y="731"/>
                  </a:cubicBezTo>
                  <a:cubicBezTo>
                    <a:pt x="16617" y="731"/>
                    <a:pt x="16640" y="685"/>
                    <a:pt x="16640" y="639"/>
                  </a:cubicBezTo>
                  <a:cubicBezTo>
                    <a:pt x="16617" y="594"/>
                    <a:pt x="16594" y="571"/>
                    <a:pt x="16549" y="571"/>
                  </a:cubicBezTo>
                  <a:cubicBezTo>
                    <a:pt x="16069" y="662"/>
                    <a:pt x="15613" y="753"/>
                    <a:pt x="15133" y="845"/>
                  </a:cubicBezTo>
                  <a:cubicBezTo>
                    <a:pt x="15019" y="868"/>
                    <a:pt x="14905" y="890"/>
                    <a:pt x="14768" y="913"/>
                  </a:cubicBezTo>
                  <a:cubicBezTo>
                    <a:pt x="14654" y="913"/>
                    <a:pt x="14517" y="936"/>
                    <a:pt x="14380" y="959"/>
                  </a:cubicBezTo>
                  <a:cubicBezTo>
                    <a:pt x="14312" y="982"/>
                    <a:pt x="14243" y="982"/>
                    <a:pt x="14198" y="1004"/>
                  </a:cubicBezTo>
                  <a:cubicBezTo>
                    <a:pt x="14175" y="982"/>
                    <a:pt x="14175" y="982"/>
                    <a:pt x="14152" y="982"/>
                  </a:cubicBezTo>
                  <a:cubicBezTo>
                    <a:pt x="14152" y="982"/>
                    <a:pt x="14152" y="959"/>
                    <a:pt x="14129" y="959"/>
                  </a:cubicBezTo>
                  <a:cubicBezTo>
                    <a:pt x="14106" y="959"/>
                    <a:pt x="14083" y="936"/>
                    <a:pt x="14061" y="936"/>
                  </a:cubicBezTo>
                  <a:lnTo>
                    <a:pt x="13946" y="936"/>
                  </a:lnTo>
                  <a:cubicBezTo>
                    <a:pt x="13878" y="936"/>
                    <a:pt x="13810" y="959"/>
                    <a:pt x="13741" y="959"/>
                  </a:cubicBezTo>
                  <a:cubicBezTo>
                    <a:pt x="13650" y="982"/>
                    <a:pt x="13558" y="982"/>
                    <a:pt x="13467" y="1004"/>
                  </a:cubicBezTo>
                  <a:cubicBezTo>
                    <a:pt x="13376" y="1004"/>
                    <a:pt x="13285" y="1027"/>
                    <a:pt x="13193" y="1027"/>
                  </a:cubicBezTo>
                  <a:cubicBezTo>
                    <a:pt x="13102" y="1050"/>
                    <a:pt x="13033" y="1050"/>
                    <a:pt x="12942" y="1050"/>
                  </a:cubicBezTo>
                  <a:cubicBezTo>
                    <a:pt x="12600" y="1073"/>
                    <a:pt x="12257" y="1073"/>
                    <a:pt x="11938" y="1096"/>
                  </a:cubicBezTo>
                  <a:cubicBezTo>
                    <a:pt x="11573" y="1096"/>
                    <a:pt x="11207" y="1096"/>
                    <a:pt x="10865" y="1119"/>
                  </a:cubicBezTo>
                  <a:cubicBezTo>
                    <a:pt x="10546" y="1119"/>
                    <a:pt x="10249" y="1141"/>
                    <a:pt x="9952" y="1141"/>
                  </a:cubicBezTo>
                  <a:cubicBezTo>
                    <a:pt x="9929" y="1119"/>
                    <a:pt x="9906" y="1096"/>
                    <a:pt x="9884" y="1073"/>
                  </a:cubicBezTo>
                  <a:lnTo>
                    <a:pt x="9815" y="1050"/>
                  </a:lnTo>
                  <a:cubicBezTo>
                    <a:pt x="9792" y="1050"/>
                    <a:pt x="9769" y="1050"/>
                    <a:pt x="9747" y="1027"/>
                  </a:cubicBezTo>
                  <a:lnTo>
                    <a:pt x="7601" y="1027"/>
                  </a:lnTo>
                  <a:cubicBezTo>
                    <a:pt x="7555" y="1050"/>
                    <a:pt x="7487" y="1050"/>
                    <a:pt x="7441" y="1050"/>
                  </a:cubicBezTo>
                  <a:cubicBezTo>
                    <a:pt x="7304" y="1027"/>
                    <a:pt x="7190" y="1027"/>
                    <a:pt x="7076" y="1027"/>
                  </a:cubicBezTo>
                  <a:cubicBezTo>
                    <a:pt x="7053" y="1027"/>
                    <a:pt x="7053" y="1004"/>
                    <a:pt x="7030" y="1004"/>
                  </a:cubicBezTo>
                  <a:cubicBezTo>
                    <a:pt x="6962" y="982"/>
                    <a:pt x="6871" y="982"/>
                    <a:pt x="6802" y="982"/>
                  </a:cubicBezTo>
                  <a:cubicBezTo>
                    <a:pt x="6734" y="982"/>
                    <a:pt x="6688" y="959"/>
                    <a:pt x="6620" y="959"/>
                  </a:cubicBezTo>
                  <a:cubicBezTo>
                    <a:pt x="6505" y="959"/>
                    <a:pt x="6368" y="936"/>
                    <a:pt x="6232" y="936"/>
                  </a:cubicBezTo>
                  <a:cubicBezTo>
                    <a:pt x="6140" y="936"/>
                    <a:pt x="6026" y="913"/>
                    <a:pt x="5935" y="913"/>
                  </a:cubicBezTo>
                  <a:cubicBezTo>
                    <a:pt x="5570" y="890"/>
                    <a:pt x="5182" y="845"/>
                    <a:pt x="4816" y="799"/>
                  </a:cubicBezTo>
                  <a:cubicBezTo>
                    <a:pt x="4474" y="753"/>
                    <a:pt x="4132" y="685"/>
                    <a:pt x="3766" y="639"/>
                  </a:cubicBezTo>
                  <a:cubicBezTo>
                    <a:pt x="3607" y="594"/>
                    <a:pt x="3447" y="571"/>
                    <a:pt x="3287" y="548"/>
                  </a:cubicBezTo>
                  <a:cubicBezTo>
                    <a:pt x="3104" y="502"/>
                    <a:pt x="2945" y="479"/>
                    <a:pt x="2762" y="457"/>
                  </a:cubicBezTo>
                  <a:cubicBezTo>
                    <a:pt x="2648" y="457"/>
                    <a:pt x="2511" y="434"/>
                    <a:pt x="2374" y="411"/>
                  </a:cubicBezTo>
                  <a:cubicBezTo>
                    <a:pt x="2328" y="388"/>
                    <a:pt x="2260" y="388"/>
                    <a:pt x="2191" y="388"/>
                  </a:cubicBezTo>
                  <a:cubicBezTo>
                    <a:pt x="2169" y="343"/>
                    <a:pt x="2146" y="343"/>
                    <a:pt x="2123" y="343"/>
                  </a:cubicBezTo>
                  <a:cubicBezTo>
                    <a:pt x="2123" y="320"/>
                    <a:pt x="2123" y="320"/>
                    <a:pt x="2123" y="320"/>
                  </a:cubicBezTo>
                  <a:cubicBezTo>
                    <a:pt x="2077" y="320"/>
                    <a:pt x="2009" y="320"/>
                    <a:pt x="1963" y="297"/>
                  </a:cubicBezTo>
                  <a:cubicBezTo>
                    <a:pt x="1872" y="297"/>
                    <a:pt x="1758" y="274"/>
                    <a:pt x="1644" y="251"/>
                  </a:cubicBezTo>
                  <a:cubicBezTo>
                    <a:pt x="1530" y="251"/>
                    <a:pt x="1415" y="228"/>
                    <a:pt x="1301" y="206"/>
                  </a:cubicBezTo>
                  <a:cubicBezTo>
                    <a:pt x="1233" y="206"/>
                    <a:pt x="1164" y="183"/>
                    <a:pt x="1073" y="183"/>
                  </a:cubicBezTo>
                  <a:cubicBezTo>
                    <a:pt x="936" y="137"/>
                    <a:pt x="799" y="114"/>
                    <a:pt x="662" y="91"/>
                  </a:cubicBezTo>
                  <a:cubicBezTo>
                    <a:pt x="594" y="69"/>
                    <a:pt x="525" y="69"/>
                    <a:pt x="480" y="46"/>
                  </a:cubicBezTo>
                  <a:cubicBezTo>
                    <a:pt x="388" y="23"/>
                    <a:pt x="320" y="23"/>
                    <a:pt x="251" y="0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36"/>
            <p:cNvSpPr/>
            <p:nvPr/>
          </p:nvSpPr>
          <p:spPr>
            <a:xfrm>
              <a:off x="12555709" y="3347384"/>
              <a:ext cx="20362" cy="319608"/>
            </a:xfrm>
            <a:custGeom>
              <a:avLst/>
              <a:gdLst/>
              <a:ahLst/>
              <a:cxnLst/>
              <a:rect l="l" t="t" r="r" b="b"/>
              <a:pathLst>
                <a:path w="731" h="11474" extrusionOk="0">
                  <a:moveTo>
                    <a:pt x="251" y="1"/>
                  </a:moveTo>
                  <a:cubicBezTo>
                    <a:pt x="229" y="1"/>
                    <a:pt x="206" y="1"/>
                    <a:pt x="183" y="24"/>
                  </a:cubicBezTo>
                  <a:cubicBezTo>
                    <a:pt x="114" y="46"/>
                    <a:pt x="69" y="115"/>
                    <a:pt x="92" y="160"/>
                  </a:cubicBezTo>
                  <a:cubicBezTo>
                    <a:pt x="92" y="229"/>
                    <a:pt x="92" y="297"/>
                    <a:pt x="92" y="366"/>
                  </a:cubicBezTo>
                  <a:cubicBezTo>
                    <a:pt x="92" y="389"/>
                    <a:pt x="92" y="434"/>
                    <a:pt x="92" y="457"/>
                  </a:cubicBezTo>
                  <a:lnTo>
                    <a:pt x="92" y="480"/>
                  </a:lnTo>
                  <a:cubicBezTo>
                    <a:pt x="92" y="685"/>
                    <a:pt x="92" y="891"/>
                    <a:pt x="92" y="1073"/>
                  </a:cubicBezTo>
                  <a:lnTo>
                    <a:pt x="69" y="1188"/>
                  </a:lnTo>
                  <a:cubicBezTo>
                    <a:pt x="69" y="1347"/>
                    <a:pt x="69" y="1507"/>
                    <a:pt x="69" y="1667"/>
                  </a:cubicBezTo>
                  <a:cubicBezTo>
                    <a:pt x="69" y="1827"/>
                    <a:pt x="69" y="2009"/>
                    <a:pt x="69" y="2169"/>
                  </a:cubicBezTo>
                  <a:cubicBezTo>
                    <a:pt x="69" y="2352"/>
                    <a:pt x="69" y="2511"/>
                    <a:pt x="69" y="2694"/>
                  </a:cubicBezTo>
                  <a:cubicBezTo>
                    <a:pt x="69" y="2854"/>
                    <a:pt x="69" y="3014"/>
                    <a:pt x="69" y="3173"/>
                  </a:cubicBezTo>
                  <a:cubicBezTo>
                    <a:pt x="46" y="3333"/>
                    <a:pt x="46" y="3493"/>
                    <a:pt x="46" y="3653"/>
                  </a:cubicBezTo>
                  <a:cubicBezTo>
                    <a:pt x="46" y="3835"/>
                    <a:pt x="46" y="3995"/>
                    <a:pt x="46" y="4155"/>
                  </a:cubicBezTo>
                  <a:cubicBezTo>
                    <a:pt x="69" y="4497"/>
                    <a:pt x="46" y="4840"/>
                    <a:pt x="69" y="5159"/>
                  </a:cubicBezTo>
                  <a:cubicBezTo>
                    <a:pt x="69" y="5502"/>
                    <a:pt x="46" y="5821"/>
                    <a:pt x="46" y="6141"/>
                  </a:cubicBezTo>
                  <a:cubicBezTo>
                    <a:pt x="46" y="6300"/>
                    <a:pt x="46" y="6483"/>
                    <a:pt x="46" y="6643"/>
                  </a:cubicBezTo>
                  <a:cubicBezTo>
                    <a:pt x="46" y="6803"/>
                    <a:pt x="46" y="6985"/>
                    <a:pt x="46" y="7145"/>
                  </a:cubicBezTo>
                  <a:cubicBezTo>
                    <a:pt x="46" y="7465"/>
                    <a:pt x="46" y="7807"/>
                    <a:pt x="69" y="8127"/>
                  </a:cubicBezTo>
                  <a:cubicBezTo>
                    <a:pt x="69" y="8378"/>
                    <a:pt x="69" y="8651"/>
                    <a:pt x="69" y="8903"/>
                  </a:cubicBezTo>
                  <a:cubicBezTo>
                    <a:pt x="69" y="9154"/>
                    <a:pt x="69" y="9382"/>
                    <a:pt x="69" y="9633"/>
                  </a:cubicBezTo>
                  <a:cubicBezTo>
                    <a:pt x="69" y="9884"/>
                    <a:pt x="46" y="10135"/>
                    <a:pt x="46" y="10386"/>
                  </a:cubicBezTo>
                  <a:cubicBezTo>
                    <a:pt x="46" y="10523"/>
                    <a:pt x="46" y="10637"/>
                    <a:pt x="23" y="10774"/>
                  </a:cubicBezTo>
                  <a:cubicBezTo>
                    <a:pt x="23" y="10911"/>
                    <a:pt x="0" y="11025"/>
                    <a:pt x="0" y="11162"/>
                  </a:cubicBezTo>
                  <a:cubicBezTo>
                    <a:pt x="0" y="11299"/>
                    <a:pt x="92" y="11413"/>
                    <a:pt x="229" y="11459"/>
                  </a:cubicBezTo>
                  <a:cubicBezTo>
                    <a:pt x="257" y="11468"/>
                    <a:pt x="289" y="11474"/>
                    <a:pt x="322" y="11474"/>
                  </a:cubicBezTo>
                  <a:cubicBezTo>
                    <a:pt x="369" y="11474"/>
                    <a:pt x="417" y="11463"/>
                    <a:pt x="457" y="11436"/>
                  </a:cubicBezTo>
                  <a:cubicBezTo>
                    <a:pt x="525" y="11413"/>
                    <a:pt x="594" y="11345"/>
                    <a:pt x="617" y="11254"/>
                  </a:cubicBezTo>
                  <a:cubicBezTo>
                    <a:pt x="639" y="11071"/>
                    <a:pt x="662" y="10911"/>
                    <a:pt x="685" y="10729"/>
                  </a:cubicBezTo>
                  <a:cubicBezTo>
                    <a:pt x="685" y="10569"/>
                    <a:pt x="708" y="10386"/>
                    <a:pt x="708" y="10226"/>
                  </a:cubicBezTo>
                  <a:cubicBezTo>
                    <a:pt x="708" y="9907"/>
                    <a:pt x="731" y="9610"/>
                    <a:pt x="731" y="9291"/>
                  </a:cubicBezTo>
                  <a:cubicBezTo>
                    <a:pt x="731" y="9131"/>
                    <a:pt x="731" y="8971"/>
                    <a:pt x="708" y="8811"/>
                  </a:cubicBezTo>
                  <a:cubicBezTo>
                    <a:pt x="708" y="8651"/>
                    <a:pt x="708" y="8492"/>
                    <a:pt x="708" y="8309"/>
                  </a:cubicBezTo>
                  <a:cubicBezTo>
                    <a:pt x="708" y="8149"/>
                    <a:pt x="685" y="7990"/>
                    <a:pt x="685" y="7830"/>
                  </a:cubicBezTo>
                  <a:cubicBezTo>
                    <a:pt x="685" y="7670"/>
                    <a:pt x="685" y="7510"/>
                    <a:pt x="685" y="7328"/>
                  </a:cubicBezTo>
                  <a:cubicBezTo>
                    <a:pt x="685" y="7168"/>
                    <a:pt x="685" y="6985"/>
                    <a:pt x="685" y="6825"/>
                  </a:cubicBezTo>
                  <a:cubicBezTo>
                    <a:pt x="685" y="6643"/>
                    <a:pt x="662" y="6483"/>
                    <a:pt x="662" y="6323"/>
                  </a:cubicBezTo>
                  <a:cubicBezTo>
                    <a:pt x="662" y="6164"/>
                    <a:pt x="662" y="6004"/>
                    <a:pt x="685" y="5844"/>
                  </a:cubicBezTo>
                  <a:cubicBezTo>
                    <a:pt x="685" y="5661"/>
                    <a:pt x="685" y="5502"/>
                    <a:pt x="662" y="5319"/>
                  </a:cubicBezTo>
                  <a:cubicBezTo>
                    <a:pt x="662" y="5159"/>
                    <a:pt x="662" y="4999"/>
                    <a:pt x="662" y="4817"/>
                  </a:cubicBezTo>
                  <a:cubicBezTo>
                    <a:pt x="662" y="4657"/>
                    <a:pt x="662" y="4497"/>
                    <a:pt x="639" y="4338"/>
                  </a:cubicBezTo>
                  <a:cubicBezTo>
                    <a:pt x="639" y="3995"/>
                    <a:pt x="617" y="3676"/>
                    <a:pt x="617" y="3356"/>
                  </a:cubicBezTo>
                  <a:cubicBezTo>
                    <a:pt x="594" y="3082"/>
                    <a:pt x="594" y="2831"/>
                    <a:pt x="571" y="2580"/>
                  </a:cubicBezTo>
                  <a:cubicBezTo>
                    <a:pt x="571" y="2306"/>
                    <a:pt x="525" y="2032"/>
                    <a:pt x="502" y="1758"/>
                  </a:cubicBezTo>
                  <a:cubicBezTo>
                    <a:pt x="480" y="1507"/>
                    <a:pt x="480" y="1256"/>
                    <a:pt x="457" y="1005"/>
                  </a:cubicBezTo>
                  <a:cubicBezTo>
                    <a:pt x="434" y="731"/>
                    <a:pt x="434" y="457"/>
                    <a:pt x="434" y="183"/>
                  </a:cubicBezTo>
                  <a:cubicBezTo>
                    <a:pt x="434" y="92"/>
                    <a:pt x="365" y="1"/>
                    <a:pt x="251" y="1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36"/>
            <p:cNvSpPr/>
            <p:nvPr/>
          </p:nvSpPr>
          <p:spPr>
            <a:xfrm>
              <a:off x="12560779" y="3316242"/>
              <a:ext cx="662531" cy="338383"/>
            </a:xfrm>
            <a:custGeom>
              <a:avLst/>
              <a:gdLst/>
              <a:ahLst/>
              <a:cxnLst/>
              <a:rect l="l" t="t" r="r" b="b"/>
              <a:pathLst>
                <a:path w="23785" h="12148" extrusionOk="0">
                  <a:moveTo>
                    <a:pt x="14495" y="160"/>
                  </a:moveTo>
                  <a:cubicBezTo>
                    <a:pt x="14486" y="160"/>
                    <a:pt x="14478" y="163"/>
                    <a:pt x="14469" y="167"/>
                  </a:cubicBezTo>
                  <a:lnTo>
                    <a:pt x="14469" y="167"/>
                  </a:lnTo>
                  <a:cubicBezTo>
                    <a:pt x="14478" y="165"/>
                    <a:pt x="14487" y="163"/>
                    <a:pt x="14495" y="160"/>
                  </a:cubicBezTo>
                  <a:close/>
                  <a:moveTo>
                    <a:pt x="19926" y="613"/>
                  </a:moveTo>
                  <a:cubicBezTo>
                    <a:pt x="19932" y="617"/>
                    <a:pt x="19938" y="617"/>
                    <a:pt x="19950" y="617"/>
                  </a:cubicBezTo>
                  <a:cubicBezTo>
                    <a:pt x="19942" y="615"/>
                    <a:pt x="19934" y="614"/>
                    <a:pt x="19926" y="613"/>
                  </a:cubicBezTo>
                  <a:close/>
                  <a:moveTo>
                    <a:pt x="5968" y="4257"/>
                  </a:moveTo>
                  <a:cubicBezTo>
                    <a:pt x="5837" y="4366"/>
                    <a:pt x="5726" y="4455"/>
                    <a:pt x="5593" y="4565"/>
                  </a:cubicBezTo>
                  <a:cubicBezTo>
                    <a:pt x="5479" y="4679"/>
                    <a:pt x="5365" y="4771"/>
                    <a:pt x="5228" y="4885"/>
                  </a:cubicBezTo>
                  <a:cubicBezTo>
                    <a:pt x="5114" y="4976"/>
                    <a:pt x="5000" y="5067"/>
                    <a:pt x="4863" y="5182"/>
                  </a:cubicBezTo>
                  <a:cubicBezTo>
                    <a:pt x="5114" y="4931"/>
                    <a:pt x="5388" y="4679"/>
                    <a:pt x="5684" y="4474"/>
                  </a:cubicBezTo>
                  <a:cubicBezTo>
                    <a:pt x="5753" y="4406"/>
                    <a:pt x="5844" y="4337"/>
                    <a:pt x="5913" y="4291"/>
                  </a:cubicBezTo>
                  <a:cubicBezTo>
                    <a:pt x="5931" y="4273"/>
                    <a:pt x="5950" y="4269"/>
                    <a:pt x="5968" y="4257"/>
                  </a:cubicBezTo>
                  <a:close/>
                  <a:moveTo>
                    <a:pt x="16321" y="0"/>
                  </a:moveTo>
                  <a:cubicBezTo>
                    <a:pt x="16116" y="0"/>
                    <a:pt x="15910" y="23"/>
                    <a:pt x="15705" y="46"/>
                  </a:cubicBezTo>
                  <a:cubicBezTo>
                    <a:pt x="15636" y="46"/>
                    <a:pt x="15545" y="69"/>
                    <a:pt x="15476" y="69"/>
                  </a:cubicBezTo>
                  <a:lnTo>
                    <a:pt x="15499" y="69"/>
                  </a:lnTo>
                  <a:cubicBezTo>
                    <a:pt x="15137" y="91"/>
                    <a:pt x="14798" y="136"/>
                    <a:pt x="14436" y="182"/>
                  </a:cubicBezTo>
                  <a:lnTo>
                    <a:pt x="14436" y="182"/>
                  </a:lnTo>
                  <a:cubicBezTo>
                    <a:pt x="14447" y="179"/>
                    <a:pt x="14458" y="173"/>
                    <a:pt x="14469" y="167"/>
                  </a:cubicBezTo>
                  <a:lnTo>
                    <a:pt x="14469" y="167"/>
                  </a:lnTo>
                  <a:cubicBezTo>
                    <a:pt x="14405" y="183"/>
                    <a:pt x="14327" y="183"/>
                    <a:pt x="14267" y="183"/>
                  </a:cubicBezTo>
                  <a:cubicBezTo>
                    <a:pt x="13947" y="229"/>
                    <a:pt x="13605" y="251"/>
                    <a:pt x="13285" y="297"/>
                  </a:cubicBezTo>
                  <a:cubicBezTo>
                    <a:pt x="12988" y="365"/>
                    <a:pt x="12669" y="434"/>
                    <a:pt x="12372" y="502"/>
                  </a:cubicBezTo>
                  <a:cubicBezTo>
                    <a:pt x="12212" y="548"/>
                    <a:pt x="12075" y="571"/>
                    <a:pt x="11916" y="617"/>
                  </a:cubicBezTo>
                  <a:cubicBezTo>
                    <a:pt x="11779" y="662"/>
                    <a:pt x="11619" y="708"/>
                    <a:pt x="11482" y="754"/>
                  </a:cubicBezTo>
                  <a:cubicBezTo>
                    <a:pt x="11322" y="799"/>
                    <a:pt x="11162" y="845"/>
                    <a:pt x="11003" y="913"/>
                  </a:cubicBezTo>
                  <a:cubicBezTo>
                    <a:pt x="10866" y="959"/>
                    <a:pt x="10706" y="1027"/>
                    <a:pt x="10546" y="1073"/>
                  </a:cubicBezTo>
                  <a:cubicBezTo>
                    <a:pt x="10364" y="1142"/>
                    <a:pt x="10204" y="1210"/>
                    <a:pt x="10044" y="1278"/>
                  </a:cubicBezTo>
                  <a:cubicBezTo>
                    <a:pt x="9884" y="1347"/>
                    <a:pt x="9724" y="1393"/>
                    <a:pt x="9565" y="1461"/>
                  </a:cubicBezTo>
                  <a:cubicBezTo>
                    <a:pt x="9428" y="1530"/>
                    <a:pt x="9268" y="1621"/>
                    <a:pt x="9108" y="1689"/>
                  </a:cubicBezTo>
                  <a:cubicBezTo>
                    <a:pt x="8971" y="1758"/>
                    <a:pt x="8834" y="1803"/>
                    <a:pt x="8697" y="1872"/>
                  </a:cubicBezTo>
                  <a:cubicBezTo>
                    <a:pt x="8401" y="2032"/>
                    <a:pt x="8104" y="2191"/>
                    <a:pt x="7784" y="2351"/>
                  </a:cubicBezTo>
                  <a:cubicBezTo>
                    <a:pt x="7647" y="2420"/>
                    <a:pt x="7510" y="2488"/>
                    <a:pt x="7373" y="2580"/>
                  </a:cubicBezTo>
                  <a:cubicBezTo>
                    <a:pt x="7236" y="2671"/>
                    <a:pt x="7100" y="2739"/>
                    <a:pt x="6985" y="2831"/>
                  </a:cubicBezTo>
                  <a:cubicBezTo>
                    <a:pt x="6712" y="2990"/>
                    <a:pt x="6438" y="3150"/>
                    <a:pt x="6187" y="3333"/>
                  </a:cubicBezTo>
                  <a:cubicBezTo>
                    <a:pt x="6050" y="3424"/>
                    <a:pt x="5913" y="3515"/>
                    <a:pt x="5776" y="3607"/>
                  </a:cubicBezTo>
                  <a:cubicBezTo>
                    <a:pt x="5616" y="3721"/>
                    <a:pt x="5456" y="3835"/>
                    <a:pt x="5319" y="3926"/>
                  </a:cubicBezTo>
                  <a:cubicBezTo>
                    <a:pt x="5068" y="4109"/>
                    <a:pt x="4863" y="4291"/>
                    <a:pt x="4634" y="4497"/>
                  </a:cubicBezTo>
                  <a:cubicBezTo>
                    <a:pt x="4406" y="4725"/>
                    <a:pt x="4178" y="4953"/>
                    <a:pt x="3950" y="5182"/>
                  </a:cubicBezTo>
                  <a:cubicBezTo>
                    <a:pt x="3744" y="5410"/>
                    <a:pt x="3539" y="5638"/>
                    <a:pt x="3333" y="5844"/>
                  </a:cubicBezTo>
                  <a:cubicBezTo>
                    <a:pt x="3128" y="6095"/>
                    <a:pt x="2900" y="6346"/>
                    <a:pt x="2694" y="6597"/>
                  </a:cubicBezTo>
                  <a:cubicBezTo>
                    <a:pt x="2466" y="6871"/>
                    <a:pt x="2283" y="7145"/>
                    <a:pt x="2078" y="7418"/>
                  </a:cubicBezTo>
                  <a:cubicBezTo>
                    <a:pt x="1987" y="7533"/>
                    <a:pt x="1873" y="7670"/>
                    <a:pt x="1781" y="7784"/>
                  </a:cubicBezTo>
                  <a:cubicBezTo>
                    <a:pt x="1690" y="7921"/>
                    <a:pt x="1599" y="8058"/>
                    <a:pt x="1507" y="8195"/>
                  </a:cubicBezTo>
                  <a:cubicBezTo>
                    <a:pt x="1370" y="8400"/>
                    <a:pt x="1233" y="8628"/>
                    <a:pt x="1096" y="8856"/>
                  </a:cubicBezTo>
                  <a:cubicBezTo>
                    <a:pt x="982" y="9062"/>
                    <a:pt x="845" y="9290"/>
                    <a:pt x="731" y="9518"/>
                  </a:cubicBezTo>
                  <a:cubicBezTo>
                    <a:pt x="617" y="9769"/>
                    <a:pt x="480" y="9998"/>
                    <a:pt x="389" y="10249"/>
                  </a:cubicBezTo>
                  <a:cubicBezTo>
                    <a:pt x="343" y="10363"/>
                    <a:pt x="298" y="10477"/>
                    <a:pt x="275" y="10591"/>
                  </a:cubicBezTo>
                  <a:cubicBezTo>
                    <a:pt x="252" y="10705"/>
                    <a:pt x="229" y="10819"/>
                    <a:pt x="206" y="10934"/>
                  </a:cubicBezTo>
                  <a:cubicBezTo>
                    <a:pt x="206" y="11002"/>
                    <a:pt x="183" y="11071"/>
                    <a:pt x="183" y="11162"/>
                  </a:cubicBezTo>
                  <a:cubicBezTo>
                    <a:pt x="161" y="11230"/>
                    <a:pt x="138" y="11322"/>
                    <a:pt x="115" y="11390"/>
                  </a:cubicBezTo>
                  <a:cubicBezTo>
                    <a:pt x="92" y="11459"/>
                    <a:pt x="69" y="11550"/>
                    <a:pt x="47" y="11618"/>
                  </a:cubicBezTo>
                  <a:cubicBezTo>
                    <a:pt x="24" y="11664"/>
                    <a:pt x="24" y="11710"/>
                    <a:pt x="1" y="11755"/>
                  </a:cubicBezTo>
                  <a:cubicBezTo>
                    <a:pt x="1" y="11778"/>
                    <a:pt x="1" y="11824"/>
                    <a:pt x="1" y="11847"/>
                  </a:cubicBezTo>
                  <a:cubicBezTo>
                    <a:pt x="1" y="11915"/>
                    <a:pt x="1" y="11961"/>
                    <a:pt x="24" y="12029"/>
                  </a:cubicBezTo>
                  <a:cubicBezTo>
                    <a:pt x="69" y="12098"/>
                    <a:pt x="161" y="12143"/>
                    <a:pt x="252" y="12143"/>
                  </a:cubicBezTo>
                  <a:cubicBezTo>
                    <a:pt x="264" y="12146"/>
                    <a:pt x="276" y="12148"/>
                    <a:pt x="288" y="12148"/>
                  </a:cubicBezTo>
                  <a:cubicBezTo>
                    <a:pt x="366" y="12148"/>
                    <a:pt x="438" y="12088"/>
                    <a:pt x="457" y="12029"/>
                  </a:cubicBezTo>
                  <a:cubicBezTo>
                    <a:pt x="526" y="11938"/>
                    <a:pt x="572" y="11847"/>
                    <a:pt x="594" y="11755"/>
                  </a:cubicBezTo>
                  <a:cubicBezTo>
                    <a:pt x="640" y="11687"/>
                    <a:pt x="663" y="11596"/>
                    <a:pt x="686" y="11527"/>
                  </a:cubicBezTo>
                  <a:cubicBezTo>
                    <a:pt x="754" y="11367"/>
                    <a:pt x="823" y="11185"/>
                    <a:pt x="891" y="11025"/>
                  </a:cubicBezTo>
                  <a:cubicBezTo>
                    <a:pt x="1028" y="10728"/>
                    <a:pt x="1165" y="10454"/>
                    <a:pt x="1302" y="10180"/>
                  </a:cubicBezTo>
                  <a:cubicBezTo>
                    <a:pt x="1393" y="10043"/>
                    <a:pt x="1462" y="9884"/>
                    <a:pt x="1530" y="9747"/>
                  </a:cubicBezTo>
                  <a:cubicBezTo>
                    <a:pt x="1621" y="9610"/>
                    <a:pt x="1713" y="9473"/>
                    <a:pt x="1804" y="9336"/>
                  </a:cubicBezTo>
                  <a:cubicBezTo>
                    <a:pt x="1987" y="9085"/>
                    <a:pt x="2146" y="8811"/>
                    <a:pt x="2329" y="8537"/>
                  </a:cubicBezTo>
                  <a:cubicBezTo>
                    <a:pt x="2489" y="8286"/>
                    <a:pt x="2671" y="8058"/>
                    <a:pt x="2854" y="7829"/>
                  </a:cubicBezTo>
                  <a:cubicBezTo>
                    <a:pt x="2877" y="7807"/>
                    <a:pt x="2877" y="7807"/>
                    <a:pt x="2877" y="7807"/>
                  </a:cubicBezTo>
                  <a:lnTo>
                    <a:pt x="2877" y="7807"/>
                  </a:lnTo>
                  <a:cubicBezTo>
                    <a:pt x="2877" y="7807"/>
                    <a:pt x="2867" y="7807"/>
                    <a:pt x="2860" y="7813"/>
                  </a:cubicBezTo>
                  <a:lnTo>
                    <a:pt x="2860" y="7813"/>
                  </a:lnTo>
                  <a:cubicBezTo>
                    <a:pt x="2864" y="7809"/>
                    <a:pt x="2869" y="7807"/>
                    <a:pt x="2877" y="7807"/>
                  </a:cubicBezTo>
                  <a:cubicBezTo>
                    <a:pt x="3082" y="7578"/>
                    <a:pt x="3265" y="7327"/>
                    <a:pt x="3470" y="7122"/>
                  </a:cubicBezTo>
                  <a:cubicBezTo>
                    <a:pt x="3699" y="6871"/>
                    <a:pt x="3904" y="6665"/>
                    <a:pt x="4132" y="6437"/>
                  </a:cubicBezTo>
                  <a:cubicBezTo>
                    <a:pt x="4246" y="6323"/>
                    <a:pt x="4361" y="6209"/>
                    <a:pt x="4475" y="6095"/>
                  </a:cubicBezTo>
                  <a:cubicBezTo>
                    <a:pt x="4589" y="5980"/>
                    <a:pt x="4726" y="5866"/>
                    <a:pt x="4840" y="5752"/>
                  </a:cubicBezTo>
                  <a:cubicBezTo>
                    <a:pt x="5091" y="5547"/>
                    <a:pt x="5342" y="5341"/>
                    <a:pt x="5570" y="5136"/>
                  </a:cubicBezTo>
                  <a:cubicBezTo>
                    <a:pt x="5684" y="5022"/>
                    <a:pt x="5821" y="4931"/>
                    <a:pt x="5935" y="4839"/>
                  </a:cubicBezTo>
                  <a:cubicBezTo>
                    <a:pt x="6050" y="4725"/>
                    <a:pt x="6141" y="4634"/>
                    <a:pt x="6278" y="4520"/>
                  </a:cubicBezTo>
                  <a:cubicBezTo>
                    <a:pt x="6529" y="4337"/>
                    <a:pt x="6757" y="4132"/>
                    <a:pt x="7031" y="3949"/>
                  </a:cubicBezTo>
                  <a:lnTo>
                    <a:pt x="7031" y="3949"/>
                  </a:lnTo>
                  <a:cubicBezTo>
                    <a:pt x="7008" y="3972"/>
                    <a:pt x="6985" y="3972"/>
                    <a:pt x="6985" y="3995"/>
                  </a:cubicBezTo>
                  <a:cubicBezTo>
                    <a:pt x="7305" y="3766"/>
                    <a:pt x="7602" y="3515"/>
                    <a:pt x="7921" y="3287"/>
                  </a:cubicBezTo>
                  <a:cubicBezTo>
                    <a:pt x="8286" y="3036"/>
                    <a:pt x="8674" y="2808"/>
                    <a:pt x="9063" y="2580"/>
                  </a:cubicBezTo>
                  <a:cubicBezTo>
                    <a:pt x="9268" y="2465"/>
                    <a:pt x="9473" y="2351"/>
                    <a:pt x="9702" y="2237"/>
                  </a:cubicBezTo>
                  <a:cubicBezTo>
                    <a:pt x="9793" y="2169"/>
                    <a:pt x="9907" y="2123"/>
                    <a:pt x="9998" y="2055"/>
                  </a:cubicBezTo>
                  <a:cubicBezTo>
                    <a:pt x="10158" y="1986"/>
                    <a:pt x="10295" y="1918"/>
                    <a:pt x="10432" y="1849"/>
                  </a:cubicBezTo>
                  <a:cubicBezTo>
                    <a:pt x="10478" y="1849"/>
                    <a:pt x="10501" y="1826"/>
                    <a:pt x="10501" y="1781"/>
                  </a:cubicBezTo>
                  <a:cubicBezTo>
                    <a:pt x="10569" y="1758"/>
                    <a:pt x="10637" y="1735"/>
                    <a:pt x="10706" y="1712"/>
                  </a:cubicBezTo>
                  <a:cubicBezTo>
                    <a:pt x="11003" y="1598"/>
                    <a:pt x="11299" y="1484"/>
                    <a:pt x="11596" y="1370"/>
                  </a:cubicBezTo>
                  <a:cubicBezTo>
                    <a:pt x="11893" y="1278"/>
                    <a:pt x="12190" y="1210"/>
                    <a:pt x="12486" y="1142"/>
                  </a:cubicBezTo>
                  <a:cubicBezTo>
                    <a:pt x="12783" y="1050"/>
                    <a:pt x="13080" y="982"/>
                    <a:pt x="13377" y="913"/>
                  </a:cubicBezTo>
                  <a:cubicBezTo>
                    <a:pt x="13696" y="845"/>
                    <a:pt x="14016" y="799"/>
                    <a:pt x="14312" y="776"/>
                  </a:cubicBezTo>
                  <a:cubicBezTo>
                    <a:pt x="14678" y="731"/>
                    <a:pt x="15020" y="662"/>
                    <a:pt x="15385" y="617"/>
                  </a:cubicBezTo>
                  <a:cubicBezTo>
                    <a:pt x="15545" y="594"/>
                    <a:pt x="15728" y="571"/>
                    <a:pt x="15887" y="525"/>
                  </a:cubicBezTo>
                  <a:cubicBezTo>
                    <a:pt x="16024" y="502"/>
                    <a:pt x="16161" y="480"/>
                    <a:pt x="16321" y="480"/>
                  </a:cubicBezTo>
                  <a:cubicBezTo>
                    <a:pt x="16618" y="457"/>
                    <a:pt x="16914" y="434"/>
                    <a:pt x="17211" y="434"/>
                  </a:cubicBezTo>
                  <a:cubicBezTo>
                    <a:pt x="17371" y="434"/>
                    <a:pt x="17508" y="457"/>
                    <a:pt x="17645" y="457"/>
                  </a:cubicBezTo>
                  <a:cubicBezTo>
                    <a:pt x="17805" y="480"/>
                    <a:pt x="17964" y="480"/>
                    <a:pt x="18124" y="502"/>
                  </a:cubicBezTo>
                  <a:lnTo>
                    <a:pt x="19014" y="502"/>
                  </a:lnTo>
                  <a:cubicBezTo>
                    <a:pt x="19326" y="502"/>
                    <a:pt x="19616" y="568"/>
                    <a:pt x="19926" y="613"/>
                  </a:cubicBezTo>
                  <a:lnTo>
                    <a:pt x="19926" y="613"/>
                  </a:lnTo>
                  <a:cubicBezTo>
                    <a:pt x="19921" y="610"/>
                    <a:pt x="19915" y="604"/>
                    <a:pt x="19905" y="594"/>
                  </a:cubicBezTo>
                  <a:lnTo>
                    <a:pt x="19905" y="594"/>
                  </a:lnTo>
                  <a:cubicBezTo>
                    <a:pt x="20178" y="639"/>
                    <a:pt x="20452" y="685"/>
                    <a:pt x="20726" y="731"/>
                  </a:cubicBezTo>
                  <a:lnTo>
                    <a:pt x="20703" y="731"/>
                  </a:lnTo>
                  <a:cubicBezTo>
                    <a:pt x="20955" y="776"/>
                    <a:pt x="21183" y="822"/>
                    <a:pt x="21411" y="868"/>
                  </a:cubicBezTo>
                  <a:cubicBezTo>
                    <a:pt x="21662" y="936"/>
                    <a:pt x="21913" y="1005"/>
                    <a:pt x="22164" y="1050"/>
                  </a:cubicBezTo>
                  <a:cubicBezTo>
                    <a:pt x="22438" y="1096"/>
                    <a:pt x="22689" y="1164"/>
                    <a:pt x="22963" y="1233"/>
                  </a:cubicBezTo>
                  <a:cubicBezTo>
                    <a:pt x="23077" y="1278"/>
                    <a:pt x="23191" y="1324"/>
                    <a:pt x="23328" y="1347"/>
                  </a:cubicBezTo>
                  <a:cubicBezTo>
                    <a:pt x="23442" y="1393"/>
                    <a:pt x="23557" y="1415"/>
                    <a:pt x="23671" y="1461"/>
                  </a:cubicBezTo>
                  <a:cubicBezTo>
                    <a:pt x="23683" y="1467"/>
                    <a:pt x="23695" y="1470"/>
                    <a:pt x="23707" y="1470"/>
                  </a:cubicBezTo>
                  <a:cubicBezTo>
                    <a:pt x="23739" y="1470"/>
                    <a:pt x="23768" y="1449"/>
                    <a:pt x="23785" y="1415"/>
                  </a:cubicBezTo>
                  <a:cubicBezTo>
                    <a:pt x="23785" y="1370"/>
                    <a:pt x="23762" y="1324"/>
                    <a:pt x="23716" y="1301"/>
                  </a:cubicBezTo>
                  <a:cubicBezTo>
                    <a:pt x="23579" y="1256"/>
                    <a:pt x="23420" y="1210"/>
                    <a:pt x="23283" y="1164"/>
                  </a:cubicBezTo>
                  <a:cubicBezTo>
                    <a:pt x="23123" y="1119"/>
                    <a:pt x="22963" y="1073"/>
                    <a:pt x="22803" y="1027"/>
                  </a:cubicBezTo>
                  <a:cubicBezTo>
                    <a:pt x="22484" y="936"/>
                    <a:pt x="22164" y="868"/>
                    <a:pt x="21845" y="776"/>
                  </a:cubicBezTo>
                  <a:cubicBezTo>
                    <a:pt x="21548" y="685"/>
                    <a:pt x="21251" y="594"/>
                    <a:pt x="20932" y="525"/>
                  </a:cubicBezTo>
                  <a:cubicBezTo>
                    <a:pt x="20795" y="480"/>
                    <a:pt x="20658" y="457"/>
                    <a:pt x="20521" y="434"/>
                  </a:cubicBezTo>
                  <a:cubicBezTo>
                    <a:pt x="20338" y="388"/>
                    <a:pt x="20178" y="365"/>
                    <a:pt x="19996" y="320"/>
                  </a:cubicBezTo>
                  <a:cubicBezTo>
                    <a:pt x="19699" y="274"/>
                    <a:pt x="19380" y="183"/>
                    <a:pt x="19060" y="160"/>
                  </a:cubicBezTo>
                  <a:cubicBezTo>
                    <a:pt x="18923" y="137"/>
                    <a:pt x="18786" y="137"/>
                    <a:pt x="18626" y="137"/>
                  </a:cubicBezTo>
                  <a:cubicBezTo>
                    <a:pt x="18489" y="137"/>
                    <a:pt x="18330" y="114"/>
                    <a:pt x="18170" y="114"/>
                  </a:cubicBezTo>
                  <a:cubicBezTo>
                    <a:pt x="17850" y="69"/>
                    <a:pt x="17554" y="23"/>
                    <a:pt x="17234" y="0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36"/>
            <p:cNvSpPr/>
            <p:nvPr/>
          </p:nvSpPr>
          <p:spPr>
            <a:xfrm>
              <a:off x="12599581" y="3419222"/>
              <a:ext cx="726096" cy="310138"/>
            </a:xfrm>
            <a:custGeom>
              <a:avLst/>
              <a:gdLst/>
              <a:ahLst/>
              <a:cxnLst/>
              <a:rect l="l" t="t" r="r" b="b"/>
              <a:pathLst>
                <a:path w="26067" h="11134" extrusionOk="0">
                  <a:moveTo>
                    <a:pt x="16229" y="549"/>
                  </a:moveTo>
                  <a:cubicBezTo>
                    <a:pt x="15887" y="572"/>
                    <a:pt x="15544" y="594"/>
                    <a:pt x="15202" y="617"/>
                  </a:cubicBezTo>
                  <a:lnTo>
                    <a:pt x="14974" y="617"/>
                  </a:lnTo>
                  <a:cubicBezTo>
                    <a:pt x="15133" y="617"/>
                    <a:pt x="15293" y="594"/>
                    <a:pt x="15430" y="594"/>
                  </a:cubicBezTo>
                  <a:cubicBezTo>
                    <a:pt x="15590" y="572"/>
                    <a:pt x="15773" y="572"/>
                    <a:pt x="15932" y="549"/>
                  </a:cubicBezTo>
                  <a:close/>
                  <a:moveTo>
                    <a:pt x="20624" y="935"/>
                  </a:moveTo>
                  <a:cubicBezTo>
                    <a:pt x="20630" y="937"/>
                    <a:pt x="20634" y="937"/>
                    <a:pt x="20634" y="937"/>
                  </a:cubicBezTo>
                  <a:cubicBezTo>
                    <a:pt x="20631" y="936"/>
                    <a:pt x="20627" y="936"/>
                    <a:pt x="20624" y="935"/>
                  </a:cubicBezTo>
                  <a:close/>
                  <a:moveTo>
                    <a:pt x="5953" y="4630"/>
                  </a:moveTo>
                  <a:cubicBezTo>
                    <a:pt x="5939" y="4639"/>
                    <a:pt x="5926" y="4648"/>
                    <a:pt x="5912" y="4657"/>
                  </a:cubicBezTo>
                  <a:cubicBezTo>
                    <a:pt x="5929" y="4657"/>
                    <a:pt x="5945" y="4645"/>
                    <a:pt x="5953" y="4630"/>
                  </a:cubicBezTo>
                  <a:close/>
                  <a:moveTo>
                    <a:pt x="15955" y="1"/>
                  </a:moveTo>
                  <a:cubicBezTo>
                    <a:pt x="15636" y="1"/>
                    <a:pt x="15339" y="24"/>
                    <a:pt x="15019" y="47"/>
                  </a:cubicBezTo>
                  <a:cubicBezTo>
                    <a:pt x="14859" y="47"/>
                    <a:pt x="14700" y="47"/>
                    <a:pt x="14563" y="69"/>
                  </a:cubicBezTo>
                  <a:cubicBezTo>
                    <a:pt x="14380" y="69"/>
                    <a:pt x="14198" y="92"/>
                    <a:pt x="14015" y="115"/>
                  </a:cubicBezTo>
                  <a:cubicBezTo>
                    <a:pt x="13695" y="161"/>
                    <a:pt x="13376" y="229"/>
                    <a:pt x="13056" y="275"/>
                  </a:cubicBezTo>
                  <a:cubicBezTo>
                    <a:pt x="12737" y="321"/>
                    <a:pt x="12417" y="389"/>
                    <a:pt x="12120" y="480"/>
                  </a:cubicBezTo>
                  <a:cubicBezTo>
                    <a:pt x="11824" y="549"/>
                    <a:pt x="11527" y="617"/>
                    <a:pt x="11230" y="686"/>
                  </a:cubicBezTo>
                  <a:cubicBezTo>
                    <a:pt x="10911" y="800"/>
                    <a:pt x="10591" y="891"/>
                    <a:pt x="10294" y="1005"/>
                  </a:cubicBezTo>
                  <a:cubicBezTo>
                    <a:pt x="10089" y="1074"/>
                    <a:pt x="9906" y="1142"/>
                    <a:pt x="9724" y="1234"/>
                  </a:cubicBezTo>
                  <a:cubicBezTo>
                    <a:pt x="9587" y="1279"/>
                    <a:pt x="9450" y="1348"/>
                    <a:pt x="9313" y="1416"/>
                  </a:cubicBezTo>
                  <a:cubicBezTo>
                    <a:pt x="8993" y="1576"/>
                    <a:pt x="8697" y="1713"/>
                    <a:pt x="8400" y="1873"/>
                  </a:cubicBezTo>
                  <a:cubicBezTo>
                    <a:pt x="8103" y="2032"/>
                    <a:pt x="7829" y="2192"/>
                    <a:pt x="7533" y="2352"/>
                  </a:cubicBezTo>
                  <a:cubicBezTo>
                    <a:pt x="6962" y="2672"/>
                    <a:pt x="6391" y="3060"/>
                    <a:pt x="5866" y="3448"/>
                  </a:cubicBezTo>
                  <a:cubicBezTo>
                    <a:pt x="5615" y="3653"/>
                    <a:pt x="5341" y="3858"/>
                    <a:pt x="5090" y="4064"/>
                  </a:cubicBezTo>
                  <a:cubicBezTo>
                    <a:pt x="4816" y="4246"/>
                    <a:pt x="4565" y="4475"/>
                    <a:pt x="4337" y="4680"/>
                  </a:cubicBezTo>
                  <a:cubicBezTo>
                    <a:pt x="4109" y="4863"/>
                    <a:pt x="3881" y="5068"/>
                    <a:pt x="3675" y="5274"/>
                  </a:cubicBezTo>
                  <a:cubicBezTo>
                    <a:pt x="3447" y="5479"/>
                    <a:pt x="3241" y="5707"/>
                    <a:pt x="3013" y="5936"/>
                  </a:cubicBezTo>
                  <a:cubicBezTo>
                    <a:pt x="2785" y="6164"/>
                    <a:pt x="2579" y="6415"/>
                    <a:pt x="2374" y="6643"/>
                  </a:cubicBezTo>
                  <a:cubicBezTo>
                    <a:pt x="2146" y="6917"/>
                    <a:pt x="1940" y="7168"/>
                    <a:pt x="1735" y="7442"/>
                  </a:cubicBezTo>
                  <a:cubicBezTo>
                    <a:pt x="1575" y="7647"/>
                    <a:pt x="1415" y="7853"/>
                    <a:pt x="1278" y="8081"/>
                  </a:cubicBezTo>
                  <a:cubicBezTo>
                    <a:pt x="1233" y="8172"/>
                    <a:pt x="1164" y="8264"/>
                    <a:pt x="1096" y="8355"/>
                  </a:cubicBezTo>
                  <a:cubicBezTo>
                    <a:pt x="1027" y="8469"/>
                    <a:pt x="959" y="8560"/>
                    <a:pt x="890" y="8675"/>
                  </a:cubicBezTo>
                  <a:cubicBezTo>
                    <a:pt x="822" y="8766"/>
                    <a:pt x="776" y="8880"/>
                    <a:pt x="708" y="8971"/>
                  </a:cubicBezTo>
                  <a:cubicBezTo>
                    <a:pt x="639" y="9085"/>
                    <a:pt x="594" y="9200"/>
                    <a:pt x="525" y="9314"/>
                  </a:cubicBezTo>
                  <a:cubicBezTo>
                    <a:pt x="457" y="9428"/>
                    <a:pt x="388" y="9542"/>
                    <a:pt x="343" y="9656"/>
                  </a:cubicBezTo>
                  <a:cubicBezTo>
                    <a:pt x="274" y="9770"/>
                    <a:pt x="206" y="9907"/>
                    <a:pt x="160" y="10044"/>
                  </a:cubicBezTo>
                  <a:cubicBezTo>
                    <a:pt x="114" y="10158"/>
                    <a:pt x="69" y="10272"/>
                    <a:pt x="23" y="10386"/>
                  </a:cubicBezTo>
                  <a:cubicBezTo>
                    <a:pt x="0" y="10455"/>
                    <a:pt x="0" y="10523"/>
                    <a:pt x="0" y="10592"/>
                  </a:cubicBezTo>
                  <a:cubicBezTo>
                    <a:pt x="0" y="10615"/>
                    <a:pt x="0" y="10660"/>
                    <a:pt x="23" y="10706"/>
                  </a:cubicBezTo>
                  <a:cubicBezTo>
                    <a:pt x="23" y="10752"/>
                    <a:pt x="46" y="10774"/>
                    <a:pt x="69" y="10820"/>
                  </a:cubicBezTo>
                  <a:cubicBezTo>
                    <a:pt x="92" y="10889"/>
                    <a:pt x="114" y="10934"/>
                    <a:pt x="160" y="10980"/>
                  </a:cubicBezTo>
                  <a:cubicBezTo>
                    <a:pt x="206" y="11048"/>
                    <a:pt x="274" y="11094"/>
                    <a:pt x="343" y="11117"/>
                  </a:cubicBezTo>
                  <a:cubicBezTo>
                    <a:pt x="377" y="11128"/>
                    <a:pt x="411" y="11134"/>
                    <a:pt x="442" y="11134"/>
                  </a:cubicBezTo>
                  <a:cubicBezTo>
                    <a:pt x="474" y="11134"/>
                    <a:pt x="502" y="11128"/>
                    <a:pt x="525" y="11117"/>
                  </a:cubicBezTo>
                  <a:cubicBezTo>
                    <a:pt x="594" y="11117"/>
                    <a:pt x="639" y="11071"/>
                    <a:pt x="685" y="11048"/>
                  </a:cubicBezTo>
                  <a:cubicBezTo>
                    <a:pt x="731" y="11003"/>
                    <a:pt x="753" y="10957"/>
                    <a:pt x="776" y="10911"/>
                  </a:cubicBezTo>
                  <a:cubicBezTo>
                    <a:pt x="799" y="10889"/>
                    <a:pt x="822" y="10866"/>
                    <a:pt x="822" y="10843"/>
                  </a:cubicBezTo>
                  <a:cubicBezTo>
                    <a:pt x="913" y="10706"/>
                    <a:pt x="982" y="10569"/>
                    <a:pt x="1050" y="10409"/>
                  </a:cubicBezTo>
                  <a:cubicBezTo>
                    <a:pt x="1119" y="10295"/>
                    <a:pt x="1187" y="10158"/>
                    <a:pt x="1256" y="10021"/>
                  </a:cubicBezTo>
                  <a:cubicBezTo>
                    <a:pt x="1324" y="9861"/>
                    <a:pt x="1415" y="9725"/>
                    <a:pt x="1507" y="9588"/>
                  </a:cubicBezTo>
                  <a:cubicBezTo>
                    <a:pt x="1598" y="9451"/>
                    <a:pt x="1712" y="9314"/>
                    <a:pt x="1803" y="9177"/>
                  </a:cubicBezTo>
                  <a:cubicBezTo>
                    <a:pt x="2022" y="8892"/>
                    <a:pt x="2241" y="8587"/>
                    <a:pt x="2479" y="8281"/>
                  </a:cubicBezTo>
                  <a:lnTo>
                    <a:pt x="2479" y="8281"/>
                  </a:lnTo>
                  <a:lnTo>
                    <a:pt x="2465" y="8309"/>
                  </a:lnTo>
                  <a:cubicBezTo>
                    <a:pt x="2486" y="8289"/>
                    <a:pt x="2488" y="8287"/>
                    <a:pt x="2488" y="8270"/>
                  </a:cubicBezTo>
                  <a:lnTo>
                    <a:pt x="2488" y="8270"/>
                  </a:lnTo>
                  <a:cubicBezTo>
                    <a:pt x="2485" y="8274"/>
                    <a:pt x="2482" y="8278"/>
                    <a:pt x="2479" y="8281"/>
                  </a:cubicBezTo>
                  <a:lnTo>
                    <a:pt x="2479" y="8281"/>
                  </a:lnTo>
                  <a:lnTo>
                    <a:pt x="2488" y="8264"/>
                  </a:lnTo>
                  <a:lnTo>
                    <a:pt x="2488" y="8264"/>
                  </a:lnTo>
                  <a:cubicBezTo>
                    <a:pt x="2488" y="8266"/>
                    <a:pt x="2488" y="8268"/>
                    <a:pt x="2488" y="8270"/>
                  </a:cubicBezTo>
                  <a:lnTo>
                    <a:pt x="2488" y="8270"/>
                  </a:lnTo>
                  <a:cubicBezTo>
                    <a:pt x="2496" y="8260"/>
                    <a:pt x="2503" y="8251"/>
                    <a:pt x="2511" y="8241"/>
                  </a:cubicBezTo>
                  <a:cubicBezTo>
                    <a:pt x="2511" y="8241"/>
                    <a:pt x="2511" y="8264"/>
                    <a:pt x="2511" y="8264"/>
                  </a:cubicBezTo>
                  <a:cubicBezTo>
                    <a:pt x="2694" y="8013"/>
                    <a:pt x="2899" y="7762"/>
                    <a:pt x="3104" y="7510"/>
                  </a:cubicBezTo>
                  <a:cubicBezTo>
                    <a:pt x="3219" y="7396"/>
                    <a:pt x="3310" y="7282"/>
                    <a:pt x="3401" y="7145"/>
                  </a:cubicBezTo>
                  <a:cubicBezTo>
                    <a:pt x="3470" y="7077"/>
                    <a:pt x="3515" y="7008"/>
                    <a:pt x="3584" y="6940"/>
                  </a:cubicBezTo>
                  <a:cubicBezTo>
                    <a:pt x="3629" y="6871"/>
                    <a:pt x="3698" y="6780"/>
                    <a:pt x="3721" y="6689"/>
                  </a:cubicBezTo>
                  <a:cubicBezTo>
                    <a:pt x="3744" y="6666"/>
                    <a:pt x="3744" y="6643"/>
                    <a:pt x="3744" y="6620"/>
                  </a:cubicBezTo>
                  <a:cubicBezTo>
                    <a:pt x="3812" y="6529"/>
                    <a:pt x="3903" y="6438"/>
                    <a:pt x="3995" y="6346"/>
                  </a:cubicBezTo>
                  <a:cubicBezTo>
                    <a:pt x="4109" y="6232"/>
                    <a:pt x="4246" y="6118"/>
                    <a:pt x="4360" y="6004"/>
                  </a:cubicBezTo>
                  <a:cubicBezTo>
                    <a:pt x="4474" y="5890"/>
                    <a:pt x="4588" y="5776"/>
                    <a:pt x="4702" y="5662"/>
                  </a:cubicBezTo>
                  <a:cubicBezTo>
                    <a:pt x="4839" y="5525"/>
                    <a:pt x="4976" y="5411"/>
                    <a:pt x="5113" y="5296"/>
                  </a:cubicBezTo>
                  <a:cubicBezTo>
                    <a:pt x="5387" y="5045"/>
                    <a:pt x="5684" y="4840"/>
                    <a:pt x="5958" y="4612"/>
                  </a:cubicBezTo>
                  <a:lnTo>
                    <a:pt x="5958" y="4612"/>
                  </a:lnTo>
                  <a:cubicBezTo>
                    <a:pt x="5958" y="4618"/>
                    <a:pt x="5956" y="4624"/>
                    <a:pt x="5953" y="4630"/>
                  </a:cubicBezTo>
                  <a:lnTo>
                    <a:pt x="5953" y="4630"/>
                  </a:lnTo>
                  <a:cubicBezTo>
                    <a:pt x="6142" y="4502"/>
                    <a:pt x="6314" y="4373"/>
                    <a:pt x="6505" y="4224"/>
                  </a:cubicBezTo>
                  <a:cubicBezTo>
                    <a:pt x="6574" y="4155"/>
                    <a:pt x="6665" y="4110"/>
                    <a:pt x="6757" y="4041"/>
                  </a:cubicBezTo>
                  <a:cubicBezTo>
                    <a:pt x="6848" y="3950"/>
                    <a:pt x="6939" y="3881"/>
                    <a:pt x="7030" y="3813"/>
                  </a:cubicBezTo>
                  <a:cubicBezTo>
                    <a:pt x="7053" y="3790"/>
                    <a:pt x="7076" y="3744"/>
                    <a:pt x="7076" y="3721"/>
                  </a:cubicBezTo>
                  <a:cubicBezTo>
                    <a:pt x="7122" y="3699"/>
                    <a:pt x="7190" y="3653"/>
                    <a:pt x="7236" y="3630"/>
                  </a:cubicBezTo>
                  <a:cubicBezTo>
                    <a:pt x="7510" y="3448"/>
                    <a:pt x="7806" y="3288"/>
                    <a:pt x="8080" y="3128"/>
                  </a:cubicBezTo>
                  <a:cubicBezTo>
                    <a:pt x="8377" y="2945"/>
                    <a:pt x="8674" y="2763"/>
                    <a:pt x="8993" y="2603"/>
                  </a:cubicBezTo>
                  <a:cubicBezTo>
                    <a:pt x="9130" y="2535"/>
                    <a:pt x="9267" y="2466"/>
                    <a:pt x="9404" y="2398"/>
                  </a:cubicBezTo>
                  <a:cubicBezTo>
                    <a:pt x="9473" y="2375"/>
                    <a:pt x="9541" y="2329"/>
                    <a:pt x="9610" y="2306"/>
                  </a:cubicBezTo>
                  <a:cubicBezTo>
                    <a:pt x="9678" y="2283"/>
                    <a:pt x="9747" y="2238"/>
                    <a:pt x="9815" y="2192"/>
                  </a:cubicBezTo>
                  <a:cubicBezTo>
                    <a:pt x="9838" y="2192"/>
                    <a:pt x="9861" y="2169"/>
                    <a:pt x="9884" y="2147"/>
                  </a:cubicBezTo>
                  <a:cubicBezTo>
                    <a:pt x="10043" y="2078"/>
                    <a:pt x="10226" y="1987"/>
                    <a:pt x="10386" y="1918"/>
                  </a:cubicBezTo>
                  <a:cubicBezTo>
                    <a:pt x="10546" y="1873"/>
                    <a:pt x="10705" y="1804"/>
                    <a:pt x="10842" y="1759"/>
                  </a:cubicBezTo>
                  <a:cubicBezTo>
                    <a:pt x="10865" y="1759"/>
                    <a:pt x="10911" y="1736"/>
                    <a:pt x="10934" y="1736"/>
                  </a:cubicBezTo>
                  <a:cubicBezTo>
                    <a:pt x="10956" y="1736"/>
                    <a:pt x="10979" y="1713"/>
                    <a:pt x="11002" y="1713"/>
                  </a:cubicBezTo>
                  <a:cubicBezTo>
                    <a:pt x="11070" y="1690"/>
                    <a:pt x="11139" y="1667"/>
                    <a:pt x="11185" y="1667"/>
                  </a:cubicBezTo>
                  <a:cubicBezTo>
                    <a:pt x="11344" y="1622"/>
                    <a:pt x="11481" y="1576"/>
                    <a:pt x="11618" y="1553"/>
                  </a:cubicBezTo>
                  <a:cubicBezTo>
                    <a:pt x="11892" y="1462"/>
                    <a:pt x="12166" y="1393"/>
                    <a:pt x="12440" y="1325"/>
                  </a:cubicBezTo>
                  <a:lnTo>
                    <a:pt x="12554" y="1279"/>
                  </a:lnTo>
                  <a:cubicBezTo>
                    <a:pt x="12782" y="1234"/>
                    <a:pt x="13033" y="1165"/>
                    <a:pt x="13262" y="1142"/>
                  </a:cubicBezTo>
                  <a:cubicBezTo>
                    <a:pt x="13421" y="1097"/>
                    <a:pt x="13581" y="1074"/>
                    <a:pt x="13741" y="1051"/>
                  </a:cubicBezTo>
                  <a:cubicBezTo>
                    <a:pt x="13901" y="1005"/>
                    <a:pt x="14083" y="982"/>
                    <a:pt x="14243" y="937"/>
                  </a:cubicBezTo>
                  <a:cubicBezTo>
                    <a:pt x="14266" y="914"/>
                    <a:pt x="14289" y="914"/>
                    <a:pt x="14312" y="891"/>
                  </a:cubicBezTo>
                  <a:cubicBezTo>
                    <a:pt x="14380" y="868"/>
                    <a:pt x="14449" y="868"/>
                    <a:pt x="14517" y="868"/>
                  </a:cubicBezTo>
                  <a:cubicBezTo>
                    <a:pt x="14837" y="846"/>
                    <a:pt x="15133" y="823"/>
                    <a:pt x="15453" y="800"/>
                  </a:cubicBezTo>
                  <a:lnTo>
                    <a:pt x="15567" y="800"/>
                  </a:lnTo>
                  <a:cubicBezTo>
                    <a:pt x="15499" y="846"/>
                    <a:pt x="15521" y="960"/>
                    <a:pt x="15590" y="960"/>
                  </a:cubicBezTo>
                  <a:cubicBezTo>
                    <a:pt x="15681" y="960"/>
                    <a:pt x="15795" y="937"/>
                    <a:pt x="15887" y="937"/>
                  </a:cubicBezTo>
                  <a:lnTo>
                    <a:pt x="15864" y="937"/>
                  </a:lnTo>
                  <a:cubicBezTo>
                    <a:pt x="16252" y="914"/>
                    <a:pt x="16640" y="891"/>
                    <a:pt x="17051" y="868"/>
                  </a:cubicBezTo>
                  <a:cubicBezTo>
                    <a:pt x="17233" y="846"/>
                    <a:pt x="17439" y="846"/>
                    <a:pt x="17621" y="846"/>
                  </a:cubicBezTo>
                  <a:cubicBezTo>
                    <a:pt x="17713" y="823"/>
                    <a:pt x="17827" y="823"/>
                    <a:pt x="17918" y="823"/>
                  </a:cubicBezTo>
                  <a:lnTo>
                    <a:pt x="18078" y="823"/>
                  </a:lnTo>
                  <a:cubicBezTo>
                    <a:pt x="18215" y="846"/>
                    <a:pt x="18375" y="868"/>
                    <a:pt x="18512" y="891"/>
                  </a:cubicBezTo>
                  <a:lnTo>
                    <a:pt x="18489" y="891"/>
                  </a:lnTo>
                  <a:cubicBezTo>
                    <a:pt x="18626" y="891"/>
                    <a:pt x="18763" y="914"/>
                    <a:pt x="18877" y="937"/>
                  </a:cubicBezTo>
                  <a:cubicBezTo>
                    <a:pt x="19151" y="982"/>
                    <a:pt x="19402" y="1028"/>
                    <a:pt x="19676" y="1074"/>
                  </a:cubicBezTo>
                  <a:lnTo>
                    <a:pt x="19653" y="1074"/>
                  </a:lnTo>
                  <a:cubicBezTo>
                    <a:pt x="19813" y="1097"/>
                    <a:pt x="19950" y="1119"/>
                    <a:pt x="20086" y="1142"/>
                  </a:cubicBezTo>
                  <a:cubicBezTo>
                    <a:pt x="20223" y="1188"/>
                    <a:pt x="20360" y="1211"/>
                    <a:pt x="20497" y="1256"/>
                  </a:cubicBezTo>
                  <a:cubicBezTo>
                    <a:pt x="20817" y="1325"/>
                    <a:pt x="21136" y="1393"/>
                    <a:pt x="21456" y="1485"/>
                  </a:cubicBezTo>
                  <a:cubicBezTo>
                    <a:pt x="21502" y="1485"/>
                    <a:pt x="21570" y="1462"/>
                    <a:pt x="21593" y="1393"/>
                  </a:cubicBezTo>
                  <a:cubicBezTo>
                    <a:pt x="21593" y="1348"/>
                    <a:pt x="21570" y="1279"/>
                    <a:pt x="21502" y="1256"/>
                  </a:cubicBezTo>
                  <a:cubicBezTo>
                    <a:pt x="21136" y="1165"/>
                    <a:pt x="20748" y="1074"/>
                    <a:pt x="20383" y="982"/>
                  </a:cubicBezTo>
                  <a:cubicBezTo>
                    <a:pt x="20041" y="914"/>
                    <a:pt x="19721" y="868"/>
                    <a:pt x="19379" y="823"/>
                  </a:cubicBezTo>
                  <a:cubicBezTo>
                    <a:pt x="19037" y="777"/>
                    <a:pt x="18694" y="731"/>
                    <a:pt x="18375" y="686"/>
                  </a:cubicBezTo>
                  <a:lnTo>
                    <a:pt x="18306" y="686"/>
                  </a:lnTo>
                  <a:cubicBezTo>
                    <a:pt x="18306" y="686"/>
                    <a:pt x="18306" y="663"/>
                    <a:pt x="18306" y="663"/>
                  </a:cubicBezTo>
                  <a:cubicBezTo>
                    <a:pt x="18283" y="617"/>
                    <a:pt x="18260" y="594"/>
                    <a:pt x="18215" y="572"/>
                  </a:cubicBezTo>
                  <a:lnTo>
                    <a:pt x="18306" y="572"/>
                  </a:lnTo>
                  <a:cubicBezTo>
                    <a:pt x="18489" y="594"/>
                    <a:pt x="18694" y="640"/>
                    <a:pt x="18877" y="663"/>
                  </a:cubicBezTo>
                  <a:cubicBezTo>
                    <a:pt x="19333" y="731"/>
                    <a:pt x="19790" y="800"/>
                    <a:pt x="20246" y="868"/>
                  </a:cubicBezTo>
                  <a:lnTo>
                    <a:pt x="20201" y="868"/>
                  </a:lnTo>
                  <a:cubicBezTo>
                    <a:pt x="20334" y="891"/>
                    <a:pt x="20489" y="913"/>
                    <a:pt x="20624" y="935"/>
                  </a:cubicBezTo>
                  <a:lnTo>
                    <a:pt x="20624" y="935"/>
                  </a:lnTo>
                  <a:cubicBezTo>
                    <a:pt x="20615" y="933"/>
                    <a:pt x="20602" y="927"/>
                    <a:pt x="20589" y="914"/>
                  </a:cubicBezTo>
                  <a:lnTo>
                    <a:pt x="20589" y="914"/>
                  </a:lnTo>
                  <a:cubicBezTo>
                    <a:pt x="20748" y="960"/>
                    <a:pt x="20931" y="982"/>
                    <a:pt x="21091" y="1028"/>
                  </a:cubicBezTo>
                  <a:cubicBezTo>
                    <a:pt x="21251" y="1074"/>
                    <a:pt x="21388" y="1119"/>
                    <a:pt x="21547" y="1165"/>
                  </a:cubicBezTo>
                  <a:cubicBezTo>
                    <a:pt x="21707" y="1211"/>
                    <a:pt x="21844" y="1279"/>
                    <a:pt x="22004" y="1325"/>
                  </a:cubicBezTo>
                  <a:cubicBezTo>
                    <a:pt x="22164" y="1370"/>
                    <a:pt x="22323" y="1416"/>
                    <a:pt x="22483" y="1485"/>
                  </a:cubicBezTo>
                  <a:cubicBezTo>
                    <a:pt x="22620" y="1530"/>
                    <a:pt x="22780" y="1599"/>
                    <a:pt x="22917" y="1644"/>
                  </a:cubicBezTo>
                  <a:cubicBezTo>
                    <a:pt x="23077" y="1713"/>
                    <a:pt x="23214" y="1759"/>
                    <a:pt x="23351" y="1781"/>
                  </a:cubicBezTo>
                  <a:cubicBezTo>
                    <a:pt x="23647" y="1895"/>
                    <a:pt x="23967" y="1987"/>
                    <a:pt x="24264" y="2101"/>
                  </a:cubicBezTo>
                  <a:cubicBezTo>
                    <a:pt x="24469" y="2169"/>
                    <a:pt x="24652" y="2238"/>
                    <a:pt x="24834" y="2329"/>
                  </a:cubicBezTo>
                  <a:cubicBezTo>
                    <a:pt x="25017" y="2398"/>
                    <a:pt x="25199" y="2466"/>
                    <a:pt x="25382" y="2535"/>
                  </a:cubicBezTo>
                  <a:cubicBezTo>
                    <a:pt x="25450" y="2580"/>
                    <a:pt x="25542" y="2603"/>
                    <a:pt x="25610" y="2649"/>
                  </a:cubicBezTo>
                  <a:cubicBezTo>
                    <a:pt x="25702" y="2717"/>
                    <a:pt x="25793" y="2763"/>
                    <a:pt x="25884" y="2831"/>
                  </a:cubicBezTo>
                  <a:cubicBezTo>
                    <a:pt x="25896" y="2837"/>
                    <a:pt x="25910" y="2840"/>
                    <a:pt x="25924" y="2840"/>
                  </a:cubicBezTo>
                  <a:cubicBezTo>
                    <a:pt x="25963" y="2840"/>
                    <a:pt x="26004" y="2819"/>
                    <a:pt x="26021" y="2786"/>
                  </a:cubicBezTo>
                  <a:cubicBezTo>
                    <a:pt x="26067" y="2740"/>
                    <a:pt x="26044" y="2672"/>
                    <a:pt x="25998" y="2626"/>
                  </a:cubicBezTo>
                  <a:cubicBezTo>
                    <a:pt x="25884" y="2580"/>
                    <a:pt x="25793" y="2512"/>
                    <a:pt x="25702" y="2443"/>
                  </a:cubicBezTo>
                  <a:cubicBezTo>
                    <a:pt x="25610" y="2398"/>
                    <a:pt x="25519" y="2352"/>
                    <a:pt x="25428" y="2306"/>
                  </a:cubicBezTo>
                  <a:cubicBezTo>
                    <a:pt x="25222" y="2215"/>
                    <a:pt x="25017" y="2124"/>
                    <a:pt x="24811" y="2055"/>
                  </a:cubicBezTo>
                  <a:cubicBezTo>
                    <a:pt x="24788" y="2032"/>
                    <a:pt x="24788" y="2032"/>
                    <a:pt x="24788" y="2032"/>
                  </a:cubicBezTo>
                  <a:lnTo>
                    <a:pt x="24766" y="2032"/>
                  </a:lnTo>
                  <a:cubicBezTo>
                    <a:pt x="24743" y="2032"/>
                    <a:pt x="24743" y="2010"/>
                    <a:pt x="24743" y="2010"/>
                  </a:cubicBezTo>
                  <a:cubicBezTo>
                    <a:pt x="24743" y="2010"/>
                    <a:pt x="24743" y="2010"/>
                    <a:pt x="24743" y="2032"/>
                  </a:cubicBezTo>
                  <a:cubicBezTo>
                    <a:pt x="24743" y="2010"/>
                    <a:pt x="24743" y="2010"/>
                    <a:pt x="24720" y="2010"/>
                  </a:cubicBezTo>
                  <a:cubicBezTo>
                    <a:pt x="24560" y="1941"/>
                    <a:pt x="24400" y="1873"/>
                    <a:pt x="24241" y="1804"/>
                  </a:cubicBezTo>
                  <a:cubicBezTo>
                    <a:pt x="24058" y="1736"/>
                    <a:pt x="23875" y="1690"/>
                    <a:pt x="23693" y="1622"/>
                  </a:cubicBezTo>
                  <a:cubicBezTo>
                    <a:pt x="23373" y="1485"/>
                    <a:pt x="23031" y="1370"/>
                    <a:pt x="22711" y="1234"/>
                  </a:cubicBezTo>
                  <a:lnTo>
                    <a:pt x="22711" y="1234"/>
                  </a:lnTo>
                  <a:cubicBezTo>
                    <a:pt x="22711" y="1234"/>
                    <a:pt x="22734" y="1256"/>
                    <a:pt x="22734" y="1256"/>
                  </a:cubicBezTo>
                  <a:cubicBezTo>
                    <a:pt x="22574" y="1188"/>
                    <a:pt x="22415" y="1119"/>
                    <a:pt x="22255" y="1051"/>
                  </a:cubicBezTo>
                  <a:cubicBezTo>
                    <a:pt x="22095" y="982"/>
                    <a:pt x="21958" y="937"/>
                    <a:pt x="21798" y="868"/>
                  </a:cubicBezTo>
                  <a:cubicBezTo>
                    <a:pt x="21479" y="754"/>
                    <a:pt x="21182" y="663"/>
                    <a:pt x="20863" y="572"/>
                  </a:cubicBezTo>
                  <a:cubicBezTo>
                    <a:pt x="20680" y="526"/>
                    <a:pt x="20520" y="503"/>
                    <a:pt x="20338" y="480"/>
                  </a:cubicBezTo>
                  <a:cubicBezTo>
                    <a:pt x="20201" y="435"/>
                    <a:pt x="20041" y="412"/>
                    <a:pt x="19881" y="389"/>
                  </a:cubicBezTo>
                  <a:cubicBezTo>
                    <a:pt x="19539" y="321"/>
                    <a:pt x="19219" y="275"/>
                    <a:pt x="18877" y="206"/>
                  </a:cubicBezTo>
                  <a:cubicBezTo>
                    <a:pt x="18717" y="161"/>
                    <a:pt x="18534" y="138"/>
                    <a:pt x="18352" y="115"/>
                  </a:cubicBezTo>
                  <a:cubicBezTo>
                    <a:pt x="18283" y="92"/>
                    <a:pt x="18192" y="92"/>
                    <a:pt x="18124" y="92"/>
                  </a:cubicBezTo>
                  <a:cubicBezTo>
                    <a:pt x="18032" y="69"/>
                    <a:pt x="17964" y="69"/>
                    <a:pt x="17872" y="69"/>
                  </a:cubicBezTo>
                  <a:cubicBezTo>
                    <a:pt x="17713" y="69"/>
                    <a:pt x="17553" y="47"/>
                    <a:pt x="17393" y="47"/>
                  </a:cubicBezTo>
                  <a:cubicBezTo>
                    <a:pt x="17233" y="47"/>
                    <a:pt x="17074" y="47"/>
                    <a:pt x="16914" y="24"/>
                  </a:cubicBezTo>
                  <a:cubicBezTo>
                    <a:pt x="16617" y="24"/>
                    <a:pt x="16320" y="1"/>
                    <a:pt x="16046" y="1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36"/>
            <p:cNvSpPr/>
            <p:nvPr/>
          </p:nvSpPr>
          <p:spPr>
            <a:xfrm>
              <a:off x="12679691" y="3581366"/>
              <a:ext cx="784592" cy="194094"/>
            </a:xfrm>
            <a:custGeom>
              <a:avLst/>
              <a:gdLst/>
              <a:ahLst/>
              <a:cxnLst/>
              <a:rect l="l" t="t" r="r" b="b"/>
              <a:pathLst>
                <a:path w="28167" h="6968" extrusionOk="0">
                  <a:moveTo>
                    <a:pt x="20623" y="889"/>
                  </a:moveTo>
                  <a:cubicBezTo>
                    <a:pt x="20627" y="890"/>
                    <a:pt x="20631" y="891"/>
                    <a:pt x="20634" y="891"/>
                  </a:cubicBezTo>
                  <a:cubicBezTo>
                    <a:pt x="20631" y="890"/>
                    <a:pt x="20627" y="890"/>
                    <a:pt x="20623" y="889"/>
                  </a:cubicBezTo>
                  <a:close/>
                  <a:moveTo>
                    <a:pt x="15384" y="0"/>
                  </a:moveTo>
                  <a:cubicBezTo>
                    <a:pt x="15019" y="0"/>
                    <a:pt x="14677" y="23"/>
                    <a:pt x="14312" y="69"/>
                  </a:cubicBezTo>
                  <a:cubicBezTo>
                    <a:pt x="13627" y="137"/>
                    <a:pt x="12942" y="229"/>
                    <a:pt x="12280" y="320"/>
                  </a:cubicBezTo>
                  <a:cubicBezTo>
                    <a:pt x="12120" y="343"/>
                    <a:pt x="11961" y="366"/>
                    <a:pt x="11801" y="411"/>
                  </a:cubicBezTo>
                  <a:cubicBezTo>
                    <a:pt x="11618" y="434"/>
                    <a:pt x="11459" y="457"/>
                    <a:pt x="11276" y="503"/>
                  </a:cubicBezTo>
                  <a:cubicBezTo>
                    <a:pt x="10956" y="548"/>
                    <a:pt x="10614" y="617"/>
                    <a:pt x="10272" y="685"/>
                  </a:cubicBezTo>
                  <a:cubicBezTo>
                    <a:pt x="9975" y="754"/>
                    <a:pt x="9655" y="822"/>
                    <a:pt x="9359" y="913"/>
                  </a:cubicBezTo>
                  <a:cubicBezTo>
                    <a:pt x="9039" y="1028"/>
                    <a:pt x="8719" y="1119"/>
                    <a:pt x="8400" y="1233"/>
                  </a:cubicBezTo>
                  <a:cubicBezTo>
                    <a:pt x="8058" y="1347"/>
                    <a:pt x="7738" y="1484"/>
                    <a:pt x="7396" y="1598"/>
                  </a:cubicBezTo>
                  <a:cubicBezTo>
                    <a:pt x="7076" y="1735"/>
                    <a:pt x="6779" y="1872"/>
                    <a:pt x="6460" y="2009"/>
                  </a:cubicBezTo>
                  <a:cubicBezTo>
                    <a:pt x="6300" y="2078"/>
                    <a:pt x="6163" y="2146"/>
                    <a:pt x="6003" y="2214"/>
                  </a:cubicBezTo>
                  <a:cubicBezTo>
                    <a:pt x="5843" y="2283"/>
                    <a:pt x="5707" y="2351"/>
                    <a:pt x="5547" y="2443"/>
                  </a:cubicBezTo>
                  <a:cubicBezTo>
                    <a:pt x="5250" y="2602"/>
                    <a:pt x="4953" y="2762"/>
                    <a:pt x="4657" y="2922"/>
                  </a:cubicBezTo>
                  <a:cubicBezTo>
                    <a:pt x="4520" y="2991"/>
                    <a:pt x="4383" y="3082"/>
                    <a:pt x="4223" y="3150"/>
                  </a:cubicBezTo>
                  <a:cubicBezTo>
                    <a:pt x="4086" y="3219"/>
                    <a:pt x="3949" y="3310"/>
                    <a:pt x="3812" y="3401"/>
                  </a:cubicBezTo>
                  <a:cubicBezTo>
                    <a:pt x="3538" y="3561"/>
                    <a:pt x="3287" y="3721"/>
                    <a:pt x="3013" y="3904"/>
                  </a:cubicBezTo>
                  <a:cubicBezTo>
                    <a:pt x="2739" y="4063"/>
                    <a:pt x="2488" y="4246"/>
                    <a:pt x="2237" y="4429"/>
                  </a:cubicBezTo>
                  <a:cubicBezTo>
                    <a:pt x="1940" y="4634"/>
                    <a:pt x="1666" y="4839"/>
                    <a:pt x="1415" y="5045"/>
                  </a:cubicBezTo>
                  <a:cubicBezTo>
                    <a:pt x="1164" y="5227"/>
                    <a:pt x="913" y="5410"/>
                    <a:pt x="685" y="5638"/>
                  </a:cubicBezTo>
                  <a:cubicBezTo>
                    <a:pt x="594" y="5730"/>
                    <a:pt x="502" y="5821"/>
                    <a:pt x="411" y="5912"/>
                  </a:cubicBezTo>
                  <a:cubicBezTo>
                    <a:pt x="297" y="6049"/>
                    <a:pt x="206" y="6163"/>
                    <a:pt x="114" y="6300"/>
                  </a:cubicBezTo>
                  <a:cubicBezTo>
                    <a:pt x="69" y="6369"/>
                    <a:pt x="46" y="6437"/>
                    <a:pt x="23" y="6506"/>
                  </a:cubicBezTo>
                  <a:cubicBezTo>
                    <a:pt x="0" y="6528"/>
                    <a:pt x="0" y="6574"/>
                    <a:pt x="0" y="6620"/>
                  </a:cubicBezTo>
                  <a:cubicBezTo>
                    <a:pt x="0" y="6688"/>
                    <a:pt x="23" y="6757"/>
                    <a:pt x="46" y="6802"/>
                  </a:cubicBezTo>
                  <a:cubicBezTo>
                    <a:pt x="84" y="6917"/>
                    <a:pt x="202" y="6968"/>
                    <a:pt x="307" y="6968"/>
                  </a:cubicBezTo>
                  <a:cubicBezTo>
                    <a:pt x="327" y="6968"/>
                    <a:pt x="347" y="6966"/>
                    <a:pt x="365" y="6962"/>
                  </a:cubicBezTo>
                  <a:cubicBezTo>
                    <a:pt x="457" y="6939"/>
                    <a:pt x="548" y="6848"/>
                    <a:pt x="616" y="6780"/>
                  </a:cubicBezTo>
                  <a:cubicBezTo>
                    <a:pt x="822" y="6574"/>
                    <a:pt x="1050" y="6346"/>
                    <a:pt x="1301" y="6163"/>
                  </a:cubicBezTo>
                  <a:cubicBezTo>
                    <a:pt x="1598" y="5912"/>
                    <a:pt x="1895" y="5684"/>
                    <a:pt x="2191" y="5456"/>
                  </a:cubicBezTo>
                  <a:lnTo>
                    <a:pt x="2191" y="5456"/>
                  </a:lnTo>
                  <a:cubicBezTo>
                    <a:pt x="2191" y="5456"/>
                    <a:pt x="2169" y="5478"/>
                    <a:pt x="2146" y="5501"/>
                  </a:cubicBezTo>
                  <a:cubicBezTo>
                    <a:pt x="2420" y="5296"/>
                    <a:pt x="2694" y="5113"/>
                    <a:pt x="2967" y="4908"/>
                  </a:cubicBezTo>
                  <a:cubicBezTo>
                    <a:pt x="3241" y="4725"/>
                    <a:pt x="3515" y="4543"/>
                    <a:pt x="3789" y="4360"/>
                  </a:cubicBezTo>
                  <a:cubicBezTo>
                    <a:pt x="4086" y="4200"/>
                    <a:pt x="4360" y="4018"/>
                    <a:pt x="4634" y="3858"/>
                  </a:cubicBezTo>
                  <a:cubicBezTo>
                    <a:pt x="4953" y="3675"/>
                    <a:pt x="5250" y="3515"/>
                    <a:pt x="5547" y="3356"/>
                  </a:cubicBezTo>
                  <a:cubicBezTo>
                    <a:pt x="5980" y="3127"/>
                    <a:pt x="6414" y="2876"/>
                    <a:pt x="6893" y="2671"/>
                  </a:cubicBezTo>
                  <a:cubicBezTo>
                    <a:pt x="7099" y="2580"/>
                    <a:pt x="7304" y="2488"/>
                    <a:pt x="7510" y="2397"/>
                  </a:cubicBezTo>
                  <a:cubicBezTo>
                    <a:pt x="7533" y="2420"/>
                    <a:pt x="7578" y="2443"/>
                    <a:pt x="7601" y="2443"/>
                  </a:cubicBezTo>
                  <a:cubicBezTo>
                    <a:pt x="7624" y="2454"/>
                    <a:pt x="7647" y="2460"/>
                    <a:pt x="7670" y="2460"/>
                  </a:cubicBezTo>
                  <a:cubicBezTo>
                    <a:pt x="7692" y="2460"/>
                    <a:pt x="7715" y="2454"/>
                    <a:pt x="7738" y="2443"/>
                  </a:cubicBezTo>
                  <a:cubicBezTo>
                    <a:pt x="7761" y="2420"/>
                    <a:pt x="7806" y="2420"/>
                    <a:pt x="7829" y="2397"/>
                  </a:cubicBezTo>
                  <a:cubicBezTo>
                    <a:pt x="8126" y="2306"/>
                    <a:pt x="8423" y="2214"/>
                    <a:pt x="8742" y="2123"/>
                  </a:cubicBezTo>
                  <a:cubicBezTo>
                    <a:pt x="9062" y="2032"/>
                    <a:pt x="9404" y="1918"/>
                    <a:pt x="9747" y="1826"/>
                  </a:cubicBezTo>
                  <a:cubicBezTo>
                    <a:pt x="10089" y="1758"/>
                    <a:pt x="10431" y="1667"/>
                    <a:pt x="10774" y="1575"/>
                  </a:cubicBezTo>
                  <a:cubicBezTo>
                    <a:pt x="11093" y="1507"/>
                    <a:pt x="11436" y="1416"/>
                    <a:pt x="11778" y="1370"/>
                  </a:cubicBezTo>
                  <a:cubicBezTo>
                    <a:pt x="11961" y="1347"/>
                    <a:pt x="12166" y="1324"/>
                    <a:pt x="12372" y="1279"/>
                  </a:cubicBezTo>
                  <a:cubicBezTo>
                    <a:pt x="12577" y="1256"/>
                    <a:pt x="12782" y="1210"/>
                    <a:pt x="12988" y="1187"/>
                  </a:cubicBezTo>
                  <a:cubicBezTo>
                    <a:pt x="13399" y="1119"/>
                    <a:pt x="13832" y="1073"/>
                    <a:pt x="14243" y="1028"/>
                  </a:cubicBezTo>
                  <a:lnTo>
                    <a:pt x="14198" y="1028"/>
                  </a:lnTo>
                  <a:cubicBezTo>
                    <a:pt x="14289" y="1028"/>
                    <a:pt x="14357" y="1028"/>
                    <a:pt x="14449" y="1005"/>
                  </a:cubicBezTo>
                  <a:cubicBezTo>
                    <a:pt x="14745" y="982"/>
                    <a:pt x="15019" y="982"/>
                    <a:pt x="15293" y="959"/>
                  </a:cubicBezTo>
                  <a:lnTo>
                    <a:pt x="16115" y="959"/>
                  </a:lnTo>
                  <a:cubicBezTo>
                    <a:pt x="16389" y="936"/>
                    <a:pt x="16663" y="936"/>
                    <a:pt x="16937" y="936"/>
                  </a:cubicBezTo>
                  <a:cubicBezTo>
                    <a:pt x="17074" y="936"/>
                    <a:pt x="17210" y="936"/>
                    <a:pt x="17347" y="913"/>
                  </a:cubicBezTo>
                  <a:cubicBezTo>
                    <a:pt x="17484" y="913"/>
                    <a:pt x="17621" y="891"/>
                    <a:pt x="17758" y="868"/>
                  </a:cubicBezTo>
                  <a:lnTo>
                    <a:pt x="17804" y="868"/>
                  </a:lnTo>
                  <a:cubicBezTo>
                    <a:pt x="17872" y="868"/>
                    <a:pt x="17918" y="845"/>
                    <a:pt x="17964" y="799"/>
                  </a:cubicBezTo>
                  <a:cubicBezTo>
                    <a:pt x="18009" y="776"/>
                    <a:pt x="18032" y="708"/>
                    <a:pt x="18032" y="640"/>
                  </a:cubicBezTo>
                  <a:cubicBezTo>
                    <a:pt x="18032" y="617"/>
                    <a:pt x="18032" y="594"/>
                    <a:pt x="18032" y="571"/>
                  </a:cubicBezTo>
                  <a:cubicBezTo>
                    <a:pt x="18101" y="571"/>
                    <a:pt x="18169" y="571"/>
                    <a:pt x="18215" y="594"/>
                  </a:cubicBezTo>
                  <a:cubicBezTo>
                    <a:pt x="18397" y="594"/>
                    <a:pt x="18580" y="617"/>
                    <a:pt x="18763" y="640"/>
                  </a:cubicBezTo>
                  <a:cubicBezTo>
                    <a:pt x="19059" y="662"/>
                    <a:pt x="19379" y="708"/>
                    <a:pt x="19698" y="754"/>
                  </a:cubicBezTo>
                  <a:cubicBezTo>
                    <a:pt x="20014" y="799"/>
                    <a:pt x="20308" y="844"/>
                    <a:pt x="20623" y="889"/>
                  </a:cubicBezTo>
                  <a:lnTo>
                    <a:pt x="20623" y="889"/>
                  </a:lnTo>
                  <a:cubicBezTo>
                    <a:pt x="20610" y="885"/>
                    <a:pt x="20597" y="877"/>
                    <a:pt x="20583" y="872"/>
                  </a:cubicBezTo>
                  <a:lnTo>
                    <a:pt x="20583" y="872"/>
                  </a:lnTo>
                  <a:cubicBezTo>
                    <a:pt x="20897" y="938"/>
                    <a:pt x="21211" y="983"/>
                    <a:pt x="21524" y="1050"/>
                  </a:cubicBezTo>
                  <a:cubicBezTo>
                    <a:pt x="21867" y="1142"/>
                    <a:pt x="22186" y="1210"/>
                    <a:pt x="22529" y="1301"/>
                  </a:cubicBezTo>
                  <a:cubicBezTo>
                    <a:pt x="22689" y="1347"/>
                    <a:pt x="22848" y="1393"/>
                    <a:pt x="23008" y="1416"/>
                  </a:cubicBezTo>
                  <a:cubicBezTo>
                    <a:pt x="23145" y="1461"/>
                    <a:pt x="23305" y="1507"/>
                    <a:pt x="23465" y="1553"/>
                  </a:cubicBezTo>
                  <a:cubicBezTo>
                    <a:pt x="23624" y="1598"/>
                    <a:pt x="23807" y="1644"/>
                    <a:pt x="23967" y="1712"/>
                  </a:cubicBezTo>
                  <a:cubicBezTo>
                    <a:pt x="24127" y="1758"/>
                    <a:pt x="24286" y="1804"/>
                    <a:pt x="24423" y="1849"/>
                  </a:cubicBezTo>
                  <a:cubicBezTo>
                    <a:pt x="24720" y="1963"/>
                    <a:pt x="25017" y="2032"/>
                    <a:pt x="25313" y="2123"/>
                  </a:cubicBezTo>
                  <a:cubicBezTo>
                    <a:pt x="25587" y="2214"/>
                    <a:pt x="25884" y="2306"/>
                    <a:pt x="26181" y="2397"/>
                  </a:cubicBezTo>
                  <a:cubicBezTo>
                    <a:pt x="26500" y="2488"/>
                    <a:pt x="26820" y="2580"/>
                    <a:pt x="27139" y="2694"/>
                  </a:cubicBezTo>
                  <a:cubicBezTo>
                    <a:pt x="27436" y="2808"/>
                    <a:pt x="27733" y="2922"/>
                    <a:pt x="28030" y="3013"/>
                  </a:cubicBezTo>
                  <a:cubicBezTo>
                    <a:pt x="28042" y="3019"/>
                    <a:pt x="28056" y="3022"/>
                    <a:pt x="28070" y="3022"/>
                  </a:cubicBezTo>
                  <a:cubicBezTo>
                    <a:pt x="28107" y="3022"/>
                    <a:pt x="28144" y="3001"/>
                    <a:pt x="28144" y="2968"/>
                  </a:cubicBezTo>
                  <a:cubicBezTo>
                    <a:pt x="28167" y="2899"/>
                    <a:pt x="28144" y="2854"/>
                    <a:pt x="28075" y="2854"/>
                  </a:cubicBezTo>
                  <a:cubicBezTo>
                    <a:pt x="27916" y="2785"/>
                    <a:pt x="27779" y="2739"/>
                    <a:pt x="27619" y="2671"/>
                  </a:cubicBezTo>
                  <a:cubicBezTo>
                    <a:pt x="27459" y="2602"/>
                    <a:pt x="27299" y="2534"/>
                    <a:pt x="27139" y="2488"/>
                  </a:cubicBezTo>
                  <a:cubicBezTo>
                    <a:pt x="26820" y="2351"/>
                    <a:pt x="26500" y="2260"/>
                    <a:pt x="26181" y="2146"/>
                  </a:cubicBezTo>
                  <a:cubicBezTo>
                    <a:pt x="26021" y="2100"/>
                    <a:pt x="25861" y="2055"/>
                    <a:pt x="25724" y="1986"/>
                  </a:cubicBezTo>
                  <a:cubicBezTo>
                    <a:pt x="25565" y="1941"/>
                    <a:pt x="25428" y="1872"/>
                    <a:pt x="25268" y="1826"/>
                  </a:cubicBezTo>
                  <a:cubicBezTo>
                    <a:pt x="24971" y="1712"/>
                    <a:pt x="24652" y="1621"/>
                    <a:pt x="24355" y="1507"/>
                  </a:cubicBezTo>
                  <a:cubicBezTo>
                    <a:pt x="24035" y="1370"/>
                    <a:pt x="23716" y="1256"/>
                    <a:pt x="23373" y="1164"/>
                  </a:cubicBezTo>
                  <a:cubicBezTo>
                    <a:pt x="23077" y="1050"/>
                    <a:pt x="22780" y="959"/>
                    <a:pt x="22460" y="868"/>
                  </a:cubicBezTo>
                  <a:cubicBezTo>
                    <a:pt x="21821" y="708"/>
                    <a:pt x="21182" y="525"/>
                    <a:pt x="20520" y="411"/>
                  </a:cubicBezTo>
                  <a:cubicBezTo>
                    <a:pt x="20178" y="343"/>
                    <a:pt x="19813" y="274"/>
                    <a:pt x="19447" y="229"/>
                  </a:cubicBezTo>
                  <a:cubicBezTo>
                    <a:pt x="19105" y="183"/>
                    <a:pt x="18785" y="137"/>
                    <a:pt x="18443" y="92"/>
                  </a:cubicBezTo>
                  <a:cubicBezTo>
                    <a:pt x="18101" y="46"/>
                    <a:pt x="17758" y="23"/>
                    <a:pt x="17416" y="23"/>
                  </a:cubicBezTo>
                  <a:lnTo>
                    <a:pt x="16891" y="23"/>
                  </a:lnTo>
                  <a:cubicBezTo>
                    <a:pt x="16708" y="23"/>
                    <a:pt x="16549" y="23"/>
                    <a:pt x="16366" y="0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36"/>
            <p:cNvSpPr/>
            <p:nvPr/>
          </p:nvSpPr>
          <p:spPr>
            <a:xfrm>
              <a:off x="13148909" y="3596630"/>
              <a:ext cx="228912" cy="40724"/>
            </a:xfrm>
            <a:custGeom>
              <a:avLst/>
              <a:gdLst/>
              <a:ahLst/>
              <a:cxnLst/>
              <a:rect l="l" t="t" r="r" b="b"/>
              <a:pathLst>
                <a:path w="8218" h="1462" extrusionOk="0">
                  <a:moveTo>
                    <a:pt x="3507" y="775"/>
                  </a:moveTo>
                  <a:cubicBezTo>
                    <a:pt x="3511" y="776"/>
                    <a:pt x="3515" y="776"/>
                    <a:pt x="3515" y="776"/>
                  </a:cubicBezTo>
                  <a:cubicBezTo>
                    <a:pt x="3513" y="776"/>
                    <a:pt x="3510" y="775"/>
                    <a:pt x="3507" y="775"/>
                  </a:cubicBezTo>
                  <a:close/>
                  <a:moveTo>
                    <a:pt x="114" y="0"/>
                  </a:moveTo>
                  <a:cubicBezTo>
                    <a:pt x="69" y="0"/>
                    <a:pt x="0" y="46"/>
                    <a:pt x="0" y="114"/>
                  </a:cubicBezTo>
                  <a:cubicBezTo>
                    <a:pt x="0" y="137"/>
                    <a:pt x="0" y="160"/>
                    <a:pt x="23" y="183"/>
                  </a:cubicBezTo>
                  <a:cubicBezTo>
                    <a:pt x="23" y="228"/>
                    <a:pt x="46" y="274"/>
                    <a:pt x="92" y="274"/>
                  </a:cubicBezTo>
                  <a:lnTo>
                    <a:pt x="502" y="274"/>
                  </a:lnTo>
                  <a:cubicBezTo>
                    <a:pt x="594" y="274"/>
                    <a:pt x="662" y="274"/>
                    <a:pt x="754" y="297"/>
                  </a:cubicBezTo>
                  <a:cubicBezTo>
                    <a:pt x="1187" y="388"/>
                    <a:pt x="1621" y="480"/>
                    <a:pt x="2055" y="548"/>
                  </a:cubicBezTo>
                  <a:cubicBezTo>
                    <a:pt x="2554" y="616"/>
                    <a:pt x="3030" y="684"/>
                    <a:pt x="3507" y="775"/>
                  </a:cubicBezTo>
                  <a:lnTo>
                    <a:pt x="3507" y="775"/>
                  </a:lnTo>
                  <a:cubicBezTo>
                    <a:pt x="3500" y="772"/>
                    <a:pt x="3493" y="767"/>
                    <a:pt x="3493" y="753"/>
                  </a:cubicBezTo>
                  <a:lnTo>
                    <a:pt x="3493" y="753"/>
                  </a:lnTo>
                  <a:cubicBezTo>
                    <a:pt x="3721" y="799"/>
                    <a:pt x="3949" y="845"/>
                    <a:pt x="4200" y="890"/>
                  </a:cubicBezTo>
                  <a:cubicBezTo>
                    <a:pt x="4337" y="913"/>
                    <a:pt x="4474" y="936"/>
                    <a:pt x="4611" y="959"/>
                  </a:cubicBezTo>
                  <a:lnTo>
                    <a:pt x="4657" y="959"/>
                  </a:lnTo>
                  <a:cubicBezTo>
                    <a:pt x="4679" y="982"/>
                    <a:pt x="4702" y="982"/>
                    <a:pt x="4725" y="982"/>
                  </a:cubicBezTo>
                  <a:cubicBezTo>
                    <a:pt x="4816" y="1005"/>
                    <a:pt x="4908" y="1027"/>
                    <a:pt x="5022" y="1050"/>
                  </a:cubicBezTo>
                  <a:cubicBezTo>
                    <a:pt x="5067" y="1050"/>
                    <a:pt x="5113" y="1027"/>
                    <a:pt x="5136" y="982"/>
                  </a:cubicBezTo>
                  <a:cubicBezTo>
                    <a:pt x="5136" y="959"/>
                    <a:pt x="5136" y="936"/>
                    <a:pt x="5159" y="936"/>
                  </a:cubicBezTo>
                  <a:lnTo>
                    <a:pt x="5182" y="936"/>
                  </a:lnTo>
                  <a:cubicBezTo>
                    <a:pt x="5250" y="959"/>
                    <a:pt x="5296" y="959"/>
                    <a:pt x="5364" y="982"/>
                  </a:cubicBezTo>
                  <a:cubicBezTo>
                    <a:pt x="5387" y="982"/>
                    <a:pt x="5433" y="959"/>
                    <a:pt x="5456" y="936"/>
                  </a:cubicBezTo>
                  <a:cubicBezTo>
                    <a:pt x="5456" y="959"/>
                    <a:pt x="5478" y="959"/>
                    <a:pt x="5478" y="959"/>
                  </a:cubicBezTo>
                  <a:cubicBezTo>
                    <a:pt x="5524" y="959"/>
                    <a:pt x="5547" y="959"/>
                    <a:pt x="5570" y="982"/>
                  </a:cubicBezTo>
                  <a:cubicBezTo>
                    <a:pt x="5615" y="982"/>
                    <a:pt x="5661" y="1005"/>
                    <a:pt x="5707" y="1005"/>
                  </a:cubicBezTo>
                  <a:cubicBezTo>
                    <a:pt x="5844" y="1050"/>
                    <a:pt x="5981" y="1096"/>
                    <a:pt x="6117" y="1141"/>
                  </a:cubicBezTo>
                  <a:cubicBezTo>
                    <a:pt x="6277" y="1187"/>
                    <a:pt x="6414" y="1210"/>
                    <a:pt x="6574" y="1256"/>
                  </a:cubicBezTo>
                  <a:cubicBezTo>
                    <a:pt x="6642" y="1278"/>
                    <a:pt x="6688" y="1301"/>
                    <a:pt x="6757" y="1324"/>
                  </a:cubicBezTo>
                  <a:cubicBezTo>
                    <a:pt x="6848" y="1347"/>
                    <a:pt x="6916" y="1370"/>
                    <a:pt x="7008" y="1370"/>
                  </a:cubicBezTo>
                  <a:cubicBezTo>
                    <a:pt x="7053" y="1370"/>
                    <a:pt x="7099" y="1324"/>
                    <a:pt x="7122" y="1278"/>
                  </a:cubicBezTo>
                  <a:cubicBezTo>
                    <a:pt x="7122" y="1278"/>
                    <a:pt x="7122" y="1256"/>
                    <a:pt x="7122" y="1233"/>
                  </a:cubicBezTo>
                  <a:cubicBezTo>
                    <a:pt x="7441" y="1301"/>
                    <a:pt x="7761" y="1393"/>
                    <a:pt x="8080" y="1461"/>
                  </a:cubicBezTo>
                  <a:cubicBezTo>
                    <a:pt x="8126" y="1461"/>
                    <a:pt x="8172" y="1438"/>
                    <a:pt x="8195" y="1393"/>
                  </a:cubicBezTo>
                  <a:cubicBezTo>
                    <a:pt x="8217" y="1347"/>
                    <a:pt x="8172" y="1278"/>
                    <a:pt x="8126" y="1278"/>
                  </a:cubicBezTo>
                  <a:cubicBezTo>
                    <a:pt x="7829" y="1210"/>
                    <a:pt x="7533" y="1119"/>
                    <a:pt x="7236" y="1050"/>
                  </a:cubicBezTo>
                  <a:cubicBezTo>
                    <a:pt x="7076" y="1027"/>
                    <a:pt x="6916" y="982"/>
                    <a:pt x="6757" y="959"/>
                  </a:cubicBezTo>
                  <a:cubicBezTo>
                    <a:pt x="6597" y="913"/>
                    <a:pt x="6437" y="890"/>
                    <a:pt x="6277" y="868"/>
                  </a:cubicBezTo>
                  <a:cubicBezTo>
                    <a:pt x="6095" y="822"/>
                    <a:pt x="5912" y="799"/>
                    <a:pt x="5729" y="776"/>
                  </a:cubicBezTo>
                  <a:cubicBezTo>
                    <a:pt x="5661" y="753"/>
                    <a:pt x="5615" y="731"/>
                    <a:pt x="5547" y="731"/>
                  </a:cubicBezTo>
                  <a:cubicBezTo>
                    <a:pt x="5387" y="685"/>
                    <a:pt x="5204" y="639"/>
                    <a:pt x="5045" y="594"/>
                  </a:cubicBezTo>
                  <a:lnTo>
                    <a:pt x="4520" y="480"/>
                  </a:lnTo>
                  <a:cubicBezTo>
                    <a:pt x="4428" y="457"/>
                    <a:pt x="4337" y="434"/>
                    <a:pt x="4246" y="411"/>
                  </a:cubicBezTo>
                  <a:cubicBezTo>
                    <a:pt x="4154" y="388"/>
                    <a:pt x="4063" y="365"/>
                    <a:pt x="3972" y="343"/>
                  </a:cubicBezTo>
                  <a:cubicBezTo>
                    <a:pt x="3903" y="343"/>
                    <a:pt x="3812" y="320"/>
                    <a:pt x="3721" y="297"/>
                  </a:cubicBezTo>
                  <a:lnTo>
                    <a:pt x="3698" y="297"/>
                  </a:lnTo>
                  <a:cubicBezTo>
                    <a:pt x="3675" y="274"/>
                    <a:pt x="3652" y="251"/>
                    <a:pt x="3630" y="251"/>
                  </a:cubicBezTo>
                  <a:lnTo>
                    <a:pt x="3424" y="251"/>
                  </a:lnTo>
                  <a:cubicBezTo>
                    <a:pt x="3333" y="251"/>
                    <a:pt x="3264" y="228"/>
                    <a:pt x="3196" y="228"/>
                  </a:cubicBezTo>
                  <a:cubicBezTo>
                    <a:pt x="3105" y="206"/>
                    <a:pt x="3036" y="206"/>
                    <a:pt x="2945" y="206"/>
                  </a:cubicBezTo>
                  <a:cubicBezTo>
                    <a:pt x="2785" y="183"/>
                    <a:pt x="2625" y="183"/>
                    <a:pt x="2465" y="160"/>
                  </a:cubicBezTo>
                  <a:lnTo>
                    <a:pt x="2192" y="160"/>
                  </a:lnTo>
                  <a:cubicBezTo>
                    <a:pt x="2077" y="137"/>
                    <a:pt x="1963" y="137"/>
                    <a:pt x="1849" y="137"/>
                  </a:cubicBezTo>
                  <a:cubicBezTo>
                    <a:pt x="1803" y="137"/>
                    <a:pt x="1735" y="114"/>
                    <a:pt x="1667" y="114"/>
                  </a:cubicBezTo>
                  <a:cubicBezTo>
                    <a:pt x="1530" y="114"/>
                    <a:pt x="1370" y="92"/>
                    <a:pt x="1233" y="92"/>
                  </a:cubicBezTo>
                  <a:cubicBezTo>
                    <a:pt x="1187" y="69"/>
                    <a:pt x="1119" y="69"/>
                    <a:pt x="1073" y="69"/>
                  </a:cubicBezTo>
                  <a:cubicBezTo>
                    <a:pt x="754" y="46"/>
                    <a:pt x="434" y="23"/>
                    <a:pt x="137" y="0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36"/>
            <p:cNvSpPr/>
            <p:nvPr/>
          </p:nvSpPr>
          <p:spPr>
            <a:xfrm>
              <a:off x="12716572" y="3713621"/>
              <a:ext cx="828463" cy="115738"/>
            </a:xfrm>
            <a:custGeom>
              <a:avLst/>
              <a:gdLst/>
              <a:ahLst/>
              <a:cxnLst/>
              <a:rect l="l" t="t" r="r" b="b"/>
              <a:pathLst>
                <a:path w="29742" h="4155" extrusionOk="0">
                  <a:moveTo>
                    <a:pt x="15613" y="594"/>
                  </a:moveTo>
                  <a:cubicBezTo>
                    <a:pt x="15476" y="594"/>
                    <a:pt x="15362" y="594"/>
                    <a:pt x="15225" y="616"/>
                  </a:cubicBezTo>
                  <a:cubicBezTo>
                    <a:pt x="15065" y="616"/>
                    <a:pt x="14928" y="616"/>
                    <a:pt x="14768" y="639"/>
                  </a:cubicBezTo>
                  <a:lnTo>
                    <a:pt x="14563" y="639"/>
                  </a:lnTo>
                  <a:cubicBezTo>
                    <a:pt x="14517" y="639"/>
                    <a:pt x="14448" y="639"/>
                    <a:pt x="14403" y="662"/>
                  </a:cubicBezTo>
                  <a:lnTo>
                    <a:pt x="13741" y="662"/>
                  </a:lnTo>
                  <a:cubicBezTo>
                    <a:pt x="13581" y="685"/>
                    <a:pt x="13421" y="685"/>
                    <a:pt x="13262" y="685"/>
                  </a:cubicBezTo>
                  <a:cubicBezTo>
                    <a:pt x="12896" y="730"/>
                    <a:pt x="12531" y="753"/>
                    <a:pt x="12166" y="776"/>
                  </a:cubicBezTo>
                  <a:cubicBezTo>
                    <a:pt x="12052" y="776"/>
                    <a:pt x="11938" y="799"/>
                    <a:pt x="11824" y="799"/>
                  </a:cubicBezTo>
                  <a:cubicBezTo>
                    <a:pt x="11983" y="776"/>
                    <a:pt x="12143" y="753"/>
                    <a:pt x="12326" y="753"/>
                  </a:cubicBezTo>
                  <a:lnTo>
                    <a:pt x="12234" y="753"/>
                  </a:lnTo>
                  <a:cubicBezTo>
                    <a:pt x="12303" y="753"/>
                    <a:pt x="12371" y="730"/>
                    <a:pt x="12440" y="730"/>
                  </a:cubicBezTo>
                  <a:cubicBezTo>
                    <a:pt x="12782" y="708"/>
                    <a:pt x="13102" y="685"/>
                    <a:pt x="13421" y="662"/>
                  </a:cubicBezTo>
                  <a:cubicBezTo>
                    <a:pt x="13764" y="639"/>
                    <a:pt x="14083" y="639"/>
                    <a:pt x="14426" y="616"/>
                  </a:cubicBezTo>
                  <a:lnTo>
                    <a:pt x="14928" y="616"/>
                  </a:lnTo>
                  <a:cubicBezTo>
                    <a:pt x="15088" y="594"/>
                    <a:pt x="15270" y="594"/>
                    <a:pt x="15430" y="594"/>
                  </a:cubicBezTo>
                  <a:close/>
                  <a:moveTo>
                    <a:pt x="15088" y="0"/>
                  </a:moveTo>
                  <a:cubicBezTo>
                    <a:pt x="14745" y="0"/>
                    <a:pt x="14426" y="0"/>
                    <a:pt x="14083" y="23"/>
                  </a:cubicBezTo>
                  <a:lnTo>
                    <a:pt x="13581" y="23"/>
                  </a:lnTo>
                  <a:cubicBezTo>
                    <a:pt x="13421" y="46"/>
                    <a:pt x="13239" y="46"/>
                    <a:pt x="13079" y="69"/>
                  </a:cubicBezTo>
                  <a:cubicBezTo>
                    <a:pt x="12919" y="69"/>
                    <a:pt x="12759" y="69"/>
                    <a:pt x="12600" y="91"/>
                  </a:cubicBezTo>
                  <a:cubicBezTo>
                    <a:pt x="12417" y="114"/>
                    <a:pt x="12257" y="114"/>
                    <a:pt x="12097" y="137"/>
                  </a:cubicBezTo>
                  <a:cubicBezTo>
                    <a:pt x="11732" y="160"/>
                    <a:pt x="11390" y="205"/>
                    <a:pt x="11025" y="251"/>
                  </a:cubicBezTo>
                  <a:cubicBezTo>
                    <a:pt x="10865" y="274"/>
                    <a:pt x="10705" y="297"/>
                    <a:pt x="10545" y="320"/>
                  </a:cubicBezTo>
                  <a:cubicBezTo>
                    <a:pt x="10408" y="342"/>
                    <a:pt x="10249" y="365"/>
                    <a:pt x="10112" y="388"/>
                  </a:cubicBezTo>
                  <a:cubicBezTo>
                    <a:pt x="9792" y="457"/>
                    <a:pt x="9473" y="502"/>
                    <a:pt x="9176" y="548"/>
                  </a:cubicBezTo>
                  <a:cubicBezTo>
                    <a:pt x="9016" y="571"/>
                    <a:pt x="8879" y="594"/>
                    <a:pt x="8719" y="639"/>
                  </a:cubicBezTo>
                  <a:cubicBezTo>
                    <a:pt x="8560" y="662"/>
                    <a:pt x="8400" y="708"/>
                    <a:pt x="8217" y="730"/>
                  </a:cubicBezTo>
                  <a:cubicBezTo>
                    <a:pt x="7898" y="799"/>
                    <a:pt x="7578" y="845"/>
                    <a:pt x="7259" y="913"/>
                  </a:cubicBezTo>
                  <a:cubicBezTo>
                    <a:pt x="6962" y="982"/>
                    <a:pt x="6642" y="1050"/>
                    <a:pt x="6346" y="1119"/>
                  </a:cubicBezTo>
                  <a:cubicBezTo>
                    <a:pt x="5957" y="1233"/>
                    <a:pt x="5547" y="1324"/>
                    <a:pt x="5159" y="1438"/>
                  </a:cubicBezTo>
                  <a:cubicBezTo>
                    <a:pt x="4953" y="1507"/>
                    <a:pt x="4748" y="1575"/>
                    <a:pt x="4565" y="1643"/>
                  </a:cubicBezTo>
                  <a:cubicBezTo>
                    <a:pt x="4337" y="1712"/>
                    <a:pt x="4131" y="1780"/>
                    <a:pt x="3926" y="1872"/>
                  </a:cubicBezTo>
                  <a:cubicBezTo>
                    <a:pt x="3903" y="1872"/>
                    <a:pt x="3880" y="1895"/>
                    <a:pt x="3858" y="1895"/>
                  </a:cubicBezTo>
                  <a:lnTo>
                    <a:pt x="3698" y="1963"/>
                  </a:lnTo>
                  <a:cubicBezTo>
                    <a:pt x="3470" y="2054"/>
                    <a:pt x="3218" y="2123"/>
                    <a:pt x="2990" y="2214"/>
                  </a:cubicBezTo>
                  <a:lnTo>
                    <a:pt x="3059" y="2191"/>
                  </a:lnTo>
                  <a:lnTo>
                    <a:pt x="3059" y="2191"/>
                  </a:lnTo>
                  <a:cubicBezTo>
                    <a:pt x="2899" y="2260"/>
                    <a:pt x="2739" y="2305"/>
                    <a:pt x="2579" y="2374"/>
                  </a:cubicBezTo>
                  <a:cubicBezTo>
                    <a:pt x="2465" y="2442"/>
                    <a:pt x="2328" y="2488"/>
                    <a:pt x="2214" y="2556"/>
                  </a:cubicBezTo>
                  <a:cubicBezTo>
                    <a:pt x="2077" y="2602"/>
                    <a:pt x="1940" y="2671"/>
                    <a:pt x="1803" y="2739"/>
                  </a:cubicBezTo>
                  <a:cubicBezTo>
                    <a:pt x="1666" y="2785"/>
                    <a:pt x="1529" y="2876"/>
                    <a:pt x="1392" y="2945"/>
                  </a:cubicBezTo>
                  <a:cubicBezTo>
                    <a:pt x="1278" y="2990"/>
                    <a:pt x="1164" y="3036"/>
                    <a:pt x="1050" y="3104"/>
                  </a:cubicBezTo>
                  <a:cubicBezTo>
                    <a:pt x="959" y="3150"/>
                    <a:pt x="845" y="3218"/>
                    <a:pt x="730" y="3287"/>
                  </a:cubicBezTo>
                  <a:cubicBezTo>
                    <a:pt x="685" y="3310"/>
                    <a:pt x="616" y="3355"/>
                    <a:pt x="548" y="3401"/>
                  </a:cubicBezTo>
                  <a:cubicBezTo>
                    <a:pt x="479" y="3424"/>
                    <a:pt x="434" y="3470"/>
                    <a:pt x="365" y="3515"/>
                  </a:cubicBezTo>
                  <a:cubicBezTo>
                    <a:pt x="297" y="3561"/>
                    <a:pt x="251" y="3606"/>
                    <a:pt x="183" y="3652"/>
                  </a:cubicBezTo>
                  <a:cubicBezTo>
                    <a:pt x="137" y="3698"/>
                    <a:pt x="69" y="3743"/>
                    <a:pt x="46" y="3812"/>
                  </a:cubicBezTo>
                  <a:cubicBezTo>
                    <a:pt x="0" y="3903"/>
                    <a:pt x="0" y="3994"/>
                    <a:pt x="69" y="4086"/>
                  </a:cubicBezTo>
                  <a:cubicBezTo>
                    <a:pt x="114" y="4109"/>
                    <a:pt x="137" y="4131"/>
                    <a:pt x="183" y="4131"/>
                  </a:cubicBezTo>
                  <a:cubicBezTo>
                    <a:pt x="183" y="4131"/>
                    <a:pt x="205" y="4154"/>
                    <a:pt x="228" y="4154"/>
                  </a:cubicBezTo>
                  <a:lnTo>
                    <a:pt x="342" y="4154"/>
                  </a:lnTo>
                  <a:cubicBezTo>
                    <a:pt x="411" y="4131"/>
                    <a:pt x="479" y="4086"/>
                    <a:pt x="548" y="4063"/>
                  </a:cubicBezTo>
                  <a:cubicBezTo>
                    <a:pt x="594" y="4040"/>
                    <a:pt x="662" y="3994"/>
                    <a:pt x="730" y="3972"/>
                  </a:cubicBezTo>
                  <a:cubicBezTo>
                    <a:pt x="822" y="3903"/>
                    <a:pt x="936" y="3858"/>
                    <a:pt x="1050" y="3789"/>
                  </a:cubicBezTo>
                  <a:cubicBezTo>
                    <a:pt x="1255" y="3675"/>
                    <a:pt x="1484" y="3584"/>
                    <a:pt x="1689" y="3470"/>
                  </a:cubicBezTo>
                  <a:cubicBezTo>
                    <a:pt x="1735" y="3447"/>
                    <a:pt x="1780" y="3424"/>
                    <a:pt x="1803" y="3424"/>
                  </a:cubicBezTo>
                  <a:cubicBezTo>
                    <a:pt x="1841" y="3461"/>
                    <a:pt x="1893" y="3498"/>
                    <a:pt x="1948" y="3498"/>
                  </a:cubicBezTo>
                  <a:cubicBezTo>
                    <a:pt x="1961" y="3498"/>
                    <a:pt x="1973" y="3497"/>
                    <a:pt x="1986" y="3492"/>
                  </a:cubicBezTo>
                  <a:cubicBezTo>
                    <a:pt x="2077" y="3470"/>
                    <a:pt x="2168" y="3424"/>
                    <a:pt x="2260" y="3401"/>
                  </a:cubicBezTo>
                  <a:cubicBezTo>
                    <a:pt x="2374" y="3355"/>
                    <a:pt x="2465" y="3310"/>
                    <a:pt x="2579" y="3264"/>
                  </a:cubicBezTo>
                  <a:cubicBezTo>
                    <a:pt x="2785" y="3196"/>
                    <a:pt x="2967" y="3104"/>
                    <a:pt x="3173" y="3036"/>
                  </a:cubicBezTo>
                  <a:cubicBezTo>
                    <a:pt x="3333" y="2967"/>
                    <a:pt x="3492" y="2922"/>
                    <a:pt x="3652" y="2853"/>
                  </a:cubicBezTo>
                  <a:cubicBezTo>
                    <a:pt x="3698" y="2899"/>
                    <a:pt x="3766" y="2922"/>
                    <a:pt x="3812" y="2922"/>
                  </a:cubicBezTo>
                  <a:cubicBezTo>
                    <a:pt x="3972" y="2853"/>
                    <a:pt x="4131" y="2808"/>
                    <a:pt x="4291" y="2762"/>
                  </a:cubicBezTo>
                  <a:cubicBezTo>
                    <a:pt x="4474" y="2693"/>
                    <a:pt x="4634" y="2648"/>
                    <a:pt x="4816" y="2602"/>
                  </a:cubicBezTo>
                  <a:cubicBezTo>
                    <a:pt x="5159" y="2488"/>
                    <a:pt x="5501" y="2397"/>
                    <a:pt x="5843" y="2328"/>
                  </a:cubicBezTo>
                  <a:cubicBezTo>
                    <a:pt x="5866" y="2305"/>
                    <a:pt x="5889" y="2305"/>
                    <a:pt x="5912" y="2305"/>
                  </a:cubicBezTo>
                  <a:cubicBezTo>
                    <a:pt x="6346" y="2214"/>
                    <a:pt x="6779" y="2123"/>
                    <a:pt x="7213" y="2032"/>
                  </a:cubicBezTo>
                  <a:cubicBezTo>
                    <a:pt x="7829" y="1917"/>
                    <a:pt x="8423" y="1780"/>
                    <a:pt x="9039" y="1643"/>
                  </a:cubicBezTo>
                  <a:cubicBezTo>
                    <a:pt x="9267" y="1598"/>
                    <a:pt x="9518" y="1552"/>
                    <a:pt x="9746" y="1507"/>
                  </a:cubicBezTo>
                  <a:cubicBezTo>
                    <a:pt x="9998" y="1461"/>
                    <a:pt x="10226" y="1438"/>
                    <a:pt x="10477" y="1415"/>
                  </a:cubicBezTo>
                  <a:cubicBezTo>
                    <a:pt x="10591" y="1392"/>
                    <a:pt x="10728" y="1392"/>
                    <a:pt x="10842" y="1370"/>
                  </a:cubicBezTo>
                  <a:cubicBezTo>
                    <a:pt x="10911" y="1370"/>
                    <a:pt x="10979" y="1347"/>
                    <a:pt x="11048" y="1347"/>
                  </a:cubicBezTo>
                  <a:cubicBezTo>
                    <a:pt x="11093" y="1324"/>
                    <a:pt x="11139" y="1324"/>
                    <a:pt x="11207" y="1301"/>
                  </a:cubicBezTo>
                  <a:lnTo>
                    <a:pt x="11207" y="1301"/>
                  </a:lnTo>
                  <a:cubicBezTo>
                    <a:pt x="11184" y="1324"/>
                    <a:pt x="11184" y="1347"/>
                    <a:pt x="11184" y="1370"/>
                  </a:cubicBezTo>
                  <a:cubicBezTo>
                    <a:pt x="11184" y="1415"/>
                    <a:pt x="11207" y="1484"/>
                    <a:pt x="11253" y="1507"/>
                  </a:cubicBezTo>
                  <a:lnTo>
                    <a:pt x="11321" y="1507"/>
                  </a:lnTo>
                  <a:cubicBezTo>
                    <a:pt x="11413" y="1507"/>
                    <a:pt x="11504" y="1484"/>
                    <a:pt x="11641" y="1461"/>
                  </a:cubicBezTo>
                  <a:lnTo>
                    <a:pt x="11869" y="1461"/>
                  </a:lnTo>
                  <a:cubicBezTo>
                    <a:pt x="11983" y="1438"/>
                    <a:pt x="12097" y="1415"/>
                    <a:pt x="12212" y="1415"/>
                  </a:cubicBezTo>
                  <a:cubicBezTo>
                    <a:pt x="12486" y="1370"/>
                    <a:pt x="12759" y="1347"/>
                    <a:pt x="13033" y="1324"/>
                  </a:cubicBezTo>
                  <a:cubicBezTo>
                    <a:pt x="13376" y="1278"/>
                    <a:pt x="13718" y="1278"/>
                    <a:pt x="14060" y="1255"/>
                  </a:cubicBezTo>
                  <a:lnTo>
                    <a:pt x="15179" y="1255"/>
                  </a:lnTo>
                  <a:cubicBezTo>
                    <a:pt x="15453" y="1255"/>
                    <a:pt x="15727" y="1278"/>
                    <a:pt x="16001" y="1278"/>
                  </a:cubicBezTo>
                  <a:lnTo>
                    <a:pt x="16252" y="1278"/>
                  </a:lnTo>
                  <a:lnTo>
                    <a:pt x="16434" y="1301"/>
                  </a:lnTo>
                  <a:lnTo>
                    <a:pt x="16868" y="1347"/>
                  </a:lnTo>
                  <a:cubicBezTo>
                    <a:pt x="17051" y="1370"/>
                    <a:pt x="17233" y="1370"/>
                    <a:pt x="17416" y="1392"/>
                  </a:cubicBezTo>
                  <a:cubicBezTo>
                    <a:pt x="17507" y="1392"/>
                    <a:pt x="17598" y="1392"/>
                    <a:pt x="17690" y="1415"/>
                  </a:cubicBezTo>
                  <a:lnTo>
                    <a:pt x="17849" y="1415"/>
                  </a:lnTo>
                  <a:cubicBezTo>
                    <a:pt x="17918" y="1415"/>
                    <a:pt x="17986" y="1415"/>
                    <a:pt x="18055" y="1392"/>
                  </a:cubicBezTo>
                  <a:cubicBezTo>
                    <a:pt x="18078" y="1392"/>
                    <a:pt x="18101" y="1370"/>
                    <a:pt x="18146" y="1347"/>
                  </a:cubicBezTo>
                  <a:cubicBezTo>
                    <a:pt x="18169" y="1324"/>
                    <a:pt x="18192" y="1301"/>
                    <a:pt x="18192" y="1278"/>
                  </a:cubicBezTo>
                  <a:cubicBezTo>
                    <a:pt x="18192" y="1255"/>
                    <a:pt x="18192" y="1233"/>
                    <a:pt x="18192" y="1233"/>
                  </a:cubicBezTo>
                  <a:cubicBezTo>
                    <a:pt x="18329" y="1233"/>
                    <a:pt x="18466" y="1255"/>
                    <a:pt x="18580" y="1255"/>
                  </a:cubicBezTo>
                  <a:cubicBezTo>
                    <a:pt x="18785" y="1301"/>
                    <a:pt x="18991" y="1324"/>
                    <a:pt x="19196" y="1347"/>
                  </a:cubicBezTo>
                  <a:cubicBezTo>
                    <a:pt x="19219" y="1347"/>
                    <a:pt x="19242" y="1347"/>
                    <a:pt x="19287" y="1324"/>
                  </a:cubicBezTo>
                  <a:cubicBezTo>
                    <a:pt x="19356" y="1347"/>
                    <a:pt x="19424" y="1347"/>
                    <a:pt x="19493" y="1347"/>
                  </a:cubicBezTo>
                  <a:lnTo>
                    <a:pt x="19447" y="1347"/>
                  </a:lnTo>
                  <a:cubicBezTo>
                    <a:pt x="19721" y="1392"/>
                    <a:pt x="19972" y="1438"/>
                    <a:pt x="20246" y="1507"/>
                  </a:cubicBezTo>
                  <a:cubicBezTo>
                    <a:pt x="20360" y="1529"/>
                    <a:pt x="20474" y="1552"/>
                    <a:pt x="20611" y="1575"/>
                  </a:cubicBezTo>
                  <a:cubicBezTo>
                    <a:pt x="20657" y="1598"/>
                    <a:pt x="20725" y="1598"/>
                    <a:pt x="20771" y="1621"/>
                  </a:cubicBezTo>
                  <a:cubicBezTo>
                    <a:pt x="20794" y="1621"/>
                    <a:pt x="20840" y="1621"/>
                    <a:pt x="20862" y="1643"/>
                  </a:cubicBezTo>
                  <a:lnTo>
                    <a:pt x="20954" y="1643"/>
                  </a:lnTo>
                  <a:cubicBezTo>
                    <a:pt x="20999" y="1643"/>
                    <a:pt x="21022" y="1621"/>
                    <a:pt x="21068" y="1621"/>
                  </a:cubicBezTo>
                  <a:cubicBezTo>
                    <a:pt x="21091" y="1598"/>
                    <a:pt x="21113" y="1598"/>
                    <a:pt x="21136" y="1575"/>
                  </a:cubicBezTo>
                  <a:cubicBezTo>
                    <a:pt x="21342" y="1598"/>
                    <a:pt x="21570" y="1621"/>
                    <a:pt x="21775" y="1666"/>
                  </a:cubicBezTo>
                  <a:lnTo>
                    <a:pt x="21867" y="1666"/>
                  </a:lnTo>
                  <a:cubicBezTo>
                    <a:pt x="22026" y="1712"/>
                    <a:pt x="22163" y="1735"/>
                    <a:pt x="22323" y="1780"/>
                  </a:cubicBezTo>
                  <a:lnTo>
                    <a:pt x="22415" y="1780"/>
                  </a:lnTo>
                  <a:cubicBezTo>
                    <a:pt x="22871" y="1872"/>
                    <a:pt x="23328" y="1963"/>
                    <a:pt x="23784" y="2077"/>
                  </a:cubicBezTo>
                  <a:cubicBezTo>
                    <a:pt x="24126" y="2168"/>
                    <a:pt x="24446" y="2283"/>
                    <a:pt x="24766" y="2374"/>
                  </a:cubicBezTo>
                  <a:cubicBezTo>
                    <a:pt x="25085" y="2488"/>
                    <a:pt x="25405" y="2602"/>
                    <a:pt x="25747" y="2671"/>
                  </a:cubicBezTo>
                  <a:cubicBezTo>
                    <a:pt x="25838" y="2693"/>
                    <a:pt x="25907" y="2716"/>
                    <a:pt x="25975" y="2739"/>
                  </a:cubicBezTo>
                  <a:cubicBezTo>
                    <a:pt x="26295" y="2853"/>
                    <a:pt x="26637" y="2967"/>
                    <a:pt x="26957" y="3059"/>
                  </a:cubicBezTo>
                  <a:cubicBezTo>
                    <a:pt x="27276" y="3150"/>
                    <a:pt x="27573" y="3264"/>
                    <a:pt x="27893" y="3355"/>
                  </a:cubicBezTo>
                  <a:cubicBezTo>
                    <a:pt x="28166" y="3424"/>
                    <a:pt x="28440" y="3492"/>
                    <a:pt x="28737" y="3561"/>
                  </a:cubicBezTo>
                  <a:cubicBezTo>
                    <a:pt x="29034" y="3652"/>
                    <a:pt x="29308" y="3743"/>
                    <a:pt x="29604" y="3812"/>
                  </a:cubicBezTo>
                  <a:cubicBezTo>
                    <a:pt x="29622" y="3818"/>
                    <a:pt x="29637" y="3820"/>
                    <a:pt x="29652" y="3820"/>
                  </a:cubicBezTo>
                  <a:cubicBezTo>
                    <a:pt x="29694" y="3820"/>
                    <a:pt x="29724" y="3795"/>
                    <a:pt x="29741" y="3743"/>
                  </a:cubicBezTo>
                  <a:cubicBezTo>
                    <a:pt x="29741" y="3698"/>
                    <a:pt x="29719" y="3629"/>
                    <a:pt x="29673" y="3629"/>
                  </a:cubicBezTo>
                  <a:cubicBezTo>
                    <a:pt x="29513" y="3584"/>
                    <a:pt x="29331" y="3538"/>
                    <a:pt x="29171" y="3470"/>
                  </a:cubicBezTo>
                  <a:cubicBezTo>
                    <a:pt x="29011" y="3424"/>
                    <a:pt x="28851" y="3378"/>
                    <a:pt x="28669" y="3333"/>
                  </a:cubicBezTo>
                  <a:cubicBezTo>
                    <a:pt x="28349" y="3241"/>
                    <a:pt x="28030" y="3150"/>
                    <a:pt x="27710" y="3059"/>
                  </a:cubicBezTo>
                  <a:cubicBezTo>
                    <a:pt x="27413" y="2945"/>
                    <a:pt x="27094" y="2830"/>
                    <a:pt x="26774" y="2716"/>
                  </a:cubicBezTo>
                  <a:cubicBezTo>
                    <a:pt x="26592" y="2648"/>
                    <a:pt x="26386" y="2579"/>
                    <a:pt x="26181" y="2511"/>
                  </a:cubicBezTo>
                  <a:cubicBezTo>
                    <a:pt x="26181" y="2488"/>
                    <a:pt x="26158" y="2465"/>
                    <a:pt x="26112" y="2465"/>
                  </a:cubicBezTo>
                  <a:cubicBezTo>
                    <a:pt x="26089" y="2465"/>
                    <a:pt x="26044" y="2442"/>
                    <a:pt x="26021" y="2442"/>
                  </a:cubicBezTo>
                  <a:cubicBezTo>
                    <a:pt x="25952" y="2420"/>
                    <a:pt x="25884" y="2397"/>
                    <a:pt x="25838" y="2374"/>
                  </a:cubicBezTo>
                  <a:cubicBezTo>
                    <a:pt x="25519" y="2237"/>
                    <a:pt x="25176" y="2146"/>
                    <a:pt x="24857" y="2032"/>
                  </a:cubicBezTo>
                  <a:cubicBezTo>
                    <a:pt x="24560" y="1917"/>
                    <a:pt x="24263" y="1803"/>
                    <a:pt x="23967" y="1689"/>
                  </a:cubicBezTo>
                  <a:cubicBezTo>
                    <a:pt x="23647" y="1575"/>
                    <a:pt x="23305" y="1484"/>
                    <a:pt x="22985" y="1392"/>
                  </a:cubicBezTo>
                  <a:cubicBezTo>
                    <a:pt x="22825" y="1324"/>
                    <a:pt x="22666" y="1278"/>
                    <a:pt x="22506" y="1210"/>
                  </a:cubicBezTo>
                  <a:cubicBezTo>
                    <a:pt x="22323" y="1141"/>
                    <a:pt x="22163" y="1096"/>
                    <a:pt x="22004" y="1027"/>
                  </a:cubicBezTo>
                  <a:cubicBezTo>
                    <a:pt x="21684" y="913"/>
                    <a:pt x="21365" y="799"/>
                    <a:pt x="21045" y="708"/>
                  </a:cubicBezTo>
                  <a:cubicBezTo>
                    <a:pt x="20908" y="662"/>
                    <a:pt x="20748" y="616"/>
                    <a:pt x="20611" y="594"/>
                  </a:cubicBezTo>
                  <a:cubicBezTo>
                    <a:pt x="20429" y="548"/>
                    <a:pt x="20246" y="525"/>
                    <a:pt x="20086" y="502"/>
                  </a:cubicBezTo>
                  <a:cubicBezTo>
                    <a:pt x="19904" y="457"/>
                    <a:pt x="19744" y="434"/>
                    <a:pt x="19584" y="411"/>
                  </a:cubicBezTo>
                  <a:cubicBezTo>
                    <a:pt x="19424" y="388"/>
                    <a:pt x="19265" y="342"/>
                    <a:pt x="19105" y="320"/>
                  </a:cubicBezTo>
                  <a:cubicBezTo>
                    <a:pt x="18922" y="274"/>
                    <a:pt x="18717" y="251"/>
                    <a:pt x="18534" y="228"/>
                  </a:cubicBezTo>
                  <a:cubicBezTo>
                    <a:pt x="18374" y="205"/>
                    <a:pt x="18215" y="183"/>
                    <a:pt x="18055" y="160"/>
                  </a:cubicBezTo>
                  <a:cubicBezTo>
                    <a:pt x="17895" y="137"/>
                    <a:pt x="17735" y="137"/>
                    <a:pt x="17576" y="114"/>
                  </a:cubicBezTo>
                  <a:cubicBezTo>
                    <a:pt x="17416" y="114"/>
                    <a:pt x="17233" y="114"/>
                    <a:pt x="17073" y="91"/>
                  </a:cubicBezTo>
                  <a:cubicBezTo>
                    <a:pt x="16754" y="91"/>
                    <a:pt x="16434" y="69"/>
                    <a:pt x="16115" y="46"/>
                  </a:cubicBezTo>
                  <a:cubicBezTo>
                    <a:pt x="15841" y="0"/>
                    <a:pt x="15590" y="0"/>
                    <a:pt x="15339" y="0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36"/>
            <p:cNvSpPr/>
            <p:nvPr/>
          </p:nvSpPr>
          <p:spPr>
            <a:xfrm>
              <a:off x="12397381" y="3798802"/>
              <a:ext cx="319218" cy="115208"/>
            </a:xfrm>
            <a:custGeom>
              <a:avLst/>
              <a:gdLst/>
              <a:ahLst/>
              <a:cxnLst/>
              <a:rect l="l" t="t" r="r" b="b"/>
              <a:pathLst>
                <a:path w="11460" h="4136" extrusionOk="0">
                  <a:moveTo>
                    <a:pt x="7724" y="1743"/>
                  </a:moveTo>
                  <a:cubicBezTo>
                    <a:pt x="7744" y="1758"/>
                    <a:pt x="7764" y="1758"/>
                    <a:pt x="7784" y="1758"/>
                  </a:cubicBezTo>
                  <a:lnTo>
                    <a:pt x="7784" y="1758"/>
                  </a:lnTo>
                  <a:cubicBezTo>
                    <a:pt x="7784" y="1758"/>
                    <a:pt x="7784" y="1758"/>
                    <a:pt x="7784" y="1758"/>
                  </a:cubicBezTo>
                  <a:lnTo>
                    <a:pt x="7784" y="1758"/>
                  </a:lnTo>
                  <a:cubicBezTo>
                    <a:pt x="7764" y="1753"/>
                    <a:pt x="7744" y="1748"/>
                    <a:pt x="7724" y="1743"/>
                  </a:cubicBezTo>
                  <a:close/>
                  <a:moveTo>
                    <a:pt x="1570" y="3065"/>
                  </a:moveTo>
                  <a:lnTo>
                    <a:pt x="1570" y="3065"/>
                  </a:lnTo>
                  <a:cubicBezTo>
                    <a:pt x="1562" y="3070"/>
                    <a:pt x="1553" y="3075"/>
                    <a:pt x="1545" y="3080"/>
                  </a:cubicBezTo>
                  <a:lnTo>
                    <a:pt x="1545" y="3080"/>
                  </a:lnTo>
                  <a:cubicBezTo>
                    <a:pt x="1553" y="3076"/>
                    <a:pt x="1562" y="3072"/>
                    <a:pt x="1570" y="3065"/>
                  </a:cubicBezTo>
                  <a:close/>
                  <a:moveTo>
                    <a:pt x="1545" y="3080"/>
                  </a:moveTo>
                  <a:lnTo>
                    <a:pt x="1545" y="3080"/>
                  </a:lnTo>
                  <a:cubicBezTo>
                    <a:pt x="1532" y="3087"/>
                    <a:pt x="1520" y="3092"/>
                    <a:pt x="1507" y="3105"/>
                  </a:cubicBezTo>
                  <a:cubicBezTo>
                    <a:pt x="1520" y="3097"/>
                    <a:pt x="1532" y="3088"/>
                    <a:pt x="1545" y="3080"/>
                  </a:cubicBezTo>
                  <a:close/>
                  <a:moveTo>
                    <a:pt x="5890" y="1"/>
                  </a:moveTo>
                  <a:cubicBezTo>
                    <a:pt x="5570" y="1"/>
                    <a:pt x="5251" y="46"/>
                    <a:pt x="4954" y="115"/>
                  </a:cubicBezTo>
                  <a:cubicBezTo>
                    <a:pt x="4794" y="138"/>
                    <a:pt x="4634" y="160"/>
                    <a:pt x="4475" y="183"/>
                  </a:cubicBezTo>
                  <a:cubicBezTo>
                    <a:pt x="4315" y="229"/>
                    <a:pt x="4132" y="275"/>
                    <a:pt x="3972" y="320"/>
                  </a:cubicBezTo>
                  <a:cubicBezTo>
                    <a:pt x="3676" y="412"/>
                    <a:pt x="3379" y="503"/>
                    <a:pt x="3105" y="594"/>
                  </a:cubicBezTo>
                  <a:cubicBezTo>
                    <a:pt x="2808" y="708"/>
                    <a:pt x="2512" y="845"/>
                    <a:pt x="2260" y="1005"/>
                  </a:cubicBezTo>
                  <a:cubicBezTo>
                    <a:pt x="2124" y="1073"/>
                    <a:pt x="2009" y="1165"/>
                    <a:pt x="1872" y="1256"/>
                  </a:cubicBezTo>
                  <a:cubicBezTo>
                    <a:pt x="1758" y="1325"/>
                    <a:pt x="1621" y="1393"/>
                    <a:pt x="1507" y="1484"/>
                  </a:cubicBezTo>
                  <a:cubicBezTo>
                    <a:pt x="1256" y="1644"/>
                    <a:pt x="1028" y="1804"/>
                    <a:pt x="822" y="2009"/>
                  </a:cubicBezTo>
                  <a:cubicBezTo>
                    <a:pt x="686" y="2123"/>
                    <a:pt x="594" y="2238"/>
                    <a:pt x="480" y="2352"/>
                  </a:cubicBezTo>
                  <a:cubicBezTo>
                    <a:pt x="366" y="2489"/>
                    <a:pt x="275" y="2648"/>
                    <a:pt x="183" y="2785"/>
                  </a:cubicBezTo>
                  <a:cubicBezTo>
                    <a:pt x="138" y="2831"/>
                    <a:pt x="115" y="2899"/>
                    <a:pt x="92" y="2945"/>
                  </a:cubicBezTo>
                  <a:cubicBezTo>
                    <a:pt x="69" y="2991"/>
                    <a:pt x="69" y="3059"/>
                    <a:pt x="46" y="3105"/>
                  </a:cubicBezTo>
                  <a:cubicBezTo>
                    <a:pt x="24" y="3151"/>
                    <a:pt x="24" y="3242"/>
                    <a:pt x="24" y="3287"/>
                  </a:cubicBezTo>
                  <a:cubicBezTo>
                    <a:pt x="46" y="3402"/>
                    <a:pt x="92" y="3470"/>
                    <a:pt x="161" y="3561"/>
                  </a:cubicBezTo>
                  <a:cubicBezTo>
                    <a:pt x="183" y="3584"/>
                    <a:pt x="206" y="3584"/>
                    <a:pt x="229" y="3607"/>
                  </a:cubicBezTo>
                  <a:cubicBezTo>
                    <a:pt x="183" y="3676"/>
                    <a:pt x="115" y="3767"/>
                    <a:pt x="46" y="3835"/>
                  </a:cubicBezTo>
                  <a:cubicBezTo>
                    <a:pt x="1" y="3927"/>
                    <a:pt x="1" y="4041"/>
                    <a:pt x="92" y="4086"/>
                  </a:cubicBezTo>
                  <a:cubicBezTo>
                    <a:pt x="124" y="4118"/>
                    <a:pt x="165" y="4135"/>
                    <a:pt x="205" y="4135"/>
                  </a:cubicBezTo>
                  <a:cubicBezTo>
                    <a:pt x="252" y="4135"/>
                    <a:pt x="296" y="4112"/>
                    <a:pt x="320" y="4064"/>
                  </a:cubicBezTo>
                  <a:cubicBezTo>
                    <a:pt x="434" y="3949"/>
                    <a:pt x="526" y="3835"/>
                    <a:pt x="617" y="3721"/>
                  </a:cubicBezTo>
                  <a:cubicBezTo>
                    <a:pt x="754" y="3607"/>
                    <a:pt x="914" y="3493"/>
                    <a:pt x="1074" y="3379"/>
                  </a:cubicBezTo>
                  <a:cubicBezTo>
                    <a:pt x="1233" y="3265"/>
                    <a:pt x="1393" y="3151"/>
                    <a:pt x="1576" y="3059"/>
                  </a:cubicBezTo>
                  <a:lnTo>
                    <a:pt x="1576" y="3059"/>
                  </a:lnTo>
                  <a:cubicBezTo>
                    <a:pt x="1574" y="3061"/>
                    <a:pt x="1572" y="3063"/>
                    <a:pt x="1570" y="3065"/>
                  </a:cubicBezTo>
                  <a:lnTo>
                    <a:pt x="1570" y="3065"/>
                  </a:lnTo>
                  <a:cubicBezTo>
                    <a:pt x="1686" y="2993"/>
                    <a:pt x="1799" y="2935"/>
                    <a:pt x="1895" y="2877"/>
                  </a:cubicBezTo>
                  <a:lnTo>
                    <a:pt x="1895" y="2877"/>
                  </a:lnTo>
                  <a:lnTo>
                    <a:pt x="1850" y="2922"/>
                  </a:lnTo>
                  <a:cubicBezTo>
                    <a:pt x="1872" y="2899"/>
                    <a:pt x="1895" y="2877"/>
                    <a:pt x="1941" y="2854"/>
                  </a:cubicBezTo>
                  <a:cubicBezTo>
                    <a:pt x="1941" y="2854"/>
                    <a:pt x="1951" y="2854"/>
                    <a:pt x="1965" y="2847"/>
                  </a:cubicBezTo>
                  <a:lnTo>
                    <a:pt x="1965" y="2847"/>
                  </a:lnTo>
                  <a:cubicBezTo>
                    <a:pt x="1964" y="2851"/>
                    <a:pt x="1964" y="2854"/>
                    <a:pt x="1964" y="2854"/>
                  </a:cubicBezTo>
                  <a:lnTo>
                    <a:pt x="1987" y="2831"/>
                  </a:lnTo>
                  <a:lnTo>
                    <a:pt x="1987" y="2831"/>
                  </a:lnTo>
                  <a:cubicBezTo>
                    <a:pt x="1987" y="2831"/>
                    <a:pt x="1987" y="2831"/>
                    <a:pt x="1987" y="2831"/>
                  </a:cubicBezTo>
                  <a:cubicBezTo>
                    <a:pt x="2078" y="2785"/>
                    <a:pt x="2169" y="2740"/>
                    <a:pt x="2260" y="2694"/>
                  </a:cubicBezTo>
                  <a:cubicBezTo>
                    <a:pt x="2352" y="2648"/>
                    <a:pt x="2466" y="2603"/>
                    <a:pt x="2580" y="2534"/>
                  </a:cubicBezTo>
                  <a:cubicBezTo>
                    <a:pt x="2808" y="2420"/>
                    <a:pt x="3037" y="2306"/>
                    <a:pt x="3265" y="2215"/>
                  </a:cubicBezTo>
                  <a:cubicBezTo>
                    <a:pt x="3698" y="2055"/>
                    <a:pt x="4132" y="1895"/>
                    <a:pt x="4589" y="1781"/>
                  </a:cubicBezTo>
                  <a:cubicBezTo>
                    <a:pt x="4726" y="1735"/>
                    <a:pt x="4885" y="1713"/>
                    <a:pt x="5045" y="1690"/>
                  </a:cubicBezTo>
                  <a:cubicBezTo>
                    <a:pt x="5205" y="1667"/>
                    <a:pt x="5365" y="1644"/>
                    <a:pt x="5524" y="1621"/>
                  </a:cubicBezTo>
                  <a:cubicBezTo>
                    <a:pt x="5661" y="1621"/>
                    <a:pt x="5798" y="1598"/>
                    <a:pt x="5958" y="1576"/>
                  </a:cubicBezTo>
                  <a:cubicBezTo>
                    <a:pt x="6095" y="1576"/>
                    <a:pt x="6255" y="1553"/>
                    <a:pt x="6415" y="1553"/>
                  </a:cubicBezTo>
                  <a:cubicBezTo>
                    <a:pt x="6872" y="1575"/>
                    <a:pt x="7308" y="1638"/>
                    <a:pt x="7724" y="1743"/>
                  </a:cubicBezTo>
                  <a:lnTo>
                    <a:pt x="7724" y="1743"/>
                  </a:lnTo>
                  <a:cubicBezTo>
                    <a:pt x="7721" y="1741"/>
                    <a:pt x="7718" y="1738"/>
                    <a:pt x="7716" y="1735"/>
                  </a:cubicBezTo>
                  <a:lnTo>
                    <a:pt x="7716" y="1735"/>
                  </a:lnTo>
                  <a:cubicBezTo>
                    <a:pt x="7739" y="1743"/>
                    <a:pt x="7761" y="1751"/>
                    <a:pt x="7784" y="1758"/>
                  </a:cubicBezTo>
                  <a:lnTo>
                    <a:pt x="7784" y="1758"/>
                  </a:lnTo>
                  <a:cubicBezTo>
                    <a:pt x="7784" y="1758"/>
                    <a:pt x="7784" y="1758"/>
                    <a:pt x="7784" y="1758"/>
                  </a:cubicBezTo>
                  <a:cubicBezTo>
                    <a:pt x="7784" y="1758"/>
                    <a:pt x="7784" y="1758"/>
                    <a:pt x="7784" y="1758"/>
                  </a:cubicBezTo>
                  <a:lnTo>
                    <a:pt x="7784" y="1758"/>
                  </a:lnTo>
                  <a:cubicBezTo>
                    <a:pt x="8035" y="1842"/>
                    <a:pt x="8288" y="1927"/>
                    <a:pt x="8560" y="2032"/>
                  </a:cubicBezTo>
                  <a:cubicBezTo>
                    <a:pt x="8697" y="2078"/>
                    <a:pt x="8834" y="2123"/>
                    <a:pt x="8971" y="2169"/>
                  </a:cubicBezTo>
                  <a:cubicBezTo>
                    <a:pt x="9085" y="2215"/>
                    <a:pt x="9199" y="2283"/>
                    <a:pt x="9291" y="2329"/>
                  </a:cubicBezTo>
                  <a:cubicBezTo>
                    <a:pt x="9450" y="2443"/>
                    <a:pt x="9587" y="2534"/>
                    <a:pt x="9747" y="2626"/>
                  </a:cubicBezTo>
                  <a:cubicBezTo>
                    <a:pt x="9816" y="2694"/>
                    <a:pt x="9907" y="2740"/>
                    <a:pt x="9998" y="2808"/>
                  </a:cubicBezTo>
                  <a:cubicBezTo>
                    <a:pt x="10090" y="2877"/>
                    <a:pt x="10181" y="2968"/>
                    <a:pt x="10272" y="3036"/>
                  </a:cubicBezTo>
                  <a:cubicBezTo>
                    <a:pt x="10341" y="3105"/>
                    <a:pt x="10409" y="3173"/>
                    <a:pt x="10500" y="3242"/>
                  </a:cubicBezTo>
                  <a:cubicBezTo>
                    <a:pt x="10569" y="3310"/>
                    <a:pt x="10637" y="3379"/>
                    <a:pt x="10706" y="3424"/>
                  </a:cubicBezTo>
                  <a:cubicBezTo>
                    <a:pt x="10774" y="3470"/>
                    <a:pt x="10820" y="3516"/>
                    <a:pt x="10888" y="3584"/>
                  </a:cubicBezTo>
                  <a:cubicBezTo>
                    <a:pt x="10911" y="3607"/>
                    <a:pt x="10934" y="3630"/>
                    <a:pt x="10957" y="3653"/>
                  </a:cubicBezTo>
                  <a:cubicBezTo>
                    <a:pt x="11012" y="3708"/>
                    <a:pt x="11101" y="3738"/>
                    <a:pt x="11188" y="3738"/>
                  </a:cubicBezTo>
                  <a:cubicBezTo>
                    <a:pt x="11244" y="3738"/>
                    <a:pt x="11300" y="3725"/>
                    <a:pt x="11345" y="3698"/>
                  </a:cubicBezTo>
                  <a:cubicBezTo>
                    <a:pt x="11413" y="3630"/>
                    <a:pt x="11459" y="3539"/>
                    <a:pt x="11436" y="3447"/>
                  </a:cubicBezTo>
                  <a:cubicBezTo>
                    <a:pt x="11413" y="3356"/>
                    <a:pt x="11368" y="3265"/>
                    <a:pt x="11299" y="3173"/>
                  </a:cubicBezTo>
                  <a:cubicBezTo>
                    <a:pt x="11254" y="3105"/>
                    <a:pt x="11208" y="3036"/>
                    <a:pt x="11162" y="2968"/>
                  </a:cubicBezTo>
                  <a:cubicBezTo>
                    <a:pt x="11048" y="2854"/>
                    <a:pt x="10957" y="2717"/>
                    <a:pt x="10866" y="2580"/>
                  </a:cubicBezTo>
                  <a:cubicBezTo>
                    <a:pt x="10751" y="2443"/>
                    <a:pt x="10615" y="2329"/>
                    <a:pt x="10500" y="2215"/>
                  </a:cubicBezTo>
                  <a:cubicBezTo>
                    <a:pt x="10386" y="2101"/>
                    <a:pt x="10249" y="2009"/>
                    <a:pt x="10135" y="1895"/>
                  </a:cubicBezTo>
                  <a:cubicBezTo>
                    <a:pt x="10021" y="1804"/>
                    <a:pt x="9907" y="1690"/>
                    <a:pt x="9770" y="1598"/>
                  </a:cubicBezTo>
                  <a:cubicBezTo>
                    <a:pt x="9702" y="1530"/>
                    <a:pt x="9610" y="1461"/>
                    <a:pt x="9519" y="1393"/>
                  </a:cubicBezTo>
                  <a:cubicBezTo>
                    <a:pt x="9519" y="1256"/>
                    <a:pt x="9405" y="1142"/>
                    <a:pt x="9268" y="1119"/>
                  </a:cubicBezTo>
                  <a:cubicBezTo>
                    <a:pt x="9245" y="1119"/>
                    <a:pt x="9199" y="1096"/>
                    <a:pt x="9177" y="1096"/>
                  </a:cubicBezTo>
                  <a:cubicBezTo>
                    <a:pt x="9085" y="1051"/>
                    <a:pt x="9017" y="1005"/>
                    <a:pt x="8925" y="959"/>
                  </a:cubicBezTo>
                  <a:cubicBezTo>
                    <a:pt x="8880" y="936"/>
                    <a:pt x="8811" y="914"/>
                    <a:pt x="8766" y="868"/>
                  </a:cubicBezTo>
                  <a:cubicBezTo>
                    <a:pt x="8629" y="777"/>
                    <a:pt x="8469" y="685"/>
                    <a:pt x="8332" y="594"/>
                  </a:cubicBezTo>
                  <a:cubicBezTo>
                    <a:pt x="8195" y="526"/>
                    <a:pt x="8035" y="457"/>
                    <a:pt x="7898" y="412"/>
                  </a:cubicBezTo>
                  <a:cubicBezTo>
                    <a:pt x="7556" y="297"/>
                    <a:pt x="7236" y="183"/>
                    <a:pt x="6894" y="92"/>
                  </a:cubicBezTo>
                  <a:cubicBezTo>
                    <a:pt x="6734" y="69"/>
                    <a:pt x="6597" y="23"/>
                    <a:pt x="6438" y="23"/>
                  </a:cubicBezTo>
                  <a:cubicBezTo>
                    <a:pt x="6255" y="1"/>
                    <a:pt x="6072" y="1"/>
                    <a:pt x="5890" y="1"/>
                  </a:cubicBezTo>
                  <a:close/>
                </a:path>
              </a:pathLst>
            </a:custGeom>
            <a:solidFill>
              <a:srgbClr val="6761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36"/>
            <p:cNvSpPr/>
            <p:nvPr/>
          </p:nvSpPr>
          <p:spPr>
            <a:xfrm>
              <a:off x="12592589" y="3866824"/>
              <a:ext cx="124623" cy="188968"/>
            </a:xfrm>
            <a:custGeom>
              <a:avLst/>
              <a:gdLst/>
              <a:ahLst/>
              <a:cxnLst/>
              <a:rect l="l" t="t" r="r" b="b"/>
              <a:pathLst>
                <a:path w="4474" h="6784" extrusionOk="0">
                  <a:moveTo>
                    <a:pt x="3219" y="1"/>
                  </a:moveTo>
                  <a:cubicBezTo>
                    <a:pt x="3150" y="1"/>
                    <a:pt x="3104" y="69"/>
                    <a:pt x="3104" y="138"/>
                  </a:cubicBezTo>
                  <a:cubicBezTo>
                    <a:pt x="3127" y="229"/>
                    <a:pt x="3150" y="321"/>
                    <a:pt x="3173" y="412"/>
                  </a:cubicBezTo>
                  <a:cubicBezTo>
                    <a:pt x="3196" y="503"/>
                    <a:pt x="3196" y="594"/>
                    <a:pt x="3196" y="686"/>
                  </a:cubicBezTo>
                  <a:cubicBezTo>
                    <a:pt x="3196" y="724"/>
                    <a:pt x="3196" y="762"/>
                    <a:pt x="3196" y="800"/>
                  </a:cubicBezTo>
                  <a:cubicBezTo>
                    <a:pt x="3196" y="1097"/>
                    <a:pt x="3173" y="1370"/>
                    <a:pt x="3150" y="1644"/>
                  </a:cubicBezTo>
                  <a:cubicBezTo>
                    <a:pt x="3104" y="1964"/>
                    <a:pt x="3059" y="2261"/>
                    <a:pt x="2967" y="2557"/>
                  </a:cubicBezTo>
                  <a:cubicBezTo>
                    <a:pt x="2922" y="2740"/>
                    <a:pt x="2876" y="2923"/>
                    <a:pt x="2830" y="3082"/>
                  </a:cubicBezTo>
                  <a:cubicBezTo>
                    <a:pt x="2762" y="3265"/>
                    <a:pt x="2694" y="3425"/>
                    <a:pt x="2625" y="3585"/>
                  </a:cubicBezTo>
                  <a:cubicBezTo>
                    <a:pt x="2557" y="3744"/>
                    <a:pt x="2488" y="3927"/>
                    <a:pt x="2420" y="4087"/>
                  </a:cubicBezTo>
                  <a:cubicBezTo>
                    <a:pt x="2328" y="4246"/>
                    <a:pt x="2237" y="4383"/>
                    <a:pt x="2169" y="4543"/>
                  </a:cubicBezTo>
                  <a:cubicBezTo>
                    <a:pt x="2032" y="4749"/>
                    <a:pt x="1872" y="4954"/>
                    <a:pt x="1735" y="5137"/>
                  </a:cubicBezTo>
                  <a:cubicBezTo>
                    <a:pt x="1644" y="5251"/>
                    <a:pt x="1575" y="5342"/>
                    <a:pt x="1484" y="5456"/>
                  </a:cubicBezTo>
                  <a:cubicBezTo>
                    <a:pt x="1415" y="5547"/>
                    <a:pt x="1324" y="5639"/>
                    <a:pt x="1233" y="5730"/>
                  </a:cubicBezTo>
                  <a:cubicBezTo>
                    <a:pt x="1187" y="5776"/>
                    <a:pt x="1119" y="5821"/>
                    <a:pt x="1073" y="5867"/>
                  </a:cubicBezTo>
                  <a:cubicBezTo>
                    <a:pt x="1004" y="5913"/>
                    <a:pt x="936" y="5981"/>
                    <a:pt x="890" y="6027"/>
                  </a:cubicBezTo>
                  <a:cubicBezTo>
                    <a:pt x="799" y="6095"/>
                    <a:pt x="731" y="6164"/>
                    <a:pt x="639" y="6209"/>
                  </a:cubicBezTo>
                  <a:cubicBezTo>
                    <a:pt x="517" y="6250"/>
                    <a:pt x="395" y="6291"/>
                    <a:pt x="273" y="6332"/>
                  </a:cubicBezTo>
                  <a:lnTo>
                    <a:pt x="273" y="6332"/>
                  </a:lnTo>
                  <a:cubicBezTo>
                    <a:pt x="273" y="6332"/>
                    <a:pt x="273" y="6332"/>
                    <a:pt x="273" y="6332"/>
                  </a:cubicBezTo>
                  <a:lnTo>
                    <a:pt x="273" y="6332"/>
                  </a:lnTo>
                  <a:cubicBezTo>
                    <a:pt x="258" y="6336"/>
                    <a:pt x="243" y="6341"/>
                    <a:pt x="228" y="6346"/>
                  </a:cubicBezTo>
                  <a:cubicBezTo>
                    <a:pt x="228" y="6346"/>
                    <a:pt x="206" y="6346"/>
                    <a:pt x="183" y="6369"/>
                  </a:cubicBezTo>
                  <a:cubicBezTo>
                    <a:pt x="137" y="6369"/>
                    <a:pt x="91" y="6392"/>
                    <a:pt x="46" y="6438"/>
                  </a:cubicBezTo>
                  <a:cubicBezTo>
                    <a:pt x="0" y="6483"/>
                    <a:pt x="0" y="6552"/>
                    <a:pt x="0" y="6597"/>
                  </a:cubicBezTo>
                  <a:cubicBezTo>
                    <a:pt x="21" y="6700"/>
                    <a:pt x="114" y="6784"/>
                    <a:pt x="216" y="6784"/>
                  </a:cubicBezTo>
                  <a:cubicBezTo>
                    <a:pt x="227" y="6784"/>
                    <a:pt x="239" y="6782"/>
                    <a:pt x="251" y="6780"/>
                  </a:cubicBezTo>
                  <a:cubicBezTo>
                    <a:pt x="411" y="6757"/>
                    <a:pt x="594" y="6712"/>
                    <a:pt x="753" y="6666"/>
                  </a:cubicBezTo>
                  <a:cubicBezTo>
                    <a:pt x="913" y="6620"/>
                    <a:pt x="1050" y="6575"/>
                    <a:pt x="1187" y="6506"/>
                  </a:cubicBezTo>
                  <a:cubicBezTo>
                    <a:pt x="1484" y="6415"/>
                    <a:pt x="1712" y="6209"/>
                    <a:pt x="1963" y="6050"/>
                  </a:cubicBezTo>
                  <a:cubicBezTo>
                    <a:pt x="2100" y="5936"/>
                    <a:pt x="2237" y="5844"/>
                    <a:pt x="2374" y="5753"/>
                  </a:cubicBezTo>
                  <a:cubicBezTo>
                    <a:pt x="2488" y="5662"/>
                    <a:pt x="2602" y="5570"/>
                    <a:pt x="2716" y="5456"/>
                  </a:cubicBezTo>
                  <a:cubicBezTo>
                    <a:pt x="2967" y="5228"/>
                    <a:pt x="3173" y="4954"/>
                    <a:pt x="3355" y="4680"/>
                  </a:cubicBezTo>
                  <a:cubicBezTo>
                    <a:pt x="3401" y="4612"/>
                    <a:pt x="3447" y="4543"/>
                    <a:pt x="3492" y="4452"/>
                  </a:cubicBezTo>
                  <a:cubicBezTo>
                    <a:pt x="3789" y="3950"/>
                    <a:pt x="4017" y="3425"/>
                    <a:pt x="4177" y="2877"/>
                  </a:cubicBezTo>
                  <a:cubicBezTo>
                    <a:pt x="4223" y="2717"/>
                    <a:pt x="4268" y="2557"/>
                    <a:pt x="4291" y="2398"/>
                  </a:cubicBezTo>
                  <a:cubicBezTo>
                    <a:pt x="4337" y="2261"/>
                    <a:pt x="4360" y="2147"/>
                    <a:pt x="4360" y="2010"/>
                  </a:cubicBezTo>
                  <a:cubicBezTo>
                    <a:pt x="4383" y="1895"/>
                    <a:pt x="4405" y="1804"/>
                    <a:pt x="4428" y="1690"/>
                  </a:cubicBezTo>
                  <a:cubicBezTo>
                    <a:pt x="4428" y="1599"/>
                    <a:pt x="4451" y="1507"/>
                    <a:pt x="4451" y="1393"/>
                  </a:cubicBezTo>
                  <a:cubicBezTo>
                    <a:pt x="4451" y="1370"/>
                    <a:pt x="4451" y="1325"/>
                    <a:pt x="4474" y="1279"/>
                  </a:cubicBezTo>
                  <a:cubicBezTo>
                    <a:pt x="4474" y="1211"/>
                    <a:pt x="4474" y="1165"/>
                    <a:pt x="4474" y="1097"/>
                  </a:cubicBezTo>
                  <a:cubicBezTo>
                    <a:pt x="4451" y="1028"/>
                    <a:pt x="4428" y="960"/>
                    <a:pt x="4360" y="914"/>
                  </a:cubicBezTo>
                  <a:cubicBezTo>
                    <a:pt x="4310" y="881"/>
                    <a:pt x="4260" y="859"/>
                    <a:pt x="4209" y="859"/>
                  </a:cubicBezTo>
                  <a:cubicBezTo>
                    <a:pt x="4191" y="859"/>
                    <a:pt x="4173" y="862"/>
                    <a:pt x="4154" y="868"/>
                  </a:cubicBezTo>
                  <a:cubicBezTo>
                    <a:pt x="4132" y="868"/>
                    <a:pt x="4086" y="868"/>
                    <a:pt x="4063" y="891"/>
                  </a:cubicBezTo>
                  <a:cubicBezTo>
                    <a:pt x="4063" y="868"/>
                    <a:pt x="4063" y="845"/>
                    <a:pt x="4063" y="823"/>
                  </a:cubicBezTo>
                  <a:cubicBezTo>
                    <a:pt x="4040" y="777"/>
                    <a:pt x="4040" y="754"/>
                    <a:pt x="4040" y="709"/>
                  </a:cubicBezTo>
                  <a:cubicBezTo>
                    <a:pt x="4017" y="617"/>
                    <a:pt x="3995" y="480"/>
                    <a:pt x="3903" y="435"/>
                  </a:cubicBezTo>
                  <a:cubicBezTo>
                    <a:pt x="3880" y="412"/>
                    <a:pt x="3858" y="389"/>
                    <a:pt x="3835" y="389"/>
                  </a:cubicBezTo>
                  <a:cubicBezTo>
                    <a:pt x="3798" y="377"/>
                    <a:pt x="3761" y="371"/>
                    <a:pt x="3726" y="371"/>
                  </a:cubicBezTo>
                  <a:cubicBezTo>
                    <a:pt x="3629" y="371"/>
                    <a:pt x="3543" y="413"/>
                    <a:pt x="3492" y="480"/>
                  </a:cubicBezTo>
                  <a:cubicBezTo>
                    <a:pt x="3470" y="480"/>
                    <a:pt x="3470" y="503"/>
                    <a:pt x="3470" y="503"/>
                  </a:cubicBezTo>
                  <a:lnTo>
                    <a:pt x="3447" y="457"/>
                  </a:lnTo>
                  <a:cubicBezTo>
                    <a:pt x="3447" y="343"/>
                    <a:pt x="3401" y="229"/>
                    <a:pt x="3378" y="115"/>
                  </a:cubicBezTo>
                  <a:cubicBezTo>
                    <a:pt x="3355" y="47"/>
                    <a:pt x="3310" y="1"/>
                    <a:pt x="3241" y="1"/>
                  </a:cubicBezTo>
                  <a:close/>
                </a:path>
              </a:pathLst>
            </a:custGeom>
            <a:solidFill>
              <a:srgbClr val="6761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36"/>
            <p:cNvSpPr/>
            <p:nvPr/>
          </p:nvSpPr>
          <p:spPr>
            <a:xfrm>
              <a:off x="11436690" y="3747939"/>
              <a:ext cx="955009" cy="129721"/>
            </a:xfrm>
            <a:custGeom>
              <a:avLst/>
              <a:gdLst/>
              <a:ahLst/>
              <a:cxnLst/>
              <a:rect l="l" t="t" r="r" b="b"/>
              <a:pathLst>
                <a:path w="34285" h="4657" extrusionOk="0">
                  <a:moveTo>
                    <a:pt x="16960" y="1"/>
                  </a:moveTo>
                  <a:cubicBezTo>
                    <a:pt x="16732" y="1"/>
                    <a:pt x="16481" y="1"/>
                    <a:pt x="16252" y="23"/>
                  </a:cubicBezTo>
                  <a:cubicBezTo>
                    <a:pt x="15864" y="46"/>
                    <a:pt x="15499" y="69"/>
                    <a:pt x="15134" y="92"/>
                  </a:cubicBezTo>
                  <a:cubicBezTo>
                    <a:pt x="15020" y="115"/>
                    <a:pt x="14906" y="115"/>
                    <a:pt x="14814" y="138"/>
                  </a:cubicBezTo>
                  <a:lnTo>
                    <a:pt x="14769" y="138"/>
                  </a:lnTo>
                  <a:cubicBezTo>
                    <a:pt x="14632" y="160"/>
                    <a:pt x="14449" y="183"/>
                    <a:pt x="14358" y="297"/>
                  </a:cubicBezTo>
                  <a:cubicBezTo>
                    <a:pt x="14312" y="343"/>
                    <a:pt x="14267" y="411"/>
                    <a:pt x="14244" y="480"/>
                  </a:cubicBezTo>
                  <a:lnTo>
                    <a:pt x="14084" y="480"/>
                  </a:lnTo>
                  <a:lnTo>
                    <a:pt x="13879" y="503"/>
                  </a:lnTo>
                  <a:cubicBezTo>
                    <a:pt x="13787" y="526"/>
                    <a:pt x="13696" y="526"/>
                    <a:pt x="13582" y="526"/>
                  </a:cubicBezTo>
                  <a:cubicBezTo>
                    <a:pt x="13513" y="526"/>
                    <a:pt x="13445" y="548"/>
                    <a:pt x="13376" y="548"/>
                  </a:cubicBezTo>
                  <a:lnTo>
                    <a:pt x="13331" y="548"/>
                  </a:lnTo>
                  <a:cubicBezTo>
                    <a:pt x="13239" y="571"/>
                    <a:pt x="13171" y="571"/>
                    <a:pt x="13125" y="571"/>
                  </a:cubicBezTo>
                  <a:cubicBezTo>
                    <a:pt x="13057" y="594"/>
                    <a:pt x="13011" y="594"/>
                    <a:pt x="12966" y="594"/>
                  </a:cubicBezTo>
                  <a:cubicBezTo>
                    <a:pt x="12760" y="617"/>
                    <a:pt x="12555" y="663"/>
                    <a:pt x="12326" y="685"/>
                  </a:cubicBezTo>
                  <a:lnTo>
                    <a:pt x="12075" y="708"/>
                  </a:lnTo>
                  <a:lnTo>
                    <a:pt x="11870" y="754"/>
                  </a:lnTo>
                  <a:cubicBezTo>
                    <a:pt x="11687" y="777"/>
                    <a:pt x="11505" y="800"/>
                    <a:pt x="11345" y="822"/>
                  </a:cubicBezTo>
                  <a:lnTo>
                    <a:pt x="11254" y="822"/>
                  </a:lnTo>
                  <a:cubicBezTo>
                    <a:pt x="11185" y="845"/>
                    <a:pt x="11094" y="868"/>
                    <a:pt x="11003" y="891"/>
                  </a:cubicBezTo>
                  <a:cubicBezTo>
                    <a:pt x="10957" y="891"/>
                    <a:pt x="10911" y="914"/>
                    <a:pt x="10866" y="959"/>
                  </a:cubicBezTo>
                  <a:cubicBezTo>
                    <a:pt x="10751" y="982"/>
                    <a:pt x="10614" y="1005"/>
                    <a:pt x="10478" y="1051"/>
                  </a:cubicBezTo>
                  <a:cubicBezTo>
                    <a:pt x="10409" y="1073"/>
                    <a:pt x="10318" y="1073"/>
                    <a:pt x="10226" y="1096"/>
                  </a:cubicBezTo>
                  <a:lnTo>
                    <a:pt x="10135" y="1119"/>
                  </a:lnTo>
                  <a:lnTo>
                    <a:pt x="9975" y="1142"/>
                  </a:lnTo>
                  <a:cubicBezTo>
                    <a:pt x="9587" y="1233"/>
                    <a:pt x="9268" y="1324"/>
                    <a:pt x="8948" y="1393"/>
                  </a:cubicBezTo>
                  <a:lnTo>
                    <a:pt x="8766" y="1439"/>
                  </a:lnTo>
                  <a:lnTo>
                    <a:pt x="8697" y="1461"/>
                  </a:lnTo>
                  <a:lnTo>
                    <a:pt x="8606" y="1484"/>
                  </a:lnTo>
                  <a:lnTo>
                    <a:pt x="8492" y="1530"/>
                  </a:lnTo>
                  <a:lnTo>
                    <a:pt x="8309" y="1553"/>
                  </a:lnTo>
                  <a:cubicBezTo>
                    <a:pt x="8195" y="1598"/>
                    <a:pt x="8081" y="1621"/>
                    <a:pt x="7990" y="1644"/>
                  </a:cubicBezTo>
                  <a:cubicBezTo>
                    <a:pt x="7624" y="1735"/>
                    <a:pt x="7259" y="1827"/>
                    <a:pt x="6894" y="1918"/>
                  </a:cubicBezTo>
                  <a:lnTo>
                    <a:pt x="6643" y="1986"/>
                  </a:lnTo>
                  <a:cubicBezTo>
                    <a:pt x="6346" y="2055"/>
                    <a:pt x="6141" y="2101"/>
                    <a:pt x="5912" y="2169"/>
                  </a:cubicBezTo>
                  <a:cubicBezTo>
                    <a:pt x="5867" y="2192"/>
                    <a:pt x="5798" y="2215"/>
                    <a:pt x="5776" y="2260"/>
                  </a:cubicBezTo>
                  <a:cubicBezTo>
                    <a:pt x="5707" y="2306"/>
                    <a:pt x="5661" y="2374"/>
                    <a:pt x="5661" y="2466"/>
                  </a:cubicBezTo>
                  <a:lnTo>
                    <a:pt x="5365" y="2534"/>
                  </a:lnTo>
                  <a:cubicBezTo>
                    <a:pt x="5182" y="2580"/>
                    <a:pt x="4999" y="2626"/>
                    <a:pt x="4817" y="2671"/>
                  </a:cubicBezTo>
                  <a:cubicBezTo>
                    <a:pt x="4634" y="2717"/>
                    <a:pt x="4452" y="2762"/>
                    <a:pt x="4269" y="2785"/>
                  </a:cubicBezTo>
                  <a:lnTo>
                    <a:pt x="4201" y="2808"/>
                  </a:lnTo>
                  <a:lnTo>
                    <a:pt x="4132" y="2831"/>
                  </a:lnTo>
                  <a:lnTo>
                    <a:pt x="4064" y="2831"/>
                  </a:lnTo>
                  <a:lnTo>
                    <a:pt x="3881" y="2877"/>
                  </a:lnTo>
                  <a:lnTo>
                    <a:pt x="3721" y="2899"/>
                  </a:lnTo>
                  <a:cubicBezTo>
                    <a:pt x="3607" y="2922"/>
                    <a:pt x="3516" y="2945"/>
                    <a:pt x="3425" y="2968"/>
                  </a:cubicBezTo>
                  <a:lnTo>
                    <a:pt x="3356" y="2991"/>
                  </a:lnTo>
                  <a:lnTo>
                    <a:pt x="3265" y="3014"/>
                  </a:lnTo>
                  <a:cubicBezTo>
                    <a:pt x="3128" y="3036"/>
                    <a:pt x="3014" y="3059"/>
                    <a:pt x="2877" y="3105"/>
                  </a:cubicBezTo>
                  <a:cubicBezTo>
                    <a:pt x="2854" y="3105"/>
                    <a:pt x="2831" y="3105"/>
                    <a:pt x="2808" y="3128"/>
                  </a:cubicBezTo>
                  <a:lnTo>
                    <a:pt x="2329" y="3219"/>
                  </a:lnTo>
                  <a:lnTo>
                    <a:pt x="2169" y="3265"/>
                  </a:lnTo>
                  <a:cubicBezTo>
                    <a:pt x="1941" y="3310"/>
                    <a:pt x="1713" y="3379"/>
                    <a:pt x="1507" y="3424"/>
                  </a:cubicBezTo>
                  <a:cubicBezTo>
                    <a:pt x="1302" y="3470"/>
                    <a:pt x="1119" y="3493"/>
                    <a:pt x="914" y="3539"/>
                  </a:cubicBezTo>
                  <a:lnTo>
                    <a:pt x="891" y="3539"/>
                  </a:lnTo>
                  <a:cubicBezTo>
                    <a:pt x="754" y="3561"/>
                    <a:pt x="640" y="3584"/>
                    <a:pt x="549" y="3607"/>
                  </a:cubicBezTo>
                  <a:lnTo>
                    <a:pt x="389" y="3653"/>
                  </a:lnTo>
                  <a:lnTo>
                    <a:pt x="343" y="3653"/>
                  </a:lnTo>
                  <a:cubicBezTo>
                    <a:pt x="275" y="3675"/>
                    <a:pt x="206" y="3698"/>
                    <a:pt x="138" y="3721"/>
                  </a:cubicBezTo>
                  <a:cubicBezTo>
                    <a:pt x="69" y="3767"/>
                    <a:pt x="46" y="3812"/>
                    <a:pt x="24" y="3881"/>
                  </a:cubicBezTo>
                  <a:cubicBezTo>
                    <a:pt x="1" y="3949"/>
                    <a:pt x="1" y="4018"/>
                    <a:pt x="24" y="4086"/>
                  </a:cubicBezTo>
                  <a:cubicBezTo>
                    <a:pt x="46" y="4132"/>
                    <a:pt x="92" y="4155"/>
                    <a:pt x="115" y="4178"/>
                  </a:cubicBezTo>
                  <a:cubicBezTo>
                    <a:pt x="161" y="4200"/>
                    <a:pt x="206" y="4223"/>
                    <a:pt x="252" y="4223"/>
                  </a:cubicBezTo>
                  <a:lnTo>
                    <a:pt x="434" y="4223"/>
                  </a:lnTo>
                  <a:cubicBezTo>
                    <a:pt x="480" y="4223"/>
                    <a:pt x="526" y="4200"/>
                    <a:pt x="571" y="4200"/>
                  </a:cubicBezTo>
                  <a:lnTo>
                    <a:pt x="685" y="4200"/>
                  </a:lnTo>
                  <a:cubicBezTo>
                    <a:pt x="845" y="4178"/>
                    <a:pt x="982" y="4155"/>
                    <a:pt x="1142" y="4132"/>
                  </a:cubicBezTo>
                  <a:lnTo>
                    <a:pt x="1210" y="4132"/>
                  </a:lnTo>
                  <a:cubicBezTo>
                    <a:pt x="1416" y="4109"/>
                    <a:pt x="1621" y="4086"/>
                    <a:pt x="1827" y="4064"/>
                  </a:cubicBezTo>
                  <a:lnTo>
                    <a:pt x="1872" y="4064"/>
                  </a:lnTo>
                  <a:lnTo>
                    <a:pt x="1918" y="4041"/>
                  </a:lnTo>
                  <a:cubicBezTo>
                    <a:pt x="1941" y="4064"/>
                    <a:pt x="1964" y="4064"/>
                    <a:pt x="1964" y="4064"/>
                  </a:cubicBezTo>
                  <a:cubicBezTo>
                    <a:pt x="2123" y="4064"/>
                    <a:pt x="2283" y="4041"/>
                    <a:pt x="2443" y="4018"/>
                  </a:cubicBezTo>
                  <a:cubicBezTo>
                    <a:pt x="2534" y="3995"/>
                    <a:pt x="2648" y="3995"/>
                    <a:pt x="2740" y="3972"/>
                  </a:cubicBezTo>
                  <a:cubicBezTo>
                    <a:pt x="2945" y="3972"/>
                    <a:pt x="3173" y="3949"/>
                    <a:pt x="3402" y="3949"/>
                  </a:cubicBezTo>
                  <a:lnTo>
                    <a:pt x="3858" y="3949"/>
                  </a:lnTo>
                  <a:cubicBezTo>
                    <a:pt x="3904" y="3949"/>
                    <a:pt x="3927" y="3972"/>
                    <a:pt x="3972" y="3972"/>
                  </a:cubicBezTo>
                  <a:cubicBezTo>
                    <a:pt x="3972" y="3972"/>
                    <a:pt x="3995" y="3972"/>
                    <a:pt x="4018" y="3949"/>
                  </a:cubicBezTo>
                  <a:lnTo>
                    <a:pt x="5593" y="3949"/>
                  </a:lnTo>
                  <a:lnTo>
                    <a:pt x="6004" y="3927"/>
                  </a:lnTo>
                  <a:cubicBezTo>
                    <a:pt x="6323" y="3927"/>
                    <a:pt x="6666" y="3904"/>
                    <a:pt x="7008" y="3904"/>
                  </a:cubicBezTo>
                  <a:cubicBezTo>
                    <a:pt x="7373" y="3904"/>
                    <a:pt x="7693" y="3881"/>
                    <a:pt x="8035" y="3858"/>
                  </a:cubicBezTo>
                  <a:cubicBezTo>
                    <a:pt x="8127" y="3858"/>
                    <a:pt x="8195" y="3835"/>
                    <a:pt x="8286" y="3835"/>
                  </a:cubicBezTo>
                  <a:cubicBezTo>
                    <a:pt x="8355" y="3858"/>
                    <a:pt x="8400" y="3881"/>
                    <a:pt x="8469" y="3881"/>
                  </a:cubicBezTo>
                  <a:lnTo>
                    <a:pt x="8743" y="3881"/>
                  </a:lnTo>
                  <a:lnTo>
                    <a:pt x="8925" y="3904"/>
                  </a:lnTo>
                  <a:lnTo>
                    <a:pt x="9131" y="3904"/>
                  </a:lnTo>
                  <a:cubicBezTo>
                    <a:pt x="9428" y="3927"/>
                    <a:pt x="9724" y="3949"/>
                    <a:pt x="10021" y="3949"/>
                  </a:cubicBezTo>
                  <a:lnTo>
                    <a:pt x="10249" y="3949"/>
                  </a:lnTo>
                  <a:lnTo>
                    <a:pt x="10363" y="3972"/>
                  </a:lnTo>
                  <a:lnTo>
                    <a:pt x="10797" y="3972"/>
                  </a:lnTo>
                  <a:cubicBezTo>
                    <a:pt x="11048" y="3949"/>
                    <a:pt x="11299" y="3949"/>
                    <a:pt x="11550" y="3927"/>
                  </a:cubicBezTo>
                  <a:lnTo>
                    <a:pt x="11573" y="3927"/>
                  </a:lnTo>
                  <a:cubicBezTo>
                    <a:pt x="11801" y="3904"/>
                    <a:pt x="12030" y="3881"/>
                    <a:pt x="12235" y="3858"/>
                  </a:cubicBezTo>
                  <a:cubicBezTo>
                    <a:pt x="12304" y="3858"/>
                    <a:pt x="12372" y="3858"/>
                    <a:pt x="12441" y="3835"/>
                  </a:cubicBezTo>
                  <a:lnTo>
                    <a:pt x="12555" y="3812"/>
                  </a:lnTo>
                  <a:lnTo>
                    <a:pt x="12692" y="3812"/>
                  </a:lnTo>
                  <a:lnTo>
                    <a:pt x="12714" y="3790"/>
                  </a:lnTo>
                  <a:cubicBezTo>
                    <a:pt x="12806" y="3790"/>
                    <a:pt x="12851" y="3790"/>
                    <a:pt x="12874" y="3767"/>
                  </a:cubicBezTo>
                  <a:cubicBezTo>
                    <a:pt x="12897" y="3767"/>
                    <a:pt x="12920" y="3767"/>
                    <a:pt x="12943" y="3744"/>
                  </a:cubicBezTo>
                  <a:lnTo>
                    <a:pt x="13308" y="3790"/>
                  </a:lnTo>
                  <a:lnTo>
                    <a:pt x="13331" y="3790"/>
                  </a:lnTo>
                  <a:cubicBezTo>
                    <a:pt x="13513" y="3790"/>
                    <a:pt x="13696" y="3812"/>
                    <a:pt x="13879" y="3812"/>
                  </a:cubicBezTo>
                  <a:lnTo>
                    <a:pt x="14289" y="3835"/>
                  </a:lnTo>
                  <a:lnTo>
                    <a:pt x="14518" y="3858"/>
                  </a:lnTo>
                  <a:lnTo>
                    <a:pt x="14837" y="3858"/>
                  </a:lnTo>
                  <a:lnTo>
                    <a:pt x="14883" y="3881"/>
                  </a:lnTo>
                  <a:lnTo>
                    <a:pt x="15750" y="3881"/>
                  </a:lnTo>
                  <a:cubicBezTo>
                    <a:pt x="16001" y="3904"/>
                    <a:pt x="16275" y="3904"/>
                    <a:pt x="16549" y="3927"/>
                  </a:cubicBezTo>
                  <a:lnTo>
                    <a:pt x="16732" y="3927"/>
                  </a:lnTo>
                  <a:lnTo>
                    <a:pt x="17668" y="3972"/>
                  </a:lnTo>
                  <a:lnTo>
                    <a:pt x="17896" y="3995"/>
                  </a:lnTo>
                  <a:cubicBezTo>
                    <a:pt x="18124" y="4018"/>
                    <a:pt x="18329" y="4018"/>
                    <a:pt x="18558" y="4018"/>
                  </a:cubicBezTo>
                  <a:lnTo>
                    <a:pt x="19950" y="4018"/>
                  </a:lnTo>
                  <a:lnTo>
                    <a:pt x="20064" y="3995"/>
                  </a:lnTo>
                  <a:lnTo>
                    <a:pt x="20429" y="3995"/>
                  </a:lnTo>
                  <a:cubicBezTo>
                    <a:pt x="20498" y="3995"/>
                    <a:pt x="20566" y="4018"/>
                    <a:pt x="20635" y="4018"/>
                  </a:cubicBezTo>
                  <a:lnTo>
                    <a:pt x="22050" y="4018"/>
                  </a:lnTo>
                  <a:cubicBezTo>
                    <a:pt x="22141" y="4018"/>
                    <a:pt x="22210" y="4018"/>
                    <a:pt x="22278" y="4041"/>
                  </a:cubicBezTo>
                  <a:lnTo>
                    <a:pt x="22758" y="4041"/>
                  </a:lnTo>
                  <a:cubicBezTo>
                    <a:pt x="22917" y="4064"/>
                    <a:pt x="23077" y="4064"/>
                    <a:pt x="23237" y="4064"/>
                  </a:cubicBezTo>
                  <a:cubicBezTo>
                    <a:pt x="23534" y="4064"/>
                    <a:pt x="23808" y="4064"/>
                    <a:pt x="24104" y="4086"/>
                  </a:cubicBezTo>
                  <a:lnTo>
                    <a:pt x="24173" y="4086"/>
                  </a:lnTo>
                  <a:lnTo>
                    <a:pt x="24629" y="4109"/>
                  </a:lnTo>
                  <a:lnTo>
                    <a:pt x="25109" y="4109"/>
                  </a:lnTo>
                  <a:cubicBezTo>
                    <a:pt x="25314" y="4109"/>
                    <a:pt x="25519" y="4132"/>
                    <a:pt x="25725" y="4132"/>
                  </a:cubicBezTo>
                  <a:lnTo>
                    <a:pt x="25862" y="4132"/>
                  </a:lnTo>
                  <a:lnTo>
                    <a:pt x="26022" y="4155"/>
                  </a:lnTo>
                  <a:lnTo>
                    <a:pt x="26090" y="4155"/>
                  </a:lnTo>
                  <a:lnTo>
                    <a:pt x="26935" y="4200"/>
                  </a:lnTo>
                  <a:lnTo>
                    <a:pt x="27756" y="4200"/>
                  </a:lnTo>
                  <a:lnTo>
                    <a:pt x="27848" y="4223"/>
                  </a:lnTo>
                  <a:cubicBezTo>
                    <a:pt x="28122" y="4223"/>
                    <a:pt x="28373" y="4223"/>
                    <a:pt x="28624" y="4246"/>
                  </a:cubicBezTo>
                  <a:lnTo>
                    <a:pt x="28783" y="4246"/>
                  </a:lnTo>
                  <a:lnTo>
                    <a:pt x="29765" y="4292"/>
                  </a:lnTo>
                  <a:lnTo>
                    <a:pt x="30746" y="4360"/>
                  </a:lnTo>
                  <a:lnTo>
                    <a:pt x="31157" y="4383"/>
                  </a:lnTo>
                  <a:cubicBezTo>
                    <a:pt x="31271" y="4383"/>
                    <a:pt x="31363" y="4383"/>
                    <a:pt x="31454" y="4406"/>
                  </a:cubicBezTo>
                  <a:lnTo>
                    <a:pt x="31500" y="4406"/>
                  </a:lnTo>
                  <a:lnTo>
                    <a:pt x="31682" y="4429"/>
                  </a:lnTo>
                  <a:cubicBezTo>
                    <a:pt x="31842" y="4429"/>
                    <a:pt x="32002" y="4452"/>
                    <a:pt x="32139" y="4452"/>
                  </a:cubicBezTo>
                  <a:cubicBezTo>
                    <a:pt x="32253" y="4452"/>
                    <a:pt x="32367" y="4474"/>
                    <a:pt x="32481" y="4474"/>
                  </a:cubicBezTo>
                  <a:lnTo>
                    <a:pt x="32572" y="4497"/>
                  </a:lnTo>
                  <a:lnTo>
                    <a:pt x="32641" y="4497"/>
                  </a:lnTo>
                  <a:lnTo>
                    <a:pt x="32732" y="4520"/>
                  </a:lnTo>
                  <a:lnTo>
                    <a:pt x="32778" y="4520"/>
                  </a:lnTo>
                  <a:lnTo>
                    <a:pt x="32869" y="4543"/>
                  </a:lnTo>
                  <a:lnTo>
                    <a:pt x="32983" y="4566"/>
                  </a:lnTo>
                  <a:lnTo>
                    <a:pt x="33097" y="4566"/>
                  </a:lnTo>
                  <a:lnTo>
                    <a:pt x="33143" y="4589"/>
                  </a:lnTo>
                  <a:lnTo>
                    <a:pt x="33212" y="4589"/>
                  </a:lnTo>
                  <a:lnTo>
                    <a:pt x="33234" y="4611"/>
                  </a:lnTo>
                  <a:lnTo>
                    <a:pt x="33371" y="4634"/>
                  </a:lnTo>
                  <a:lnTo>
                    <a:pt x="33417" y="4634"/>
                  </a:lnTo>
                  <a:cubicBezTo>
                    <a:pt x="33485" y="4657"/>
                    <a:pt x="33554" y="4657"/>
                    <a:pt x="33622" y="4657"/>
                  </a:cubicBezTo>
                  <a:lnTo>
                    <a:pt x="33714" y="4657"/>
                  </a:lnTo>
                  <a:cubicBezTo>
                    <a:pt x="33805" y="4634"/>
                    <a:pt x="33851" y="4611"/>
                    <a:pt x="33942" y="4543"/>
                  </a:cubicBezTo>
                  <a:cubicBezTo>
                    <a:pt x="33988" y="4497"/>
                    <a:pt x="34033" y="4406"/>
                    <a:pt x="34056" y="4337"/>
                  </a:cubicBezTo>
                  <a:cubicBezTo>
                    <a:pt x="34079" y="4269"/>
                    <a:pt x="34102" y="4223"/>
                    <a:pt x="34125" y="4155"/>
                  </a:cubicBezTo>
                  <a:lnTo>
                    <a:pt x="34147" y="4064"/>
                  </a:lnTo>
                  <a:lnTo>
                    <a:pt x="34147" y="4018"/>
                  </a:lnTo>
                  <a:cubicBezTo>
                    <a:pt x="34170" y="3927"/>
                    <a:pt x="34170" y="3858"/>
                    <a:pt x="34193" y="3790"/>
                  </a:cubicBezTo>
                  <a:lnTo>
                    <a:pt x="34216" y="3721"/>
                  </a:lnTo>
                  <a:lnTo>
                    <a:pt x="34239" y="3653"/>
                  </a:lnTo>
                  <a:cubicBezTo>
                    <a:pt x="34262" y="3584"/>
                    <a:pt x="34262" y="3561"/>
                    <a:pt x="34284" y="3516"/>
                  </a:cubicBezTo>
                  <a:cubicBezTo>
                    <a:pt x="34284" y="3447"/>
                    <a:pt x="34284" y="3379"/>
                    <a:pt x="34262" y="3310"/>
                  </a:cubicBezTo>
                  <a:cubicBezTo>
                    <a:pt x="34239" y="3128"/>
                    <a:pt x="34079" y="3014"/>
                    <a:pt x="33942" y="3014"/>
                  </a:cubicBezTo>
                  <a:cubicBezTo>
                    <a:pt x="33873" y="3014"/>
                    <a:pt x="33828" y="3014"/>
                    <a:pt x="33782" y="3036"/>
                  </a:cubicBezTo>
                  <a:cubicBezTo>
                    <a:pt x="33759" y="3014"/>
                    <a:pt x="33714" y="2968"/>
                    <a:pt x="33668" y="2945"/>
                  </a:cubicBezTo>
                  <a:cubicBezTo>
                    <a:pt x="33645" y="2945"/>
                    <a:pt x="33645" y="2945"/>
                    <a:pt x="33622" y="2922"/>
                  </a:cubicBezTo>
                  <a:lnTo>
                    <a:pt x="33577" y="2899"/>
                  </a:lnTo>
                  <a:lnTo>
                    <a:pt x="33440" y="2831"/>
                  </a:lnTo>
                  <a:lnTo>
                    <a:pt x="33371" y="2785"/>
                  </a:lnTo>
                  <a:cubicBezTo>
                    <a:pt x="33234" y="2717"/>
                    <a:pt x="33075" y="2648"/>
                    <a:pt x="32915" y="2580"/>
                  </a:cubicBezTo>
                  <a:cubicBezTo>
                    <a:pt x="32824" y="2534"/>
                    <a:pt x="32732" y="2489"/>
                    <a:pt x="32641" y="2466"/>
                  </a:cubicBezTo>
                  <a:lnTo>
                    <a:pt x="32458" y="2374"/>
                  </a:lnTo>
                  <a:cubicBezTo>
                    <a:pt x="32321" y="2306"/>
                    <a:pt x="32207" y="2260"/>
                    <a:pt x="32070" y="2215"/>
                  </a:cubicBezTo>
                  <a:cubicBezTo>
                    <a:pt x="31774" y="2101"/>
                    <a:pt x="31477" y="2009"/>
                    <a:pt x="31203" y="1918"/>
                  </a:cubicBezTo>
                  <a:cubicBezTo>
                    <a:pt x="31066" y="1872"/>
                    <a:pt x="30929" y="1827"/>
                    <a:pt x="30792" y="1781"/>
                  </a:cubicBezTo>
                  <a:cubicBezTo>
                    <a:pt x="30655" y="1713"/>
                    <a:pt x="30495" y="1667"/>
                    <a:pt x="30358" y="1644"/>
                  </a:cubicBezTo>
                  <a:cubicBezTo>
                    <a:pt x="30084" y="1553"/>
                    <a:pt x="29833" y="1484"/>
                    <a:pt x="29560" y="1416"/>
                  </a:cubicBezTo>
                  <a:cubicBezTo>
                    <a:pt x="29423" y="1370"/>
                    <a:pt x="29286" y="1347"/>
                    <a:pt x="29149" y="1324"/>
                  </a:cubicBezTo>
                  <a:lnTo>
                    <a:pt x="29035" y="1279"/>
                  </a:lnTo>
                  <a:lnTo>
                    <a:pt x="28920" y="1256"/>
                  </a:lnTo>
                  <a:lnTo>
                    <a:pt x="28761" y="1233"/>
                  </a:lnTo>
                  <a:cubicBezTo>
                    <a:pt x="28167" y="1096"/>
                    <a:pt x="27597" y="982"/>
                    <a:pt x="27049" y="868"/>
                  </a:cubicBezTo>
                  <a:lnTo>
                    <a:pt x="26912" y="845"/>
                  </a:lnTo>
                  <a:lnTo>
                    <a:pt x="26638" y="800"/>
                  </a:lnTo>
                  <a:lnTo>
                    <a:pt x="26569" y="800"/>
                  </a:lnTo>
                  <a:cubicBezTo>
                    <a:pt x="26364" y="754"/>
                    <a:pt x="26204" y="731"/>
                    <a:pt x="26044" y="685"/>
                  </a:cubicBezTo>
                  <a:cubicBezTo>
                    <a:pt x="25725" y="617"/>
                    <a:pt x="25405" y="548"/>
                    <a:pt x="25063" y="503"/>
                  </a:cubicBezTo>
                  <a:lnTo>
                    <a:pt x="24949" y="480"/>
                  </a:lnTo>
                  <a:cubicBezTo>
                    <a:pt x="24675" y="434"/>
                    <a:pt x="24401" y="389"/>
                    <a:pt x="24127" y="343"/>
                  </a:cubicBezTo>
                  <a:cubicBezTo>
                    <a:pt x="23967" y="320"/>
                    <a:pt x="23808" y="297"/>
                    <a:pt x="23648" y="275"/>
                  </a:cubicBezTo>
                  <a:cubicBezTo>
                    <a:pt x="23511" y="252"/>
                    <a:pt x="23351" y="252"/>
                    <a:pt x="23214" y="252"/>
                  </a:cubicBezTo>
                  <a:cubicBezTo>
                    <a:pt x="22917" y="229"/>
                    <a:pt x="22621" y="206"/>
                    <a:pt x="22324" y="183"/>
                  </a:cubicBezTo>
                  <a:lnTo>
                    <a:pt x="22118" y="160"/>
                  </a:lnTo>
                  <a:lnTo>
                    <a:pt x="21913" y="160"/>
                  </a:lnTo>
                  <a:lnTo>
                    <a:pt x="21822" y="138"/>
                  </a:lnTo>
                  <a:lnTo>
                    <a:pt x="21525" y="138"/>
                  </a:lnTo>
                  <a:lnTo>
                    <a:pt x="21365" y="115"/>
                  </a:lnTo>
                  <a:cubicBezTo>
                    <a:pt x="20726" y="92"/>
                    <a:pt x="20087" y="69"/>
                    <a:pt x="19448" y="23"/>
                  </a:cubicBezTo>
                  <a:lnTo>
                    <a:pt x="19334" y="23"/>
                  </a:lnTo>
                  <a:cubicBezTo>
                    <a:pt x="19060" y="23"/>
                    <a:pt x="18786" y="1"/>
                    <a:pt x="18535" y="1"/>
                  </a:cubicBezTo>
                  <a:close/>
                </a:path>
              </a:pathLst>
            </a:custGeom>
            <a:solidFill>
              <a:srgbClr val="B3B0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36"/>
            <p:cNvSpPr/>
            <p:nvPr/>
          </p:nvSpPr>
          <p:spPr>
            <a:xfrm>
              <a:off x="12724176" y="3749220"/>
              <a:ext cx="956931" cy="131002"/>
            </a:xfrm>
            <a:custGeom>
              <a:avLst/>
              <a:gdLst/>
              <a:ahLst/>
              <a:cxnLst/>
              <a:rect l="l" t="t" r="r" b="b"/>
              <a:pathLst>
                <a:path w="34354" h="4703" extrusionOk="0">
                  <a:moveTo>
                    <a:pt x="15408" y="0"/>
                  </a:moveTo>
                  <a:cubicBezTo>
                    <a:pt x="15111" y="23"/>
                    <a:pt x="14792" y="23"/>
                    <a:pt x="14495" y="23"/>
                  </a:cubicBezTo>
                  <a:lnTo>
                    <a:pt x="13605" y="23"/>
                  </a:lnTo>
                  <a:cubicBezTo>
                    <a:pt x="13445" y="46"/>
                    <a:pt x="13308" y="46"/>
                    <a:pt x="13171" y="46"/>
                  </a:cubicBezTo>
                  <a:lnTo>
                    <a:pt x="13011" y="69"/>
                  </a:lnTo>
                  <a:cubicBezTo>
                    <a:pt x="12920" y="69"/>
                    <a:pt x="12852" y="92"/>
                    <a:pt x="12760" y="92"/>
                  </a:cubicBezTo>
                  <a:cubicBezTo>
                    <a:pt x="12441" y="114"/>
                    <a:pt x="12121" y="137"/>
                    <a:pt x="11824" y="160"/>
                  </a:cubicBezTo>
                  <a:lnTo>
                    <a:pt x="11573" y="183"/>
                  </a:lnTo>
                  <a:lnTo>
                    <a:pt x="11368" y="183"/>
                  </a:lnTo>
                  <a:cubicBezTo>
                    <a:pt x="11231" y="206"/>
                    <a:pt x="11140" y="229"/>
                    <a:pt x="11048" y="229"/>
                  </a:cubicBezTo>
                  <a:lnTo>
                    <a:pt x="11003" y="229"/>
                  </a:lnTo>
                  <a:cubicBezTo>
                    <a:pt x="10820" y="229"/>
                    <a:pt x="10660" y="274"/>
                    <a:pt x="10501" y="297"/>
                  </a:cubicBezTo>
                  <a:cubicBezTo>
                    <a:pt x="10386" y="320"/>
                    <a:pt x="10272" y="320"/>
                    <a:pt x="10158" y="343"/>
                  </a:cubicBezTo>
                  <a:lnTo>
                    <a:pt x="10181" y="365"/>
                  </a:lnTo>
                  <a:lnTo>
                    <a:pt x="10158" y="365"/>
                  </a:lnTo>
                  <a:cubicBezTo>
                    <a:pt x="10044" y="365"/>
                    <a:pt x="9953" y="365"/>
                    <a:pt x="9862" y="388"/>
                  </a:cubicBezTo>
                  <a:cubicBezTo>
                    <a:pt x="9747" y="388"/>
                    <a:pt x="9656" y="388"/>
                    <a:pt x="9565" y="411"/>
                  </a:cubicBezTo>
                  <a:lnTo>
                    <a:pt x="9496" y="411"/>
                  </a:lnTo>
                  <a:lnTo>
                    <a:pt x="9245" y="457"/>
                  </a:lnTo>
                  <a:lnTo>
                    <a:pt x="9177" y="457"/>
                  </a:lnTo>
                  <a:lnTo>
                    <a:pt x="8903" y="502"/>
                  </a:lnTo>
                  <a:cubicBezTo>
                    <a:pt x="8332" y="594"/>
                    <a:pt x="7716" y="708"/>
                    <a:pt x="7054" y="868"/>
                  </a:cubicBezTo>
                  <a:lnTo>
                    <a:pt x="6849" y="936"/>
                  </a:lnTo>
                  <a:cubicBezTo>
                    <a:pt x="6666" y="982"/>
                    <a:pt x="6461" y="1027"/>
                    <a:pt x="6255" y="1073"/>
                  </a:cubicBezTo>
                  <a:cubicBezTo>
                    <a:pt x="6232" y="1073"/>
                    <a:pt x="6209" y="1050"/>
                    <a:pt x="6187" y="1050"/>
                  </a:cubicBezTo>
                  <a:lnTo>
                    <a:pt x="6095" y="1073"/>
                  </a:lnTo>
                  <a:lnTo>
                    <a:pt x="5981" y="1073"/>
                  </a:lnTo>
                  <a:cubicBezTo>
                    <a:pt x="5913" y="1096"/>
                    <a:pt x="5844" y="1096"/>
                    <a:pt x="5799" y="1119"/>
                  </a:cubicBezTo>
                  <a:cubicBezTo>
                    <a:pt x="5684" y="1119"/>
                    <a:pt x="5570" y="1164"/>
                    <a:pt x="5456" y="1187"/>
                  </a:cubicBezTo>
                  <a:lnTo>
                    <a:pt x="5411" y="1187"/>
                  </a:lnTo>
                  <a:lnTo>
                    <a:pt x="5365" y="1210"/>
                  </a:lnTo>
                  <a:lnTo>
                    <a:pt x="5068" y="1278"/>
                  </a:lnTo>
                  <a:lnTo>
                    <a:pt x="4908" y="1324"/>
                  </a:lnTo>
                  <a:lnTo>
                    <a:pt x="4863" y="1324"/>
                  </a:lnTo>
                  <a:cubicBezTo>
                    <a:pt x="4794" y="1347"/>
                    <a:pt x="4726" y="1347"/>
                    <a:pt x="4703" y="1370"/>
                  </a:cubicBezTo>
                  <a:cubicBezTo>
                    <a:pt x="4657" y="1415"/>
                    <a:pt x="4612" y="1461"/>
                    <a:pt x="4589" y="1507"/>
                  </a:cubicBezTo>
                  <a:cubicBezTo>
                    <a:pt x="4566" y="1507"/>
                    <a:pt x="4566" y="1484"/>
                    <a:pt x="4543" y="1484"/>
                  </a:cubicBezTo>
                  <a:cubicBezTo>
                    <a:pt x="4543" y="1484"/>
                    <a:pt x="4520" y="1507"/>
                    <a:pt x="4520" y="1507"/>
                  </a:cubicBezTo>
                  <a:cubicBezTo>
                    <a:pt x="4110" y="1598"/>
                    <a:pt x="3676" y="1735"/>
                    <a:pt x="3311" y="1849"/>
                  </a:cubicBezTo>
                  <a:lnTo>
                    <a:pt x="3242" y="1872"/>
                  </a:lnTo>
                  <a:lnTo>
                    <a:pt x="3082" y="1940"/>
                  </a:lnTo>
                  <a:cubicBezTo>
                    <a:pt x="2968" y="1963"/>
                    <a:pt x="2831" y="2009"/>
                    <a:pt x="2694" y="2055"/>
                  </a:cubicBezTo>
                  <a:cubicBezTo>
                    <a:pt x="2557" y="2100"/>
                    <a:pt x="2398" y="2146"/>
                    <a:pt x="2261" y="2192"/>
                  </a:cubicBezTo>
                  <a:cubicBezTo>
                    <a:pt x="2101" y="2237"/>
                    <a:pt x="1941" y="2283"/>
                    <a:pt x="1781" y="2328"/>
                  </a:cubicBezTo>
                  <a:lnTo>
                    <a:pt x="1736" y="2351"/>
                  </a:lnTo>
                  <a:cubicBezTo>
                    <a:pt x="1576" y="2397"/>
                    <a:pt x="1416" y="2443"/>
                    <a:pt x="1256" y="2511"/>
                  </a:cubicBezTo>
                  <a:lnTo>
                    <a:pt x="1188" y="2534"/>
                  </a:lnTo>
                  <a:lnTo>
                    <a:pt x="1165" y="2534"/>
                  </a:lnTo>
                  <a:lnTo>
                    <a:pt x="1005" y="2580"/>
                  </a:lnTo>
                  <a:cubicBezTo>
                    <a:pt x="960" y="2625"/>
                    <a:pt x="891" y="2648"/>
                    <a:pt x="823" y="2671"/>
                  </a:cubicBezTo>
                  <a:cubicBezTo>
                    <a:pt x="709" y="2716"/>
                    <a:pt x="617" y="2762"/>
                    <a:pt x="526" y="2853"/>
                  </a:cubicBezTo>
                  <a:cubicBezTo>
                    <a:pt x="480" y="2899"/>
                    <a:pt x="435" y="2990"/>
                    <a:pt x="435" y="3059"/>
                  </a:cubicBezTo>
                  <a:cubicBezTo>
                    <a:pt x="435" y="3082"/>
                    <a:pt x="435" y="3082"/>
                    <a:pt x="435" y="3105"/>
                  </a:cubicBezTo>
                  <a:cubicBezTo>
                    <a:pt x="389" y="3105"/>
                    <a:pt x="321" y="3127"/>
                    <a:pt x="275" y="3173"/>
                  </a:cubicBezTo>
                  <a:cubicBezTo>
                    <a:pt x="206" y="3219"/>
                    <a:pt x="138" y="3264"/>
                    <a:pt x="115" y="3333"/>
                  </a:cubicBezTo>
                  <a:lnTo>
                    <a:pt x="92" y="3378"/>
                  </a:lnTo>
                  <a:cubicBezTo>
                    <a:pt x="47" y="3424"/>
                    <a:pt x="47" y="3470"/>
                    <a:pt x="47" y="3515"/>
                  </a:cubicBezTo>
                  <a:cubicBezTo>
                    <a:pt x="24" y="3561"/>
                    <a:pt x="47" y="3629"/>
                    <a:pt x="47" y="3675"/>
                  </a:cubicBezTo>
                  <a:cubicBezTo>
                    <a:pt x="69" y="3766"/>
                    <a:pt x="92" y="3858"/>
                    <a:pt x="115" y="3949"/>
                  </a:cubicBezTo>
                  <a:lnTo>
                    <a:pt x="92" y="4040"/>
                  </a:lnTo>
                  <a:cubicBezTo>
                    <a:pt x="69" y="4109"/>
                    <a:pt x="47" y="4154"/>
                    <a:pt x="47" y="4223"/>
                  </a:cubicBezTo>
                  <a:cubicBezTo>
                    <a:pt x="1" y="4360"/>
                    <a:pt x="24" y="4520"/>
                    <a:pt x="161" y="4611"/>
                  </a:cubicBezTo>
                  <a:cubicBezTo>
                    <a:pt x="229" y="4634"/>
                    <a:pt x="298" y="4657"/>
                    <a:pt x="389" y="4657"/>
                  </a:cubicBezTo>
                  <a:lnTo>
                    <a:pt x="457" y="4657"/>
                  </a:lnTo>
                  <a:cubicBezTo>
                    <a:pt x="503" y="4679"/>
                    <a:pt x="549" y="4702"/>
                    <a:pt x="594" y="4702"/>
                  </a:cubicBezTo>
                  <a:cubicBezTo>
                    <a:pt x="617" y="4702"/>
                    <a:pt x="617" y="4679"/>
                    <a:pt x="663" y="4679"/>
                  </a:cubicBezTo>
                  <a:lnTo>
                    <a:pt x="823" y="4634"/>
                  </a:lnTo>
                  <a:lnTo>
                    <a:pt x="960" y="4588"/>
                  </a:lnTo>
                  <a:lnTo>
                    <a:pt x="1188" y="4543"/>
                  </a:lnTo>
                  <a:lnTo>
                    <a:pt x="1234" y="4565"/>
                  </a:lnTo>
                  <a:cubicBezTo>
                    <a:pt x="1256" y="4565"/>
                    <a:pt x="1279" y="4565"/>
                    <a:pt x="1279" y="4543"/>
                  </a:cubicBezTo>
                  <a:lnTo>
                    <a:pt x="1576" y="4497"/>
                  </a:lnTo>
                  <a:lnTo>
                    <a:pt x="1850" y="4497"/>
                  </a:lnTo>
                  <a:lnTo>
                    <a:pt x="1941" y="4520"/>
                  </a:lnTo>
                  <a:lnTo>
                    <a:pt x="2580" y="4520"/>
                  </a:lnTo>
                  <a:cubicBezTo>
                    <a:pt x="2808" y="4520"/>
                    <a:pt x="2991" y="4520"/>
                    <a:pt x="3151" y="4497"/>
                  </a:cubicBezTo>
                  <a:cubicBezTo>
                    <a:pt x="3585" y="4451"/>
                    <a:pt x="3995" y="4406"/>
                    <a:pt x="4429" y="4360"/>
                  </a:cubicBezTo>
                  <a:cubicBezTo>
                    <a:pt x="4452" y="4360"/>
                    <a:pt x="4475" y="4383"/>
                    <a:pt x="4498" y="4383"/>
                  </a:cubicBezTo>
                  <a:cubicBezTo>
                    <a:pt x="4612" y="4360"/>
                    <a:pt x="4703" y="4360"/>
                    <a:pt x="4771" y="4360"/>
                  </a:cubicBezTo>
                  <a:lnTo>
                    <a:pt x="5137" y="4360"/>
                  </a:lnTo>
                  <a:lnTo>
                    <a:pt x="5251" y="4337"/>
                  </a:lnTo>
                  <a:lnTo>
                    <a:pt x="5525" y="4314"/>
                  </a:lnTo>
                  <a:lnTo>
                    <a:pt x="7396" y="4314"/>
                  </a:lnTo>
                  <a:cubicBezTo>
                    <a:pt x="7465" y="4314"/>
                    <a:pt x="7533" y="4291"/>
                    <a:pt x="7602" y="4291"/>
                  </a:cubicBezTo>
                  <a:cubicBezTo>
                    <a:pt x="7739" y="4291"/>
                    <a:pt x="7876" y="4291"/>
                    <a:pt x="7990" y="4177"/>
                  </a:cubicBezTo>
                  <a:lnTo>
                    <a:pt x="8766" y="4177"/>
                  </a:lnTo>
                  <a:cubicBezTo>
                    <a:pt x="9063" y="4154"/>
                    <a:pt x="9382" y="4154"/>
                    <a:pt x="9702" y="4132"/>
                  </a:cubicBezTo>
                  <a:lnTo>
                    <a:pt x="10067" y="4086"/>
                  </a:lnTo>
                  <a:lnTo>
                    <a:pt x="10113" y="4086"/>
                  </a:lnTo>
                  <a:cubicBezTo>
                    <a:pt x="10295" y="4086"/>
                    <a:pt x="10478" y="4063"/>
                    <a:pt x="10660" y="4040"/>
                  </a:cubicBezTo>
                  <a:cubicBezTo>
                    <a:pt x="10843" y="4040"/>
                    <a:pt x="11026" y="4040"/>
                    <a:pt x="11208" y="4018"/>
                  </a:cubicBezTo>
                  <a:lnTo>
                    <a:pt x="11619" y="4018"/>
                  </a:lnTo>
                  <a:lnTo>
                    <a:pt x="11824" y="3995"/>
                  </a:lnTo>
                  <a:cubicBezTo>
                    <a:pt x="12053" y="3995"/>
                    <a:pt x="12258" y="3972"/>
                    <a:pt x="12464" y="3972"/>
                  </a:cubicBezTo>
                  <a:lnTo>
                    <a:pt x="13422" y="3972"/>
                  </a:lnTo>
                  <a:cubicBezTo>
                    <a:pt x="13742" y="3972"/>
                    <a:pt x="14061" y="3949"/>
                    <a:pt x="14358" y="3926"/>
                  </a:cubicBezTo>
                  <a:cubicBezTo>
                    <a:pt x="14472" y="3903"/>
                    <a:pt x="14586" y="3903"/>
                    <a:pt x="14700" y="3903"/>
                  </a:cubicBezTo>
                  <a:lnTo>
                    <a:pt x="14815" y="3903"/>
                  </a:lnTo>
                  <a:cubicBezTo>
                    <a:pt x="14906" y="3881"/>
                    <a:pt x="14974" y="3881"/>
                    <a:pt x="15066" y="3881"/>
                  </a:cubicBezTo>
                  <a:lnTo>
                    <a:pt x="15294" y="3858"/>
                  </a:lnTo>
                  <a:lnTo>
                    <a:pt x="16663" y="3858"/>
                  </a:lnTo>
                  <a:cubicBezTo>
                    <a:pt x="16869" y="3858"/>
                    <a:pt x="17074" y="3858"/>
                    <a:pt x="17280" y="3881"/>
                  </a:cubicBezTo>
                  <a:lnTo>
                    <a:pt x="17394" y="3881"/>
                  </a:lnTo>
                  <a:cubicBezTo>
                    <a:pt x="17531" y="3881"/>
                    <a:pt x="17668" y="3858"/>
                    <a:pt x="17828" y="3858"/>
                  </a:cubicBezTo>
                  <a:lnTo>
                    <a:pt x="19060" y="3858"/>
                  </a:lnTo>
                  <a:cubicBezTo>
                    <a:pt x="19288" y="3858"/>
                    <a:pt x="19539" y="3858"/>
                    <a:pt x="19791" y="3881"/>
                  </a:cubicBezTo>
                  <a:lnTo>
                    <a:pt x="20955" y="3881"/>
                  </a:lnTo>
                  <a:cubicBezTo>
                    <a:pt x="21274" y="3881"/>
                    <a:pt x="21594" y="3903"/>
                    <a:pt x="21913" y="3903"/>
                  </a:cubicBezTo>
                  <a:lnTo>
                    <a:pt x="22187" y="3903"/>
                  </a:lnTo>
                  <a:lnTo>
                    <a:pt x="22438" y="3926"/>
                  </a:lnTo>
                  <a:lnTo>
                    <a:pt x="23306" y="3926"/>
                  </a:lnTo>
                  <a:cubicBezTo>
                    <a:pt x="23488" y="3926"/>
                    <a:pt x="23671" y="3926"/>
                    <a:pt x="23831" y="3949"/>
                  </a:cubicBezTo>
                  <a:lnTo>
                    <a:pt x="24858" y="3949"/>
                  </a:lnTo>
                  <a:cubicBezTo>
                    <a:pt x="25154" y="3972"/>
                    <a:pt x="25474" y="3972"/>
                    <a:pt x="25771" y="3972"/>
                  </a:cubicBezTo>
                  <a:lnTo>
                    <a:pt x="26387" y="3972"/>
                  </a:lnTo>
                  <a:cubicBezTo>
                    <a:pt x="26501" y="3972"/>
                    <a:pt x="26615" y="3972"/>
                    <a:pt x="26707" y="3995"/>
                  </a:cubicBezTo>
                  <a:lnTo>
                    <a:pt x="27186" y="3995"/>
                  </a:lnTo>
                  <a:lnTo>
                    <a:pt x="27665" y="4018"/>
                  </a:lnTo>
                  <a:cubicBezTo>
                    <a:pt x="27779" y="4018"/>
                    <a:pt x="27916" y="4018"/>
                    <a:pt x="28030" y="4040"/>
                  </a:cubicBezTo>
                  <a:lnTo>
                    <a:pt x="28213" y="4040"/>
                  </a:lnTo>
                  <a:lnTo>
                    <a:pt x="28647" y="4063"/>
                  </a:lnTo>
                  <a:lnTo>
                    <a:pt x="28738" y="4063"/>
                  </a:lnTo>
                  <a:lnTo>
                    <a:pt x="29583" y="4109"/>
                  </a:lnTo>
                  <a:lnTo>
                    <a:pt x="29788" y="4109"/>
                  </a:lnTo>
                  <a:cubicBezTo>
                    <a:pt x="29856" y="4109"/>
                    <a:pt x="29948" y="4109"/>
                    <a:pt x="30016" y="4132"/>
                  </a:cubicBezTo>
                  <a:cubicBezTo>
                    <a:pt x="30199" y="4132"/>
                    <a:pt x="30359" y="4132"/>
                    <a:pt x="30541" y="4154"/>
                  </a:cubicBezTo>
                  <a:cubicBezTo>
                    <a:pt x="30769" y="4154"/>
                    <a:pt x="31021" y="4177"/>
                    <a:pt x="31272" y="4200"/>
                  </a:cubicBezTo>
                  <a:lnTo>
                    <a:pt x="31660" y="4200"/>
                  </a:lnTo>
                  <a:cubicBezTo>
                    <a:pt x="31819" y="4223"/>
                    <a:pt x="31979" y="4223"/>
                    <a:pt x="32139" y="4223"/>
                  </a:cubicBezTo>
                  <a:lnTo>
                    <a:pt x="32847" y="4223"/>
                  </a:lnTo>
                  <a:cubicBezTo>
                    <a:pt x="33075" y="4246"/>
                    <a:pt x="33280" y="4246"/>
                    <a:pt x="33486" y="4269"/>
                  </a:cubicBezTo>
                  <a:cubicBezTo>
                    <a:pt x="33554" y="4269"/>
                    <a:pt x="33623" y="4291"/>
                    <a:pt x="33668" y="4291"/>
                  </a:cubicBezTo>
                  <a:lnTo>
                    <a:pt x="33828" y="4291"/>
                  </a:lnTo>
                  <a:cubicBezTo>
                    <a:pt x="33897" y="4314"/>
                    <a:pt x="33942" y="4314"/>
                    <a:pt x="34011" y="4314"/>
                  </a:cubicBezTo>
                  <a:lnTo>
                    <a:pt x="34148" y="4314"/>
                  </a:lnTo>
                  <a:cubicBezTo>
                    <a:pt x="34170" y="4314"/>
                    <a:pt x="34216" y="4314"/>
                    <a:pt x="34239" y="4291"/>
                  </a:cubicBezTo>
                  <a:cubicBezTo>
                    <a:pt x="34285" y="4269"/>
                    <a:pt x="34330" y="4223"/>
                    <a:pt x="34330" y="4177"/>
                  </a:cubicBezTo>
                  <a:cubicBezTo>
                    <a:pt x="34353" y="4109"/>
                    <a:pt x="34353" y="4063"/>
                    <a:pt x="34330" y="4018"/>
                  </a:cubicBezTo>
                  <a:cubicBezTo>
                    <a:pt x="34307" y="3995"/>
                    <a:pt x="34285" y="3972"/>
                    <a:pt x="34239" y="3949"/>
                  </a:cubicBezTo>
                  <a:cubicBezTo>
                    <a:pt x="34239" y="3949"/>
                    <a:pt x="34216" y="3926"/>
                    <a:pt x="34170" y="3926"/>
                  </a:cubicBezTo>
                  <a:lnTo>
                    <a:pt x="34102" y="3903"/>
                  </a:lnTo>
                  <a:lnTo>
                    <a:pt x="34034" y="3881"/>
                  </a:lnTo>
                  <a:lnTo>
                    <a:pt x="33874" y="3858"/>
                  </a:lnTo>
                  <a:lnTo>
                    <a:pt x="33782" y="3812"/>
                  </a:lnTo>
                  <a:cubicBezTo>
                    <a:pt x="33600" y="3766"/>
                    <a:pt x="33417" y="3721"/>
                    <a:pt x="33257" y="3675"/>
                  </a:cubicBezTo>
                  <a:cubicBezTo>
                    <a:pt x="33098" y="3629"/>
                    <a:pt x="32938" y="3584"/>
                    <a:pt x="32778" y="3561"/>
                  </a:cubicBezTo>
                  <a:lnTo>
                    <a:pt x="32710" y="3538"/>
                  </a:lnTo>
                  <a:lnTo>
                    <a:pt x="32573" y="3493"/>
                  </a:lnTo>
                  <a:lnTo>
                    <a:pt x="32230" y="3424"/>
                  </a:lnTo>
                  <a:lnTo>
                    <a:pt x="32048" y="3378"/>
                  </a:lnTo>
                  <a:cubicBezTo>
                    <a:pt x="31934" y="3356"/>
                    <a:pt x="31842" y="3310"/>
                    <a:pt x="31728" y="3287"/>
                  </a:cubicBezTo>
                  <a:cubicBezTo>
                    <a:pt x="31546" y="3241"/>
                    <a:pt x="31363" y="3196"/>
                    <a:pt x="31180" y="3150"/>
                  </a:cubicBezTo>
                  <a:cubicBezTo>
                    <a:pt x="30861" y="3036"/>
                    <a:pt x="30518" y="2945"/>
                    <a:pt x="30176" y="2831"/>
                  </a:cubicBezTo>
                  <a:cubicBezTo>
                    <a:pt x="30039" y="2785"/>
                    <a:pt x="29879" y="2739"/>
                    <a:pt x="29720" y="2694"/>
                  </a:cubicBezTo>
                  <a:lnTo>
                    <a:pt x="29674" y="2694"/>
                  </a:lnTo>
                  <a:cubicBezTo>
                    <a:pt x="29491" y="2648"/>
                    <a:pt x="29331" y="2602"/>
                    <a:pt x="29149" y="2557"/>
                  </a:cubicBezTo>
                  <a:cubicBezTo>
                    <a:pt x="28829" y="2443"/>
                    <a:pt x="28487" y="2351"/>
                    <a:pt x="28145" y="2260"/>
                  </a:cubicBezTo>
                  <a:cubicBezTo>
                    <a:pt x="27962" y="2214"/>
                    <a:pt x="27802" y="2169"/>
                    <a:pt x="27642" y="2123"/>
                  </a:cubicBezTo>
                  <a:lnTo>
                    <a:pt x="27574" y="2100"/>
                  </a:lnTo>
                  <a:lnTo>
                    <a:pt x="27391" y="2055"/>
                  </a:lnTo>
                  <a:lnTo>
                    <a:pt x="27117" y="1986"/>
                  </a:lnTo>
                  <a:lnTo>
                    <a:pt x="26798" y="1918"/>
                  </a:lnTo>
                  <a:lnTo>
                    <a:pt x="26547" y="1872"/>
                  </a:lnTo>
                  <a:lnTo>
                    <a:pt x="26456" y="1849"/>
                  </a:lnTo>
                  <a:lnTo>
                    <a:pt x="26273" y="1803"/>
                  </a:lnTo>
                  <a:cubicBezTo>
                    <a:pt x="26250" y="1781"/>
                    <a:pt x="26204" y="1758"/>
                    <a:pt x="26159" y="1758"/>
                  </a:cubicBezTo>
                  <a:cubicBezTo>
                    <a:pt x="26067" y="1735"/>
                    <a:pt x="25976" y="1712"/>
                    <a:pt x="25908" y="1689"/>
                  </a:cubicBezTo>
                  <a:lnTo>
                    <a:pt x="25794" y="1644"/>
                  </a:lnTo>
                  <a:lnTo>
                    <a:pt x="25771" y="1644"/>
                  </a:lnTo>
                  <a:lnTo>
                    <a:pt x="25725" y="1621"/>
                  </a:lnTo>
                  <a:lnTo>
                    <a:pt x="25657" y="1621"/>
                  </a:lnTo>
                  <a:cubicBezTo>
                    <a:pt x="25497" y="1575"/>
                    <a:pt x="25337" y="1530"/>
                    <a:pt x="25177" y="1484"/>
                  </a:cubicBezTo>
                  <a:cubicBezTo>
                    <a:pt x="24835" y="1393"/>
                    <a:pt x="24515" y="1301"/>
                    <a:pt x="24196" y="1210"/>
                  </a:cubicBezTo>
                  <a:cubicBezTo>
                    <a:pt x="23922" y="1142"/>
                    <a:pt x="23602" y="1073"/>
                    <a:pt x="23191" y="982"/>
                  </a:cubicBezTo>
                  <a:cubicBezTo>
                    <a:pt x="22986" y="936"/>
                    <a:pt x="22803" y="890"/>
                    <a:pt x="22598" y="868"/>
                  </a:cubicBezTo>
                  <a:lnTo>
                    <a:pt x="22233" y="776"/>
                  </a:lnTo>
                  <a:lnTo>
                    <a:pt x="22119" y="754"/>
                  </a:lnTo>
                  <a:lnTo>
                    <a:pt x="22050" y="731"/>
                  </a:lnTo>
                  <a:lnTo>
                    <a:pt x="21982" y="731"/>
                  </a:lnTo>
                  <a:lnTo>
                    <a:pt x="21936" y="708"/>
                  </a:lnTo>
                  <a:lnTo>
                    <a:pt x="21845" y="685"/>
                  </a:lnTo>
                  <a:cubicBezTo>
                    <a:pt x="21731" y="662"/>
                    <a:pt x="21617" y="639"/>
                    <a:pt x="21480" y="617"/>
                  </a:cubicBezTo>
                  <a:cubicBezTo>
                    <a:pt x="21365" y="571"/>
                    <a:pt x="21251" y="571"/>
                    <a:pt x="21114" y="548"/>
                  </a:cubicBezTo>
                  <a:lnTo>
                    <a:pt x="20955" y="502"/>
                  </a:lnTo>
                  <a:cubicBezTo>
                    <a:pt x="20863" y="480"/>
                    <a:pt x="20772" y="457"/>
                    <a:pt x="20681" y="457"/>
                  </a:cubicBezTo>
                  <a:lnTo>
                    <a:pt x="20315" y="388"/>
                  </a:lnTo>
                  <a:lnTo>
                    <a:pt x="19950" y="320"/>
                  </a:lnTo>
                  <a:cubicBezTo>
                    <a:pt x="19699" y="274"/>
                    <a:pt x="19448" y="229"/>
                    <a:pt x="19174" y="206"/>
                  </a:cubicBezTo>
                  <a:cubicBezTo>
                    <a:pt x="18741" y="137"/>
                    <a:pt x="18307" y="92"/>
                    <a:pt x="17873" y="69"/>
                  </a:cubicBezTo>
                  <a:cubicBezTo>
                    <a:pt x="17828" y="92"/>
                    <a:pt x="17805" y="114"/>
                    <a:pt x="17782" y="114"/>
                  </a:cubicBezTo>
                  <a:cubicBezTo>
                    <a:pt x="17713" y="137"/>
                    <a:pt x="17645" y="137"/>
                    <a:pt x="17576" y="137"/>
                  </a:cubicBezTo>
                  <a:lnTo>
                    <a:pt x="17417" y="137"/>
                  </a:lnTo>
                  <a:cubicBezTo>
                    <a:pt x="17325" y="114"/>
                    <a:pt x="17234" y="114"/>
                    <a:pt x="17143" y="114"/>
                  </a:cubicBezTo>
                  <a:cubicBezTo>
                    <a:pt x="16960" y="92"/>
                    <a:pt x="16778" y="92"/>
                    <a:pt x="16595" y="69"/>
                  </a:cubicBezTo>
                  <a:lnTo>
                    <a:pt x="16161" y="23"/>
                  </a:lnTo>
                  <a:lnTo>
                    <a:pt x="15979" y="0"/>
                  </a:lnTo>
                  <a:close/>
                </a:path>
              </a:pathLst>
            </a:custGeom>
            <a:solidFill>
              <a:srgbClr val="B3B0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36"/>
            <p:cNvSpPr/>
            <p:nvPr/>
          </p:nvSpPr>
          <p:spPr>
            <a:xfrm>
              <a:off x="10784994" y="3326409"/>
              <a:ext cx="1774558" cy="397407"/>
            </a:xfrm>
            <a:custGeom>
              <a:avLst/>
              <a:gdLst/>
              <a:ahLst/>
              <a:cxnLst/>
              <a:rect l="l" t="t" r="r" b="b"/>
              <a:pathLst>
                <a:path w="63707" h="14267" extrusionOk="0">
                  <a:moveTo>
                    <a:pt x="46062" y="0"/>
                  </a:moveTo>
                  <a:cubicBezTo>
                    <a:pt x="45674" y="0"/>
                    <a:pt x="45263" y="23"/>
                    <a:pt x="44853" y="46"/>
                  </a:cubicBezTo>
                  <a:cubicBezTo>
                    <a:pt x="43049" y="160"/>
                    <a:pt x="41246" y="503"/>
                    <a:pt x="39511" y="1005"/>
                  </a:cubicBezTo>
                  <a:cubicBezTo>
                    <a:pt x="37777" y="1507"/>
                    <a:pt x="36088" y="2169"/>
                    <a:pt x="34421" y="2899"/>
                  </a:cubicBezTo>
                  <a:cubicBezTo>
                    <a:pt x="32732" y="3630"/>
                    <a:pt x="31089" y="4429"/>
                    <a:pt x="29445" y="5250"/>
                  </a:cubicBezTo>
                  <a:cubicBezTo>
                    <a:pt x="27597" y="6140"/>
                    <a:pt x="25748" y="7053"/>
                    <a:pt x="23876" y="7852"/>
                  </a:cubicBezTo>
                  <a:lnTo>
                    <a:pt x="23830" y="7852"/>
                  </a:lnTo>
                  <a:cubicBezTo>
                    <a:pt x="22735" y="8309"/>
                    <a:pt x="21639" y="8743"/>
                    <a:pt x="20498" y="9131"/>
                  </a:cubicBezTo>
                  <a:cubicBezTo>
                    <a:pt x="19745" y="9382"/>
                    <a:pt x="18969" y="9610"/>
                    <a:pt x="18193" y="9838"/>
                  </a:cubicBezTo>
                  <a:cubicBezTo>
                    <a:pt x="16412" y="10340"/>
                    <a:pt x="14632" y="10751"/>
                    <a:pt x="12806" y="11025"/>
                  </a:cubicBezTo>
                  <a:lnTo>
                    <a:pt x="12760" y="11025"/>
                  </a:lnTo>
                  <a:cubicBezTo>
                    <a:pt x="11540" y="11193"/>
                    <a:pt x="10294" y="11301"/>
                    <a:pt x="9049" y="11301"/>
                  </a:cubicBezTo>
                  <a:cubicBezTo>
                    <a:pt x="8267" y="11301"/>
                    <a:pt x="7486" y="11259"/>
                    <a:pt x="6711" y="11162"/>
                  </a:cubicBezTo>
                  <a:lnTo>
                    <a:pt x="6711" y="11162"/>
                  </a:lnTo>
                  <a:cubicBezTo>
                    <a:pt x="6727" y="11177"/>
                    <a:pt x="6742" y="11182"/>
                    <a:pt x="6750" y="11184"/>
                  </a:cubicBezTo>
                  <a:lnTo>
                    <a:pt x="6750" y="11184"/>
                  </a:lnTo>
                  <a:cubicBezTo>
                    <a:pt x="6205" y="11115"/>
                    <a:pt x="5659" y="11002"/>
                    <a:pt x="5114" y="10888"/>
                  </a:cubicBezTo>
                  <a:cubicBezTo>
                    <a:pt x="4566" y="10751"/>
                    <a:pt x="4041" y="10569"/>
                    <a:pt x="3539" y="10363"/>
                  </a:cubicBezTo>
                  <a:lnTo>
                    <a:pt x="3493" y="10363"/>
                  </a:lnTo>
                  <a:cubicBezTo>
                    <a:pt x="3128" y="10203"/>
                    <a:pt x="2785" y="10021"/>
                    <a:pt x="2443" y="9838"/>
                  </a:cubicBezTo>
                  <a:cubicBezTo>
                    <a:pt x="2101" y="9633"/>
                    <a:pt x="1781" y="9427"/>
                    <a:pt x="1462" y="9176"/>
                  </a:cubicBezTo>
                  <a:lnTo>
                    <a:pt x="1439" y="9176"/>
                  </a:lnTo>
                  <a:cubicBezTo>
                    <a:pt x="1028" y="8834"/>
                    <a:pt x="640" y="8469"/>
                    <a:pt x="298" y="8081"/>
                  </a:cubicBezTo>
                  <a:cubicBezTo>
                    <a:pt x="263" y="8046"/>
                    <a:pt x="218" y="8029"/>
                    <a:pt x="175" y="8029"/>
                  </a:cubicBezTo>
                  <a:cubicBezTo>
                    <a:pt x="132" y="8029"/>
                    <a:pt x="92" y="8046"/>
                    <a:pt x="69" y="8081"/>
                  </a:cubicBezTo>
                  <a:cubicBezTo>
                    <a:pt x="1" y="8149"/>
                    <a:pt x="1" y="8240"/>
                    <a:pt x="69" y="8309"/>
                  </a:cubicBezTo>
                  <a:cubicBezTo>
                    <a:pt x="275" y="8537"/>
                    <a:pt x="480" y="8765"/>
                    <a:pt x="708" y="8971"/>
                  </a:cubicBezTo>
                  <a:cubicBezTo>
                    <a:pt x="937" y="9199"/>
                    <a:pt x="1188" y="9382"/>
                    <a:pt x="1439" y="9587"/>
                  </a:cubicBezTo>
                  <a:cubicBezTo>
                    <a:pt x="1964" y="9952"/>
                    <a:pt x="2512" y="10272"/>
                    <a:pt x="3082" y="10523"/>
                  </a:cubicBezTo>
                  <a:cubicBezTo>
                    <a:pt x="3676" y="10797"/>
                    <a:pt x="4269" y="11002"/>
                    <a:pt x="4885" y="11162"/>
                  </a:cubicBezTo>
                  <a:cubicBezTo>
                    <a:pt x="5502" y="11322"/>
                    <a:pt x="6164" y="11436"/>
                    <a:pt x="6803" y="11504"/>
                  </a:cubicBezTo>
                  <a:cubicBezTo>
                    <a:pt x="7514" y="11599"/>
                    <a:pt x="8231" y="11639"/>
                    <a:pt x="8952" y="11639"/>
                  </a:cubicBezTo>
                  <a:cubicBezTo>
                    <a:pt x="9619" y="11639"/>
                    <a:pt x="10288" y="11605"/>
                    <a:pt x="10957" y="11550"/>
                  </a:cubicBezTo>
                  <a:cubicBezTo>
                    <a:pt x="12349" y="11436"/>
                    <a:pt x="13719" y="11231"/>
                    <a:pt x="15088" y="10934"/>
                  </a:cubicBezTo>
                  <a:cubicBezTo>
                    <a:pt x="16389" y="10683"/>
                    <a:pt x="17645" y="10340"/>
                    <a:pt x="18923" y="9952"/>
                  </a:cubicBezTo>
                  <a:cubicBezTo>
                    <a:pt x="19471" y="9793"/>
                    <a:pt x="20041" y="9610"/>
                    <a:pt x="20589" y="9427"/>
                  </a:cubicBezTo>
                  <a:cubicBezTo>
                    <a:pt x="21411" y="9153"/>
                    <a:pt x="22233" y="8857"/>
                    <a:pt x="23054" y="8537"/>
                  </a:cubicBezTo>
                  <a:cubicBezTo>
                    <a:pt x="26455" y="7168"/>
                    <a:pt x="29674" y="5433"/>
                    <a:pt x="32983" y="3904"/>
                  </a:cubicBezTo>
                  <a:cubicBezTo>
                    <a:pt x="33691" y="3584"/>
                    <a:pt x="34376" y="3264"/>
                    <a:pt x="35083" y="2968"/>
                  </a:cubicBezTo>
                  <a:lnTo>
                    <a:pt x="35060" y="2968"/>
                  </a:lnTo>
                  <a:cubicBezTo>
                    <a:pt x="37663" y="1872"/>
                    <a:pt x="40356" y="959"/>
                    <a:pt x="43163" y="548"/>
                  </a:cubicBezTo>
                  <a:lnTo>
                    <a:pt x="43141" y="548"/>
                  </a:lnTo>
                  <a:cubicBezTo>
                    <a:pt x="43985" y="434"/>
                    <a:pt x="44853" y="343"/>
                    <a:pt x="45720" y="343"/>
                  </a:cubicBezTo>
                  <a:cubicBezTo>
                    <a:pt x="45865" y="339"/>
                    <a:pt x="46009" y="337"/>
                    <a:pt x="46153" y="337"/>
                  </a:cubicBezTo>
                  <a:cubicBezTo>
                    <a:pt x="46847" y="337"/>
                    <a:pt x="47531" y="381"/>
                    <a:pt x="48231" y="457"/>
                  </a:cubicBezTo>
                  <a:cubicBezTo>
                    <a:pt x="48961" y="548"/>
                    <a:pt x="49691" y="685"/>
                    <a:pt x="50399" y="868"/>
                  </a:cubicBezTo>
                  <a:cubicBezTo>
                    <a:pt x="51107" y="1050"/>
                    <a:pt x="51814" y="1279"/>
                    <a:pt x="52499" y="1553"/>
                  </a:cubicBezTo>
                  <a:cubicBezTo>
                    <a:pt x="52499" y="1575"/>
                    <a:pt x="52522" y="1575"/>
                    <a:pt x="52522" y="1575"/>
                  </a:cubicBezTo>
                  <a:cubicBezTo>
                    <a:pt x="53252" y="1872"/>
                    <a:pt x="53983" y="2237"/>
                    <a:pt x="54667" y="2648"/>
                  </a:cubicBezTo>
                  <a:cubicBezTo>
                    <a:pt x="55352" y="3036"/>
                    <a:pt x="56014" y="3493"/>
                    <a:pt x="56653" y="3995"/>
                  </a:cubicBezTo>
                  <a:cubicBezTo>
                    <a:pt x="57315" y="4497"/>
                    <a:pt x="57931" y="5045"/>
                    <a:pt x="58525" y="5638"/>
                  </a:cubicBezTo>
                  <a:cubicBezTo>
                    <a:pt x="59141" y="6255"/>
                    <a:pt x="59735" y="6917"/>
                    <a:pt x="60260" y="7601"/>
                  </a:cubicBezTo>
                  <a:cubicBezTo>
                    <a:pt x="60716" y="8195"/>
                    <a:pt x="61127" y="8811"/>
                    <a:pt x="61515" y="9427"/>
                  </a:cubicBezTo>
                  <a:cubicBezTo>
                    <a:pt x="61880" y="10066"/>
                    <a:pt x="62223" y="10728"/>
                    <a:pt x="62519" y="11413"/>
                  </a:cubicBezTo>
                  <a:lnTo>
                    <a:pt x="62496" y="11413"/>
                  </a:lnTo>
                  <a:cubicBezTo>
                    <a:pt x="62702" y="11870"/>
                    <a:pt x="62862" y="12326"/>
                    <a:pt x="63021" y="12783"/>
                  </a:cubicBezTo>
                  <a:cubicBezTo>
                    <a:pt x="63158" y="13262"/>
                    <a:pt x="63273" y="13764"/>
                    <a:pt x="63387" y="14266"/>
                  </a:cubicBezTo>
                  <a:cubicBezTo>
                    <a:pt x="63455" y="14266"/>
                    <a:pt x="63524" y="14243"/>
                    <a:pt x="63592" y="14243"/>
                  </a:cubicBezTo>
                  <a:lnTo>
                    <a:pt x="63706" y="14243"/>
                  </a:lnTo>
                  <a:cubicBezTo>
                    <a:pt x="63638" y="13878"/>
                    <a:pt x="63546" y="13490"/>
                    <a:pt x="63455" y="13125"/>
                  </a:cubicBezTo>
                  <a:cubicBezTo>
                    <a:pt x="63341" y="12691"/>
                    <a:pt x="63181" y="12258"/>
                    <a:pt x="63021" y="11847"/>
                  </a:cubicBezTo>
                  <a:cubicBezTo>
                    <a:pt x="62748" y="11094"/>
                    <a:pt x="62382" y="10340"/>
                    <a:pt x="61994" y="9633"/>
                  </a:cubicBezTo>
                  <a:cubicBezTo>
                    <a:pt x="61173" y="8149"/>
                    <a:pt x="60145" y="6825"/>
                    <a:pt x="58981" y="5615"/>
                  </a:cubicBezTo>
                  <a:cubicBezTo>
                    <a:pt x="57794" y="4406"/>
                    <a:pt x="56471" y="3356"/>
                    <a:pt x="55010" y="2466"/>
                  </a:cubicBezTo>
                  <a:cubicBezTo>
                    <a:pt x="54257" y="2009"/>
                    <a:pt x="53435" y="1598"/>
                    <a:pt x="52613" y="1256"/>
                  </a:cubicBezTo>
                  <a:cubicBezTo>
                    <a:pt x="52225" y="1096"/>
                    <a:pt x="51814" y="959"/>
                    <a:pt x="51403" y="822"/>
                  </a:cubicBezTo>
                  <a:cubicBezTo>
                    <a:pt x="50970" y="685"/>
                    <a:pt x="50513" y="548"/>
                    <a:pt x="50080" y="457"/>
                  </a:cubicBezTo>
                  <a:cubicBezTo>
                    <a:pt x="48756" y="137"/>
                    <a:pt x="47409" y="0"/>
                    <a:pt x="46062" y="0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36"/>
            <p:cNvSpPr/>
            <p:nvPr/>
          </p:nvSpPr>
          <p:spPr>
            <a:xfrm>
              <a:off x="12247326" y="3369640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36"/>
            <p:cNvSpPr/>
            <p:nvPr/>
          </p:nvSpPr>
          <p:spPr>
            <a:xfrm>
              <a:off x="11449420" y="3545126"/>
              <a:ext cx="669" cy="28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0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0" y="0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36"/>
            <p:cNvSpPr/>
            <p:nvPr/>
          </p:nvSpPr>
          <p:spPr>
            <a:xfrm>
              <a:off x="11448779" y="3545126"/>
              <a:ext cx="669" cy="28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0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0" y="0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36"/>
            <p:cNvSpPr/>
            <p:nvPr/>
          </p:nvSpPr>
          <p:spPr>
            <a:xfrm>
              <a:off x="11141678" y="3633510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36"/>
            <p:cNvSpPr/>
            <p:nvPr/>
          </p:nvSpPr>
          <p:spPr>
            <a:xfrm>
              <a:off x="11140424" y="3633510"/>
              <a:ext cx="641" cy="28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0" y="0"/>
                  </a:moveTo>
                  <a:lnTo>
                    <a:pt x="23" y="0"/>
                  </a:ln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0" y="0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36"/>
            <p:cNvSpPr/>
            <p:nvPr/>
          </p:nvSpPr>
          <p:spPr>
            <a:xfrm>
              <a:off x="12525820" y="3643677"/>
              <a:ext cx="28" cy="66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0" y="23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36"/>
            <p:cNvSpPr/>
            <p:nvPr/>
          </p:nvSpPr>
          <p:spPr>
            <a:xfrm>
              <a:off x="12525820" y="3644318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36"/>
            <p:cNvSpPr/>
            <p:nvPr/>
          </p:nvSpPr>
          <p:spPr>
            <a:xfrm>
              <a:off x="10762125" y="3440865"/>
              <a:ext cx="1735116" cy="296294"/>
            </a:xfrm>
            <a:custGeom>
              <a:avLst/>
              <a:gdLst/>
              <a:ahLst/>
              <a:cxnLst/>
              <a:rect l="l" t="t" r="r" b="b"/>
              <a:pathLst>
                <a:path w="62291" h="10637" extrusionOk="0">
                  <a:moveTo>
                    <a:pt x="45993" y="0"/>
                  </a:moveTo>
                  <a:cubicBezTo>
                    <a:pt x="44464" y="0"/>
                    <a:pt x="42957" y="183"/>
                    <a:pt x="41474" y="502"/>
                  </a:cubicBezTo>
                  <a:cubicBezTo>
                    <a:pt x="39579" y="890"/>
                    <a:pt x="37753" y="1484"/>
                    <a:pt x="35950" y="2146"/>
                  </a:cubicBezTo>
                  <a:cubicBezTo>
                    <a:pt x="34170" y="2808"/>
                    <a:pt x="32412" y="3561"/>
                    <a:pt x="30654" y="4291"/>
                  </a:cubicBezTo>
                  <a:cubicBezTo>
                    <a:pt x="30654" y="4291"/>
                    <a:pt x="30632" y="4314"/>
                    <a:pt x="30632" y="4314"/>
                  </a:cubicBezTo>
                  <a:cubicBezTo>
                    <a:pt x="30449" y="4382"/>
                    <a:pt x="30266" y="4474"/>
                    <a:pt x="30084" y="4542"/>
                  </a:cubicBezTo>
                  <a:cubicBezTo>
                    <a:pt x="29993" y="4565"/>
                    <a:pt x="29901" y="4611"/>
                    <a:pt x="29810" y="4656"/>
                  </a:cubicBezTo>
                  <a:cubicBezTo>
                    <a:pt x="29741" y="4679"/>
                    <a:pt x="29673" y="4725"/>
                    <a:pt x="29605" y="4748"/>
                  </a:cubicBezTo>
                  <a:lnTo>
                    <a:pt x="29285" y="4885"/>
                  </a:lnTo>
                  <a:cubicBezTo>
                    <a:pt x="28828" y="5067"/>
                    <a:pt x="28372" y="5273"/>
                    <a:pt x="27915" y="5455"/>
                  </a:cubicBezTo>
                  <a:cubicBezTo>
                    <a:pt x="25770" y="6345"/>
                    <a:pt x="23601" y="7190"/>
                    <a:pt x="21387" y="7875"/>
                  </a:cubicBezTo>
                  <a:cubicBezTo>
                    <a:pt x="19470" y="8445"/>
                    <a:pt x="17530" y="8879"/>
                    <a:pt x="15567" y="9153"/>
                  </a:cubicBezTo>
                  <a:lnTo>
                    <a:pt x="15613" y="9153"/>
                  </a:lnTo>
                  <a:cubicBezTo>
                    <a:pt x="13897" y="9398"/>
                    <a:pt x="12157" y="9538"/>
                    <a:pt x="10417" y="9538"/>
                  </a:cubicBezTo>
                  <a:cubicBezTo>
                    <a:pt x="9240" y="9538"/>
                    <a:pt x="8063" y="9474"/>
                    <a:pt x="6893" y="9336"/>
                  </a:cubicBezTo>
                  <a:lnTo>
                    <a:pt x="6916" y="9336"/>
                  </a:lnTo>
                  <a:cubicBezTo>
                    <a:pt x="5227" y="9107"/>
                    <a:pt x="3561" y="8742"/>
                    <a:pt x="2009" y="8103"/>
                  </a:cubicBezTo>
                  <a:cubicBezTo>
                    <a:pt x="1415" y="7852"/>
                    <a:pt x="822" y="7578"/>
                    <a:pt x="274" y="7258"/>
                  </a:cubicBezTo>
                  <a:cubicBezTo>
                    <a:pt x="242" y="7242"/>
                    <a:pt x="209" y="7235"/>
                    <a:pt x="179" y="7235"/>
                  </a:cubicBezTo>
                  <a:cubicBezTo>
                    <a:pt x="124" y="7235"/>
                    <a:pt x="75" y="7260"/>
                    <a:pt x="46" y="7304"/>
                  </a:cubicBezTo>
                  <a:cubicBezTo>
                    <a:pt x="0" y="7395"/>
                    <a:pt x="23" y="7487"/>
                    <a:pt x="114" y="7532"/>
                  </a:cubicBezTo>
                  <a:cubicBezTo>
                    <a:pt x="1392" y="8286"/>
                    <a:pt x="2785" y="8811"/>
                    <a:pt x="4223" y="9176"/>
                  </a:cubicBezTo>
                  <a:cubicBezTo>
                    <a:pt x="5752" y="9541"/>
                    <a:pt x="7327" y="9746"/>
                    <a:pt x="8879" y="9815"/>
                  </a:cubicBezTo>
                  <a:cubicBezTo>
                    <a:pt x="9388" y="9844"/>
                    <a:pt x="9896" y="9856"/>
                    <a:pt x="10405" y="9856"/>
                  </a:cubicBezTo>
                  <a:cubicBezTo>
                    <a:pt x="11517" y="9856"/>
                    <a:pt x="12629" y="9795"/>
                    <a:pt x="13741" y="9701"/>
                  </a:cubicBezTo>
                  <a:cubicBezTo>
                    <a:pt x="15247" y="9564"/>
                    <a:pt x="16754" y="9313"/>
                    <a:pt x="18260" y="9016"/>
                  </a:cubicBezTo>
                  <a:cubicBezTo>
                    <a:pt x="19995" y="8628"/>
                    <a:pt x="21730" y="8126"/>
                    <a:pt x="23419" y="7532"/>
                  </a:cubicBezTo>
                  <a:cubicBezTo>
                    <a:pt x="25222" y="6916"/>
                    <a:pt x="26980" y="6186"/>
                    <a:pt x="28737" y="5455"/>
                  </a:cubicBezTo>
                  <a:cubicBezTo>
                    <a:pt x="29125" y="5295"/>
                    <a:pt x="29513" y="5136"/>
                    <a:pt x="29901" y="4976"/>
                  </a:cubicBezTo>
                  <a:cubicBezTo>
                    <a:pt x="29924" y="4976"/>
                    <a:pt x="29924" y="4953"/>
                    <a:pt x="29924" y="4953"/>
                  </a:cubicBezTo>
                  <a:lnTo>
                    <a:pt x="29947" y="4953"/>
                  </a:lnTo>
                  <a:cubicBezTo>
                    <a:pt x="30152" y="4862"/>
                    <a:pt x="30358" y="4771"/>
                    <a:pt x="30563" y="4679"/>
                  </a:cubicBezTo>
                  <a:cubicBezTo>
                    <a:pt x="30609" y="4679"/>
                    <a:pt x="30632" y="4656"/>
                    <a:pt x="30677" y="4634"/>
                  </a:cubicBezTo>
                  <a:cubicBezTo>
                    <a:pt x="30723" y="4634"/>
                    <a:pt x="30746" y="4611"/>
                    <a:pt x="30791" y="4588"/>
                  </a:cubicBezTo>
                  <a:cubicBezTo>
                    <a:pt x="31020" y="4497"/>
                    <a:pt x="31248" y="4405"/>
                    <a:pt x="31476" y="4291"/>
                  </a:cubicBezTo>
                  <a:cubicBezTo>
                    <a:pt x="33234" y="3561"/>
                    <a:pt x="35014" y="2830"/>
                    <a:pt x="36794" y="2191"/>
                  </a:cubicBezTo>
                  <a:cubicBezTo>
                    <a:pt x="38846" y="1439"/>
                    <a:pt x="40966" y="846"/>
                    <a:pt x="43108" y="526"/>
                  </a:cubicBezTo>
                  <a:lnTo>
                    <a:pt x="43108" y="526"/>
                  </a:lnTo>
                  <a:cubicBezTo>
                    <a:pt x="43099" y="528"/>
                    <a:pt x="43085" y="534"/>
                    <a:pt x="43071" y="548"/>
                  </a:cubicBezTo>
                  <a:cubicBezTo>
                    <a:pt x="43916" y="411"/>
                    <a:pt x="44738" y="342"/>
                    <a:pt x="45582" y="320"/>
                  </a:cubicBezTo>
                  <a:cubicBezTo>
                    <a:pt x="46450" y="320"/>
                    <a:pt x="47317" y="365"/>
                    <a:pt x="48184" y="457"/>
                  </a:cubicBezTo>
                  <a:cubicBezTo>
                    <a:pt x="48595" y="502"/>
                    <a:pt x="49006" y="571"/>
                    <a:pt x="49394" y="662"/>
                  </a:cubicBezTo>
                  <a:cubicBezTo>
                    <a:pt x="49759" y="708"/>
                    <a:pt x="50079" y="799"/>
                    <a:pt x="50421" y="890"/>
                  </a:cubicBezTo>
                  <a:cubicBezTo>
                    <a:pt x="51106" y="1073"/>
                    <a:pt x="51768" y="1301"/>
                    <a:pt x="52430" y="1575"/>
                  </a:cubicBezTo>
                  <a:cubicBezTo>
                    <a:pt x="53160" y="1872"/>
                    <a:pt x="53868" y="2214"/>
                    <a:pt x="54530" y="2625"/>
                  </a:cubicBezTo>
                  <a:cubicBezTo>
                    <a:pt x="55237" y="3013"/>
                    <a:pt x="55899" y="3469"/>
                    <a:pt x="56516" y="3949"/>
                  </a:cubicBezTo>
                  <a:cubicBezTo>
                    <a:pt x="57155" y="4451"/>
                    <a:pt x="57748" y="4976"/>
                    <a:pt x="58319" y="5524"/>
                  </a:cubicBezTo>
                  <a:cubicBezTo>
                    <a:pt x="58889" y="6094"/>
                    <a:pt x="59414" y="6688"/>
                    <a:pt x="59894" y="7304"/>
                  </a:cubicBezTo>
                  <a:cubicBezTo>
                    <a:pt x="59894" y="7304"/>
                    <a:pt x="59894" y="7304"/>
                    <a:pt x="59894" y="7327"/>
                  </a:cubicBezTo>
                  <a:lnTo>
                    <a:pt x="59917" y="7327"/>
                  </a:lnTo>
                  <a:cubicBezTo>
                    <a:pt x="60305" y="7852"/>
                    <a:pt x="60670" y="8400"/>
                    <a:pt x="61012" y="8948"/>
                  </a:cubicBezTo>
                  <a:cubicBezTo>
                    <a:pt x="61355" y="9495"/>
                    <a:pt x="61674" y="10066"/>
                    <a:pt x="61971" y="10637"/>
                  </a:cubicBezTo>
                  <a:cubicBezTo>
                    <a:pt x="62085" y="10614"/>
                    <a:pt x="62176" y="10568"/>
                    <a:pt x="62290" y="10545"/>
                  </a:cubicBezTo>
                  <a:cubicBezTo>
                    <a:pt x="62153" y="10249"/>
                    <a:pt x="61994" y="9975"/>
                    <a:pt x="61834" y="9701"/>
                  </a:cubicBezTo>
                  <a:cubicBezTo>
                    <a:pt x="61606" y="9267"/>
                    <a:pt x="61355" y="8856"/>
                    <a:pt x="61103" y="8468"/>
                  </a:cubicBezTo>
                  <a:cubicBezTo>
                    <a:pt x="60693" y="7806"/>
                    <a:pt x="60213" y="7190"/>
                    <a:pt x="59711" y="6574"/>
                  </a:cubicBezTo>
                  <a:cubicBezTo>
                    <a:pt x="58707" y="5364"/>
                    <a:pt x="57520" y="4268"/>
                    <a:pt x="56242" y="3333"/>
                  </a:cubicBezTo>
                  <a:cubicBezTo>
                    <a:pt x="54963" y="2397"/>
                    <a:pt x="53548" y="1643"/>
                    <a:pt x="52065" y="1073"/>
                  </a:cubicBezTo>
                  <a:cubicBezTo>
                    <a:pt x="51311" y="799"/>
                    <a:pt x="50558" y="571"/>
                    <a:pt x="49759" y="388"/>
                  </a:cubicBezTo>
                  <a:cubicBezTo>
                    <a:pt x="48869" y="205"/>
                    <a:pt x="47979" y="91"/>
                    <a:pt x="47066" y="23"/>
                  </a:cubicBezTo>
                  <a:cubicBezTo>
                    <a:pt x="46701" y="0"/>
                    <a:pt x="46358" y="0"/>
                    <a:pt x="45993" y="0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36"/>
            <p:cNvSpPr/>
            <p:nvPr/>
          </p:nvSpPr>
          <p:spPr>
            <a:xfrm>
              <a:off x="12430445" y="3644318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36"/>
            <p:cNvSpPr/>
            <p:nvPr/>
          </p:nvSpPr>
          <p:spPr>
            <a:xfrm>
              <a:off x="12430445" y="3644318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36"/>
            <p:cNvSpPr/>
            <p:nvPr/>
          </p:nvSpPr>
          <p:spPr>
            <a:xfrm>
              <a:off x="12431086" y="3644931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36"/>
            <p:cNvSpPr/>
            <p:nvPr/>
          </p:nvSpPr>
          <p:spPr>
            <a:xfrm>
              <a:off x="10771652" y="3605516"/>
              <a:ext cx="1654364" cy="190250"/>
            </a:xfrm>
            <a:custGeom>
              <a:avLst/>
              <a:gdLst/>
              <a:ahLst/>
              <a:cxnLst/>
              <a:rect l="l" t="t" r="r" b="b"/>
              <a:pathLst>
                <a:path w="59392" h="6830" extrusionOk="0">
                  <a:moveTo>
                    <a:pt x="46100" y="525"/>
                  </a:moveTo>
                  <a:cubicBezTo>
                    <a:pt x="46102" y="525"/>
                    <a:pt x="46105" y="526"/>
                    <a:pt x="46108" y="526"/>
                  </a:cubicBezTo>
                  <a:cubicBezTo>
                    <a:pt x="46105" y="525"/>
                    <a:pt x="46103" y="525"/>
                    <a:pt x="46100" y="525"/>
                  </a:cubicBezTo>
                  <a:close/>
                  <a:moveTo>
                    <a:pt x="57680" y="5251"/>
                  </a:moveTo>
                  <a:cubicBezTo>
                    <a:pt x="57694" y="5265"/>
                    <a:pt x="57699" y="5270"/>
                    <a:pt x="57707" y="5272"/>
                  </a:cubicBezTo>
                  <a:lnTo>
                    <a:pt x="57707" y="5272"/>
                  </a:lnTo>
                  <a:cubicBezTo>
                    <a:pt x="57698" y="5265"/>
                    <a:pt x="57689" y="5258"/>
                    <a:pt x="57680" y="5251"/>
                  </a:cubicBezTo>
                  <a:close/>
                  <a:moveTo>
                    <a:pt x="5227" y="6164"/>
                  </a:moveTo>
                  <a:cubicBezTo>
                    <a:pt x="5231" y="6164"/>
                    <a:pt x="5234" y="6164"/>
                    <a:pt x="5237" y="6165"/>
                  </a:cubicBezTo>
                  <a:lnTo>
                    <a:pt x="5237" y="6165"/>
                  </a:lnTo>
                  <a:cubicBezTo>
                    <a:pt x="5234" y="6164"/>
                    <a:pt x="5231" y="6164"/>
                    <a:pt x="5227" y="6164"/>
                  </a:cubicBezTo>
                  <a:close/>
                  <a:moveTo>
                    <a:pt x="42204" y="1"/>
                  </a:moveTo>
                  <a:cubicBezTo>
                    <a:pt x="40538" y="24"/>
                    <a:pt x="38849" y="206"/>
                    <a:pt x="37206" y="503"/>
                  </a:cubicBezTo>
                  <a:cubicBezTo>
                    <a:pt x="35425" y="845"/>
                    <a:pt x="33668" y="1347"/>
                    <a:pt x="31933" y="1895"/>
                  </a:cubicBezTo>
                  <a:cubicBezTo>
                    <a:pt x="30198" y="2443"/>
                    <a:pt x="28509" y="3059"/>
                    <a:pt x="26775" y="3630"/>
                  </a:cubicBezTo>
                  <a:cubicBezTo>
                    <a:pt x="25930" y="3927"/>
                    <a:pt x="25063" y="4201"/>
                    <a:pt x="24195" y="4452"/>
                  </a:cubicBezTo>
                  <a:cubicBezTo>
                    <a:pt x="23282" y="4726"/>
                    <a:pt x="22369" y="4977"/>
                    <a:pt x="21456" y="5182"/>
                  </a:cubicBezTo>
                  <a:cubicBezTo>
                    <a:pt x="19973" y="5547"/>
                    <a:pt x="18466" y="5821"/>
                    <a:pt x="16960" y="6049"/>
                  </a:cubicBezTo>
                  <a:lnTo>
                    <a:pt x="17005" y="6049"/>
                  </a:lnTo>
                  <a:cubicBezTo>
                    <a:pt x="15042" y="6323"/>
                    <a:pt x="13079" y="6483"/>
                    <a:pt x="11116" y="6506"/>
                  </a:cubicBezTo>
                  <a:cubicBezTo>
                    <a:pt x="10953" y="6508"/>
                    <a:pt x="10789" y="6509"/>
                    <a:pt x="10626" y="6509"/>
                  </a:cubicBezTo>
                  <a:cubicBezTo>
                    <a:pt x="8829" y="6509"/>
                    <a:pt x="7033" y="6394"/>
                    <a:pt x="5237" y="6165"/>
                  </a:cubicBezTo>
                  <a:lnTo>
                    <a:pt x="5237" y="6165"/>
                  </a:lnTo>
                  <a:cubicBezTo>
                    <a:pt x="5256" y="6170"/>
                    <a:pt x="5273" y="6186"/>
                    <a:pt x="5273" y="6186"/>
                  </a:cubicBezTo>
                  <a:cubicBezTo>
                    <a:pt x="3584" y="5958"/>
                    <a:pt x="1895" y="5639"/>
                    <a:pt x="229" y="5228"/>
                  </a:cubicBezTo>
                  <a:cubicBezTo>
                    <a:pt x="213" y="5224"/>
                    <a:pt x="197" y="5222"/>
                    <a:pt x="182" y="5222"/>
                  </a:cubicBezTo>
                  <a:cubicBezTo>
                    <a:pt x="108" y="5222"/>
                    <a:pt x="42" y="5266"/>
                    <a:pt x="23" y="5342"/>
                  </a:cubicBezTo>
                  <a:cubicBezTo>
                    <a:pt x="0" y="5433"/>
                    <a:pt x="46" y="5524"/>
                    <a:pt x="137" y="5547"/>
                  </a:cubicBezTo>
                  <a:cubicBezTo>
                    <a:pt x="1073" y="5776"/>
                    <a:pt x="2009" y="5981"/>
                    <a:pt x="2945" y="6141"/>
                  </a:cubicBezTo>
                  <a:cubicBezTo>
                    <a:pt x="3858" y="6323"/>
                    <a:pt x="4771" y="6437"/>
                    <a:pt x="5684" y="6552"/>
                  </a:cubicBezTo>
                  <a:cubicBezTo>
                    <a:pt x="7352" y="6753"/>
                    <a:pt x="9002" y="6830"/>
                    <a:pt x="10666" y="6830"/>
                  </a:cubicBezTo>
                  <a:cubicBezTo>
                    <a:pt x="10892" y="6830"/>
                    <a:pt x="11118" y="6828"/>
                    <a:pt x="11345" y="6826"/>
                  </a:cubicBezTo>
                  <a:cubicBezTo>
                    <a:pt x="15134" y="6757"/>
                    <a:pt x="18900" y="6209"/>
                    <a:pt x="22552" y="5251"/>
                  </a:cubicBezTo>
                  <a:cubicBezTo>
                    <a:pt x="25245" y="4543"/>
                    <a:pt x="27847" y="3607"/>
                    <a:pt x="30472" y="2717"/>
                  </a:cubicBezTo>
                  <a:cubicBezTo>
                    <a:pt x="31773" y="2283"/>
                    <a:pt x="33097" y="1850"/>
                    <a:pt x="34421" y="1484"/>
                  </a:cubicBezTo>
                  <a:cubicBezTo>
                    <a:pt x="35791" y="1119"/>
                    <a:pt x="37160" y="822"/>
                    <a:pt x="38552" y="617"/>
                  </a:cubicBezTo>
                  <a:lnTo>
                    <a:pt x="38575" y="617"/>
                  </a:lnTo>
                  <a:cubicBezTo>
                    <a:pt x="39831" y="434"/>
                    <a:pt x="41063" y="343"/>
                    <a:pt x="42319" y="320"/>
                  </a:cubicBezTo>
                  <a:cubicBezTo>
                    <a:pt x="42476" y="317"/>
                    <a:pt x="42633" y="316"/>
                    <a:pt x="42790" y="316"/>
                  </a:cubicBezTo>
                  <a:cubicBezTo>
                    <a:pt x="43891" y="316"/>
                    <a:pt x="45004" y="386"/>
                    <a:pt x="46100" y="525"/>
                  </a:cubicBezTo>
                  <a:lnTo>
                    <a:pt x="46100" y="525"/>
                  </a:lnTo>
                  <a:cubicBezTo>
                    <a:pt x="46087" y="521"/>
                    <a:pt x="46083" y="508"/>
                    <a:pt x="46069" y="504"/>
                  </a:cubicBezTo>
                  <a:lnTo>
                    <a:pt x="46069" y="504"/>
                  </a:lnTo>
                  <a:cubicBezTo>
                    <a:pt x="47140" y="641"/>
                    <a:pt x="48164" y="846"/>
                    <a:pt x="49212" y="1096"/>
                  </a:cubicBezTo>
                  <a:cubicBezTo>
                    <a:pt x="50262" y="1370"/>
                    <a:pt x="51312" y="1713"/>
                    <a:pt x="52316" y="2124"/>
                  </a:cubicBezTo>
                  <a:cubicBezTo>
                    <a:pt x="52316" y="2124"/>
                    <a:pt x="52293" y="2101"/>
                    <a:pt x="52293" y="2101"/>
                  </a:cubicBezTo>
                  <a:lnTo>
                    <a:pt x="52293" y="2101"/>
                  </a:lnTo>
                  <a:cubicBezTo>
                    <a:pt x="53275" y="2512"/>
                    <a:pt x="54211" y="2991"/>
                    <a:pt x="55124" y="3539"/>
                  </a:cubicBezTo>
                  <a:cubicBezTo>
                    <a:pt x="55580" y="3790"/>
                    <a:pt x="56014" y="4086"/>
                    <a:pt x="56447" y="4360"/>
                  </a:cubicBezTo>
                  <a:cubicBezTo>
                    <a:pt x="56881" y="4657"/>
                    <a:pt x="57315" y="4954"/>
                    <a:pt x="57726" y="5273"/>
                  </a:cubicBezTo>
                  <a:cubicBezTo>
                    <a:pt x="57717" y="5273"/>
                    <a:pt x="57711" y="5273"/>
                    <a:pt x="57707" y="5272"/>
                  </a:cubicBezTo>
                  <a:lnTo>
                    <a:pt x="57707" y="5272"/>
                  </a:lnTo>
                  <a:cubicBezTo>
                    <a:pt x="58039" y="5539"/>
                    <a:pt x="58350" y="5806"/>
                    <a:pt x="58661" y="6072"/>
                  </a:cubicBezTo>
                  <a:cubicBezTo>
                    <a:pt x="58844" y="6255"/>
                    <a:pt x="59004" y="6415"/>
                    <a:pt x="59164" y="6597"/>
                  </a:cubicBezTo>
                  <a:cubicBezTo>
                    <a:pt x="59209" y="6574"/>
                    <a:pt x="59232" y="6529"/>
                    <a:pt x="59278" y="6483"/>
                  </a:cubicBezTo>
                  <a:cubicBezTo>
                    <a:pt x="59301" y="6437"/>
                    <a:pt x="59346" y="6392"/>
                    <a:pt x="59392" y="6369"/>
                  </a:cubicBezTo>
                  <a:cubicBezTo>
                    <a:pt x="59323" y="6278"/>
                    <a:pt x="59232" y="6209"/>
                    <a:pt x="59164" y="6118"/>
                  </a:cubicBezTo>
                  <a:cubicBezTo>
                    <a:pt x="58867" y="5821"/>
                    <a:pt x="58547" y="5547"/>
                    <a:pt x="58228" y="5273"/>
                  </a:cubicBezTo>
                  <a:cubicBezTo>
                    <a:pt x="57612" y="4771"/>
                    <a:pt x="56950" y="4315"/>
                    <a:pt x="56288" y="3881"/>
                  </a:cubicBezTo>
                  <a:cubicBezTo>
                    <a:pt x="55945" y="3653"/>
                    <a:pt x="55626" y="3447"/>
                    <a:pt x="55283" y="3242"/>
                  </a:cubicBezTo>
                  <a:cubicBezTo>
                    <a:pt x="54918" y="3037"/>
                    <a:pt x="54553" y="2808"/>
                    <a:pt x="54165" y="2626"/>
                  </a:cubicBezTo>
                  <a:cubicBezTo>
                    <a:pt x="53435" y="2238"/>
                    <a:pt x="52704" y="1918"/>
                    <a:pt x="51951" y="1621"/>
                  </a:cubicBezTo>
                  <a:cubicBezTo>
                    <a:pt x="50399" y="1028"/>
                    <a:pt x="48778" y="594"/>
                    <a:pt x="47135" y="343"/>
                  </a:cubicBezTo>
                  <a:cubicBezTo>
                    <a:pt x="45674" y="92"/>
                    <a:pt x="44213" y="1"/>
                    <a:pt x="42729" y="1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36"/>
            <p:cNvSpPr/>
            <p:nvPr/>
          </p:nvSpPr>
          <p:spPr>
            <a:xfrm>
              <a:off x="11845518" y="3622703"/>
              <a:ext cx="669" cy="28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23" y="0"/>
                  </a:moveTo>
                  <a:cubicBezTo>
                    <a:pt x="23" y="0"/>
                    <a:pt x="23" y="0"/>
                    <a:pt x="0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36"/>
            <p:cNvSpPr/>
            <p:nvPr/>
          </p:nvSpPr>
          <p:spPr>
            <a:xfrm>
              <a:off x="11345131" y="3742869"/>
              <a:ext cx="1050384" cy="128439"/>
            </a:xfrm>
            <a:custGeom>
              <a:avLst/>
              <a:gdLst/>
              <a:ahLst/>
              <a:cxnLst/>
              <a:rect l="l" t="t" r="r" b="b"/>
              <a:pathLst>
                <a:path w="37709" h="4611" extrusionOk="0">
                  <a:moveTo>
                    <a:pt x="22233" y="0"/>
                  </a:moveTo>
                  <a:cubicBezTo>
                    <a:pt x="20909" y="0"/>
                    <a:pt x="19562" y="91"/>
                    <a:pt x="18238" y="228"/>
                  </a:cubicBezTo>
                  <a:cubicBezTo>
                    <a:pt x="14837" y="616"/>
                    <a:pt x="11528" y="1552"/>
                    <a:pt x="8241" y="2511"/>
                  </a:cubicBezTo>
                  <a:cubicBezTo>
                    <a:pt x="6597" y="2967"/>
                    <a:pt x="4954" y="3447"/>
                    <a:pt x="3288" y="3857"/>
                  </a:cubicBezTo>
                  <a:cubicBezTo>
                    <a:pt x="2466" y="4063"/>
                    <a:pt x="1621" y="4246"/>
                    <a:pt x="777" y="4405"/>
                  </a:cubicBezTo>
                  <a:cubicBezTo>
                    <a:pt x="526" y="4451"/>
                    <a:pt x="252" y="4497"/>
                    <a:pt x="1" y="4542"/>
                  </a:cubicBezTo>
                  <a:cubicBezTo>
                    <a:pt x="183" y="4542"/>
                    <a:pt x="366" y="4565"/>
                    <a:pt x="549" y="4588"/>
                  </a:cubicBezTo>
                  <a:cubicBezTo>
                    <a:pt x="823" y="4588"/>
                    <a:pt x="1074" y="4588"/>
                    <a:pt x="1325" y="4611"/>
                  </a:cubicBezTo>
                  <a:lnTo>
                    <a:pt x="1348" y="4611"/>
                  </a:lnTo>
                  <a:cubicBezTo>
                    <a:pt x="2055" y="4474"/>
                    <a:pt x="2786" y="4314"/>
                    <a:pt x="3470" y="4131"/>
                  </a:cubicBezTo>
                  <a:cubicBezTo>
                    <a:pt x="5000" y="3766"/>
                    <a:pt x="6506" y="3333"/>
                    <a:pt x="8013" y="2899"/>
                  </a:cubicBezTo>
                  <a:cubicBezTo>
                    <a:pt x="11026" y="2031"/>
                    <a:pt x="14038" y="1164"/>
                    <a:pt x="17143" y="708"/>
                  </a:cubicBezTo>
                  <a:cubicBezTo>
                    <a:pt x="18740" y="479"/>
                    <a:pt x="20338" y="342"/>
                    <a:pt x="21959" y="342"/>
                  </a:cubicBezTo>
                  <a:cubicBezTo>
                    <a:pt x="22097" y="340"/>
                    <a:pt x="22235" y="340"/>
                    <a:pt x="22373" y="340"/>
                  </a:cubicBezTo>
                  <a:cubicBezTo>
                    <a:pt x="23855" y="340"/>
                    <a:pt x="25338" y="449"/>
                    <a:pt x="26821" y="616"/>
                  </a:cubicBezTo>
                  <a:lnTo>
                    <a:pt x="26843" y="616"/>
                  </a:lnTo>
                  <a:cubicBezTo>
                    <a:pt x="28533" y="845"/>
                    <a:pt x="30199" y="1141"/>
                    <a:pt x="31842" y="1552"/>
                  </a:cubicBezTo>
                  <a:cubicBezTo>
                    <a:pt x="32573" y="1735"/>
                    <a:pt x="33303" y="1940"/>
                    <a:pt x="34011" y="2146"/>
                  </a:cubicBezTo>
                  <a:cubicBezTo>
                    <a:pt x="34650" y="2305"/>
                    <a:pt x="35266" y="2488"/>
                    <a:pt x="35882" y="2739"/>
                  </a:cubicBezTo>
                  <a:cubicBezTo>
                    <a:pt x="36293" y="2922"/>
                    <a:pt x="36704" y="3127"/>
                    <a:pt x="37046" y="3378"/>
                  </a:cubicBezTo>
                  <a:cubicBezTo>
                    <a:pt x="37183" y="3492"/>
                    <a:pt x="37297" y="3606"/>
                    <a:pt x="37412" y="3721"/>
                  </a:cubicBezTo>
                  <a:cubicBezTo>
                    <a:pt x="37446" y="3755"/>
                    <a:pt x="37491" y="3772"/>
                    <a:pt x="37534" y="3772"/>
                  </a:cubicBezTo>
                  <a:cubicBezTo>
                    <a:pt x="37577" y="3772"/>
                    <a:pt x="37617" y="3755"/>
                    <a:pt x="37640" y="3721"/>
                  </a:cubicBezTo>
                  <a:cubicBezTo>
                    <a:pt x="37708" y="3652"/>
                    <a:pt x="37708" y="3561"/>
                    <a:pt x="37640" y="3492"/>
                  </a:cubicBezTo>
                  <a:cubicBezTo>
                    <a:pt x="37206" y="3013"/>
                    <a:pt x="36636" y="2716"/>
                    <a:pt x="36042" y="2465"/>
                  </a:cubicBezTo>
                  <a:cubicBezTo>
                    <a:pt x="35403" y="2191"/>
                    <a:pt x="34764" y="2009"/>
                    <a:pt x="34102" y="1826"/>
                  </a:cubicBezTo>
                  <a:cubicBezTo>
                    <a:pt x="33760" y="1735"/>
                    <a:pt x="33440" y="1643"/>
                    <a:pt x="33120" y="1552"/>
                  </a:cubicBezTo>
                  <a:cubicBezTo>
                    <a:pt x="32664" y="1415"/>
                    <a:pt x="32185" y="1301"/>
                    <a:pt x="31728" y="1187"/>
                  </a:cubicBezTo>
                  <a:cubicBezTo>
                    <a:pt x="30838" y="982"/>
                    <a:pt x="29925" y="776"/>
                    <a:pt x="29035" y="616"/>
                  </a:cubicBezTo>
                  <a:cubicBezTo>
                    <a:pt x="27277" y="320"/>
                    <a:pt x="25474" y="114"/>
                    <a:pt x="23694" y="46"/>
                  </a:cubicBezTo>
                  <a:cubicBezTo>
                    <a:pt x="23214" y="23"/>
                    <a:pt x="22735" y="0"/>
                    <a:pt x="22233" y="0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36"/>
            <p:cNvSpPr/>
            <p:nvPr/>
          </p:nvSpPr>
          <p:spPr>
            <a:xfrm>
              <a:off x="12091561" y="3760028"/>
              <a:ext cx="669" cy="28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24" y="0"/>
                  </a:moveTo>
                  <a:cubicBezTo>
                    <a:pt x="24" y="0"/>
                    <a:pt x="1" y="0"/>
                    <a:pt x="1" y="0"/>
                  </a:cubicBezTo>
                  <a:cubicBezTo>
                    <a:pt x="1" y="0"/>
                    <a:pt x="24" y="0"/>
                    <a:pt x="24" y="0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36"/>
            <p:cNvSpPr/>
            <p:nvPr/>
          </p:nvSpPr>
          <p:spPr>
            <a:xfrm>
              <a:off x="10787557" y="2974823"/>
              <a:ext cx="469858" cy="580526"/>
            </a:xfrm>
            <a:custGeom>
              <a:avLst/>
              <a:gdLst/>
              <a:ahLst/>
              <a:cxnLst/>
              <a:rect l="l" t="t" r="r" b="b"/>
              <a:pathLst>
                <a:path w="16868" h="20841" extrusionOk="0">
                  <a:moveTo>
                    <a:pt x="13969" y="5364"/>
                  </a:moveTo>
                  <a:cubicBezTo>
                    <a:pt x="13969" y="5364"/>
                    <a:pt x="13957" y="5376"/>
                    <a:pt x="13950" y="5392"/>
                  </a:cubicBezTo>
                  <a:lnTo>
                    <a:pt x="13950" y="5392"/>
                  </a:lnTo>
                  <a:cubicBezTo>
                    <a:pt x="13957" y="5383"/>
                    <a:pt x="13963" y="5373"/>
                    <a:pt x="13969" y="5364"/>
                  </a:cubicBezTo>
                  <a:close/>
                  <a:moveTo>
                    <a:pt x="16708" y="0"/>
                  </a:moveTo>
                  <a:cubicBezTo>
                    <a:pt x="16640" y="0"/>
                    <a:pt x="16548" y="69"/>
                    <a:pt x="16548" y="137"/>
                  </a:cubicBezTo>
                  <a:cubicBezTo>
                    <a:pt x="16548" y="183"/>
                    <a:pt x="16526" y="228"/>
                    <a:pt x="16526" y="274"/>
                  </a:cubicBezTo>
                  <a:cubicBezTo>
                    <a:pt x="16503" y="320"/>
                    <a:pt x="16480" y="365"/>
                    <a:pt x="16480" y="411"/>
                  </a:cubicBezTo>
                  <a:cubicBezTo>
                    <a:pt x="16434" y="525"/>
                    <a:pt x="16411" y="639"/>
                    <a:pt x="16366" y="731"/>
                  </a:cubicBezTo>
                  <a:cubicBezTo>
                    <a:pt x="16366" y="731"/>
                    <a:pt x="16372" y="724"/>
                    <a:pt x="16378" y="715"/>
                  </a:cubicBezTo>
                  <a:lnTo>
                    <a:pt x="16378" y="715"/>
                  </a:lnTo>
                  <a:cubicBezTo>
                    <a:pt x="15785" y="2392"/>
                    <a:pt x="14922" y="3935"/>
                    <a:pt x="13946" y="5410"/>
                  </a:cubicBezTo>
                  <a:cubicBezTo>
                    <a:pt x="13946" y="5404"/>
                    <a:pt x="13948" y="5397"/>
                    <a:pt x="13950" y="5392"/>
                  </a:cubicBezTo>
                  <a:lnTo>
                    <a:pt x="13950" y="5392"/>
                  </a:lnTo>
                  <a:cubicBezTo>
                    <a:pt x="12906" y="6934"/>
                    <a:pt x="11771" y="8409"/>
                    <a:pt x="10614" y="9861"/>
                  </a:cubicBezTo>
                  <a:cubicBezTo>
                    <a:pt x="9450" y="11344"/>
                    <a:pt x="8240" y="12805"/>
                    <a:pt x="6985" y="14220"/>
                  </a:cubicBezTo>
                  <a:cubicBezTo>
                    <a:pt x="5615" y="15750"/>
                    <a:pt x="4200" y="17188"/>
                    <a:pt x="2671" y="18534"/>
                  </a:cubicBezTo>
                  <a:cubicBezTo>
                    <a:pt x="2671" y="18534"/>
                    <a:pt x="2693" y="18511"/>
                    <a:pt x="2693" y="18511"/>
                  </a:cubicBezTo>
                  <a:lnTo>
                    <a:pt x="2693" y="18511"/>
                  </a:lnTo>
                  <a:cubicBezTo>
                    <a:pt x="1872" y="19242"/>
                    <a:pt x="1004" y="19927"/>
                    <a:pt x="114" y="20543"/>
                  </a:cubicBezTo>
                  <a:cubicBezTo>
                    <a:pt x="23" y="20611"/>
                    <a:pt x="0" y="20703"/>
                    <a:pt x="69" y="20771"/>
                  </a:cubicBezTo>
                  <a:cubicBezTo>
                    <a:pt x="98" y="20815"/>
                    <a:pt x="147" y="20840"/>
                    <a:pt x="202" y="20840"/>
                  </a:cubicBezTo>
                  <a:cubicBezTo>
                    <a:pt x="232" y="20840"/>
                    <a:pt x="264" y="20833"/>
                    <a:pt x="297" y="20817"/>
                  </a:cubicBezTo>
                  <a:cubicBezTo>
                    <a:pt x="1826" y="19744"/>
                    <a:pt x="3241" y="18511"/>
                    <a:pt x="4588" y="17210"/>
                  </a:cubicBezTo>
                  <a:cubicBezTo>
                    <a:pt x="5980" y="15864"/>
                    <a:pt x="7259" y="14426"/>
                    <a:pt x="8514" y="12965"/>
                  </a:cubicBezTo>
                  <a:cubicBezTo>
                    <a:pt x="9724" y="11527"/>
                    <a:pt x="10865" y="10066"/>
                    <a:pt x="12006" y="8605"/>
                  </a:cubicBezTo>
                  <a:cubicBezTo>
                    <a:pt x="13170" y="7122"/>
                    <a:pt x="14289" y="5592"/>
                    <a:pt x="15247" y="3949"/>
                  </a:cubicBezTo>
                  <a:cubicBezTo>
                    <a:pt x="15590" y="3333"/>
                    <a:pt x="15909" y="2716"/>
                    <a:pt x="16183" y="2077"/>
                  </a:cubicBezTo>
                  <a:cubicBezTo>
                    <a:pt x="16320" y="1780"/>
                    <a:pt x="16457" y="1461"/>
                    <a:pt x="16571" y="1164"/>
                  </a:cubicBezTo>
                  <a:cubicBezTo>
                    <a:pt x="16617" y="1004"/>
                    <a:pt x="16663" y="845"/>
                    <a:pt x="16731" y="685"/>
                  </a:cubicBezTo>
                  <a:cubicBezTo>
                    <a:pt x="16754" y="616"/>
                    <a:pt x="16777" y="525"/>
                    <a:pt x="16800" y="434"/>
                  </a:cubicBezTo>
                  <a:cubicBezTo>
                    <a:pt x="16822" y="411"/>
                    <a:pt x="16822" y="365"/>
                    <a:pt x="16845" y="320"/>
                  </a:cubicBezTo>
                  <a:cubicBezTo>
                    <a:pt x="16845" y="297"/>
                    <a:pt x="16868" y="251"/>
                    <a:pt x="16868" y="206"/>
                  </a:cubicBezTo>
                  <a:cubicBezTo>
                    <a:pt x="16868" y="160"/>
                    <a:pt x="16868" y="114"/>
                    <a:pt x="16845" y="91"/>
                  </a:cubicBezTo>
                  <a:cubicBezTo>
                    <a:pt x="16822" y="46"/>
                    <a:pt x="16777" y="23"/>
                    <a:pt x="16731" y="23"/>
                  </a:cubicBezTo>
                  <a:cubicBezTo>
                    <a:pt x="16731" y="23"/>
                    <a:pt x="16731" y="0"/>
                    <a:pt x="16708" y="0"/>
                  </a:cubicBezTo>
                  <a:close/>
                </a:path>
              </a:pathLst>
            </a:custGeom>
            <a:solidFill>
              <a:srgbClr val="FA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36"/>
            <p:cNvSpPr/>
            <p:nvPr/>
          </p:nvSpPr>
          <p:spPr>
            <a:xfrm>
              <a:off x="12551893" y="2923960"/>
              <a:ext cx="9554" cy="799856"/>
            </a:xfrm>
            <a:custGeom>
              <a:avLst/>
              <a:gdLst/>
              <a:ahLst/>
              <a:cxnLst/>
              <a:rect l="l" t="t" r="r" b="b"/>
              <a:pathLst>
                <a:path w="343" h="28715" extrusionOk="0">
                  <a:moveTo>
                    <a:pt x="183" y="0"/>
                  </a:moveTo>
                  <a:cubicBezTo>
                    <a:pt x="92" y="0"/>
                    <a:pt x="0" y="91"/>
                    <a:pt x="0" y="183"/>
                  </a:cubicBezTo>
                  <a:lnTo>
                    <a:pt x="0" y="10500"/>
                  </a:lnTo>
                  <a:lnTo>
                    <a:pt x="0" y="22004"/>
                  </a:lnTo>
                  <a:lnTo>
                    <a:pt x="0" y="28714"/>
                  </a:lnTo>
                  <a:cubicBezTo>
                    <a:pt x="69" y="28691"/>
                    <a:pt x="114" y="28691"/>
                    <a:pt x="160" y="28691"/>
                  </a:cubicBezTo>
                  <a:lnTo>
                    <a:pt x="343" y="28691"/>
                  </a:lnTo>
                  <a:lnTo>
                    <a:pt x="343" y="20429"/>
                  </a:lnTo>
                  <a:lnTo>
                    <a:pt x="343" y="8970"/>
                  </a:lnTo>
                  <a:lnTo>
                    <a:pt x="343" y="183"/>
                  </a:lnTo>
                  <a:cubicBezTo>
                    <a:pt x="343" y="91"/>
                    <a:pt x="251" y="0"/>
                    <a:pt x="183" y="0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36"/>
            <p:cNvSpPr/>
            <p:nvPr/>
          </p:nvSpPr>
          <p:spPr>
            <a:xfrm>
              <a:off x="12549971" y="3328944"/>
              <a:ext cx="1774558" cy="394872"/>
            </a:xfrm>
            <a:custGeom>
              <a:avLst/>
              <a:gdLst/>
              <a:ahLst/>
              <a:cxnLst/>
              <a:rect l="l" t="t" r="r" b="b"/>
              <a:pathLst>
                <a:path w="63707" h="14176" extrusionOk="0">
                  <a:moveTo>
                    <a:pt x="17622" y="1"/>
                  </a:moveTo>
                  <a:cubicBezTo>
                    <a:pt x="16275" y="1"/>
                    <a:pt x="14929" y="138"/>
                    <a:pt x="13628" y="434"/>
                  </a:cubicBezTo>
                  <a:cubicBezTo>
                    <a:pt x="13171" y="549"/>
                    <a:pt x="12737" y="663"/>
                    <a:pt x="12304" y="800"/>
                  </a:cubicBezTo>
                  <a:cubicBezTo>
                    <a:pt x="11893" y="937"/>
                    <a:pt x="11482" y="1074"/>
                    <a:pt x="11094" y="1256"/>
                  </a:cubicBezTo>
                  <a:cubicBezTo>
                    <a:pt x="10249" y="1576"/>
                    <a:pt x="9451" y="1987"/>
                    <a:pt x="8674" y="2466"/>
                  </a:cubicBezTo>
                  <a:cubicBezTo>
                    <a:pt x="7236" y="3333"/>
                    <a:pt x="5913" y="4406"/>
                    <a:pt x="4726" y="5616"/>
                  </a:cubicBezTo>
                  <a:cubicBezTo>
                    <a:pt x="3562" y="6803"/>
                    <a:pt x="2534" y="8149"/>
                    <a:pt x="1713" y="9610"/>
                  </a:cubicBezTo>
                  <a:cubicBezTo>
                    <a:pt x="1302" y="10318"/>
                    <a:pt x="960" y="11071"/>
                    <a:pt x="663" y="11824"/>
                  </a:cubicBezTo>
                  <a:cubicBezTo>
                    <a:pt x="503" y="12258"/>
                    <a:pt x="366" y="12669"/>
                    <a:pt x="252" y="13102"/>
                  </a:cubicBezTo>
                  <a:cubicBezTo>
                    <a:pt x="161" y="13445"/>
                    <a:pt x="69" y="13810"/>
                    <a:pt x="1" y="14175"/>
                  </a:cubicBezTo>
                  <a:cubicBezTo>
                    <a:pt x="92" y="14175"/>
                    <a:pt x="161" y="14152"/>
                    <a:pt x="229" y="14152"/>
                  </a:cubicBezTo>
                  <a:lnTo>
                    <a:pt x="343" y="14152"/>
                  </a:lnTo>
                  <a:cubicBezTo>
                    <a:pt x="435" y="13696"/>
                    <a:pt x="549" y="13239"/>
                    <a:pt x="686" y="12783"/>
                  </a:cubicBezTo>
                  <a:cubicBezTo>
                    <a:pt x="823" y="12304"/>
                    <a:pt x="1005" y="11847"/>
                    <a:pt x="1188" y="11391"/>
                  </a:cubicBezTo>
                  <a:cubicBezTo>
                    <a:pt x="1484" y="10706"/>
                    <a:pt x="1804" y="10067"/>
                    <a:pt x="2192" y="9428"/>
                  </a:cubicBezTo>
                  <a:cubicBezTo>
                    <a:pt x="2580" y="8789"/>
                    <a:pt x="2991" y="8172"/>
                    <a:pt x="3425" y="7579"/>
                  </a:cubicBezTo>
                  <a:cubicBezTo>
                    <a:pt x="3972" y="6894"/>
                    <a:pt x="4543" y="6232"/>
                    <a:pt x="5182" y="5616"/>
                  </a:cubicBezTo>
                  <a:cubicBezTo>
                    <a:pt x="5776" y="5045"/>
                    <a:pt x="6392" y="4475"/>
                    <a:pt x="7054" y="3972"/>
                  </a:cubicBezTo>
                  <a:cubicBezTo>
                    <a:pt x="7693" y="3493"/>
                    <a:pt x="8355" y="3037"/>
                    <a:pt x="9040" y="2626"/>
                  </a:cubicBezTo>
                  <a:cubicBezTo>
                    <a:pt x="9724" y="2215"/>
                    <a:pt x="10432" y="1872"/>
                    <a:pt x="11185" y="1553"/>
                  </a:cubicBezTo>
                  <a:lnTo>
                    <a:pt x="11208" y="1553"/>
                  </a:lnTo>
                  <a:cubicBezTo>
                    <a:pt x="11893" y="1279"/>
                    <a:pt x="12578" y="1028"/>
                    <a:pt x="13308" y="845"/>
                  </a:cubicBezTo>
                  <a:cubicBezTo>
                    <a:pt x="14016" y="663"/>
                    <a:pt x="14746" y="526"/>
                    <a:pt x="15476" y="434"/>
                  </a:cubicBezTo>
                  <a:cubicBezTo>
                    <a:pt x="16157" y="359"/>
                    <a:pt x="16854" y="315"/>
                    <a:pt x="17553" y="315"/>
                  </a:cubicBezTo>
                  <a:cubicBezTo>
                    <a:pt x="17697" y="315"/>
                    <a:pt x="17842" y="316"/>
                    <a:pt x="17987" y="320"/>
                  </a:cubicBezTo>
                  <a:cubicBezTo>
                    <a:pt x="18855" y="343"/>
                    <a:pt x="19699" y="412"/>
                    <a:pt x="20566" y="526"/>
                  </a:cubicBezTo>
                  <a:lnTo>
                    <a:pt x="20521" y="526"/>
                  </a:lnTo>
                  <a:cubicBezTo>
                    <a:pt x="23328" y="937"/>
                    <a:pt x="26045" y="1850"/>
                    <a:pt x="28647" y="2968"/>
                  </a:cubicBezTo>
                  <a:lnTo>
                    <a:pt x="28601" y="2945"/>
                  </a:lnTo>
                  <a:lnTo>
                    <a:pt x="28601" y="2945"/>
                  </a:lnTo>
                  <a:cubicBezTo>
                    <a:pt x="29309" y="3242"/>
                    <a:pt x="30016" y="3562"/>
                    <a:pt x="30724" y="3881"/>
                  </a:cubicBezTo>
                  <a:cubicBezTo>
                    <a:pt x="34033" y="5433"/>
                    <a:pt x="37252" y="7168"/>
                    <a:pt x="40653" y="8515"/>
                  </a:cubicBezTo>
                  <a:cubicBezTo>
                    <a:pt x="41452" y="8834"/>
                    <a:pt x="42273" y="9154"/>
                    <a:pt x="43095" y="9428"/>
                  </a:cubicBezTo>
                  <a:cubicBezTo>
                    <a:pt x="43666" y="9610"/>
                    <a:pt x="44213" y="9793"/>
                    <a:pt x="44784" y="9953"/>
                  </a:cubicBezTo>
                  <a:cubicBezTo>
                    <a:pt x="46039" y="10318"/>
                    <a:pt x="47318" y="10660"/>
                    <a:pt x="48619" y="10934"/>
                  </a:cubicBezTo>
                  <a:cubicBezTo>
                    <a:pt x="49965" y="11208"/>
                    <a:pt x="51358" y="11436"/>
                    <a:pt x="52750" y="11528"/>
                  </a:cubicBezTo>
                  <a:cubicBezTo>
                    <a:pt x="53435" y="11585"/>
                    <a:pt x="54125" y="11619"/>
                    <a:pt x="54819" y="11619"/>
                  </a:cubicBezTo>
                  <a:cubicBezTo>
                    <a:pt x="55512" y="11619"/>
                    <a:pt x="56208" y="11585"/>
                    <a:pt x="56904" y="11505"/>
                  </a:cubicBezTo>
                  <a:cubicBezTo>
                    <a:pt x="57543" y="11413"/>
                    <a:pt x="58183" y="11299"/>
                    <a:pt x="58822" y="11140"/>
                  </a:cubicBezTo>
                  <a:cubicBezTo>
                    <a:pt x="59438" y="10980"/>
                    <a:pt x="60031" y="10774"/>
                    <a:pt x="60602" y="10523"/>
                  </a:cubicBezTo>
                  <a:cubicBezTo>
                    <a:pt x="61195" y="10249"/>
                    <a:pt x="61743" y="9953"/>
                    <a:pt x="62245" y="9565"/>
                  </a:cubicBezTo>
                  <a:cubicBezTo>
                    <a:pt x="62497" y="9382"/>
                    <a:pt x="62748" y="9177"/>
                    <a:pt x="62999" y="8971"/>
                  </a:cubicBezTo>
                  <a:cubicBezTo>
                    <a:pt x="63227" y="8743"/>
                    <a:pt x="63432" y="8537"/>
                    <a:pt x="63638" y="8286"/>
                  </a:cubicBezTo>
                  <a:cubicBezTo>
                    <a:pt x="63706" y="8218"/>
                    <a:pt x="63706" y="8127"/>
                    <a:pt x="63638" y="8058"/>
                  </a:cubicBezTo>
                  <a:cubicBezTo>
                    <a:pt x="63600" y="8033"/>
                    <a:pt x="63556" y="8015"/>
                    <a:pt x="63512" y="8015"/>
                  </a:cubicBezTo>
                  <a:cubicBezTo>
                    <a:pt x="63476" y="8015"/>
                    <a:pt x="63440" y="8027"/>
                    <a:pt x="63410" y="8058"/>
                  </a:cubicBezTo>
                  <a:cubicBezTo>
                    <a:pt x="63067" y="8469"/>
                    <a:pt x="62679" y="8834"/>
                    <a:pt x="62268" y="9154"/>
                  </a:cubicBezTo>
                  <a:cubicBezTo>
                    <a:pt x="62268" y="9154"/>
                    <a:pt x="62245" y="9154"/>
                    <a:pt x="62245" y="9177"/>
                  </a:cubicBezTo>
                  <a:cubicBezTo>
                    <a:pt x="61926" y="9405"/>
                    <a:pt x="61606" y="9633"/>
                    <a:pt x="61264" y="9816"/>
                  </a:cubicBezTo>
                  <a:cubicBezTo>
                    <a:pt x="60922" y="10021"/>
                    <a:pt x="60556" y="10181"/>
                    <a:pt x="60191" y="10341"/>
                  </a:cubicBezTo>
                  <a:lnTo>
                    <a:pt x="60168" y="10341"/>
                  </a:lnTo>
                  <a:cubicBezTo>
                    <a:pt x="60168" y="10341"/>
                    <a:pt x="60168" y="10341"/>
                    <a:pt x="60168" y="10363"/>
                  </a:cubicBezTo>
                  <a:cubicBezTo>
                    <a:pt x="59643" y="10569"/>
                    <a:pt x="59118" y="10729"/>
                    <a:pt x="58593" y="10866"/>
                  </a:cubicBezTo>
                  <a:cubicBezTo>
                    <a:pt x="58046" y="11003"/>
                    <a:pt x="57498" y="11094"/>
                    <a:pt x="56927" y="11162"/>
                  </a:cubicBezTo>
                  <a:lnTo>
                    <a:pt x="56973" y="11162"/>
                  </a:lnTo>
                  <a:cubicBezTo>
                    <a:pt x="56210" y="11258"/>
                    <a:pt x="55444" y="11300"/>
                    <a:pt x="54677" y="11300"/>
                  </a:cubicBezTo>
                  <a:cubicBezTo>
                    <a:pt x="53424" y="11300"/>
                    <a:pt x="52170" y="11187"/>
                    <a:pt x="50924" y="11003"/>
                  </a:cubicBezTo>
                  <a:lnTo>
                    <a:pt x="50901" y="11003"/>
                  </a:lnTo>
                  <a:cubicBezTo>
                    <a:pt x="49075" y="10729"/>
                    <a:pt x="47272" y="10318"/>
                    <a:pt x="45515" y="9816"/>
                  </a:cubicBezTo>
                  <a:cubicBezTo>
                    <a:pt x="44738" y="9610"/>
                    <a:pt x="43962" y="9359"/>
                    <a:pt x="43186" y="9108"/>
                  </a:cubicBezTo>
                  <a:cubicBezTo>
                    <a:pt x="42068" y="8743"/>
                    <a:pt x="40949" y="8309"/>
                    <a:pt x="39854" y="7853"/>
                  </a:cubicBezTo>
                  <a:cubicBezTo>
                    <a:pt x="39854" y="7830"/>
                    <a:pt x="39831" y="7830"/>
                    <a:pt x="39831" y="7830"/>
                  </a:cubicBezTo>
                  <a:cubicBezTo>
                    <a:pt x="37936" y="7031"/>
                    <a:pt x="36088" y="6118"/>
                    <a:pt x="34262" y="5228"/>
                  </a:cubicBezTo>
                  <a:cubicBezTo>
                    <a:pt x="32618" y="4429"/>
                    <a:pt x="30952" y="3607"/>
                    <a:pt x="29286" y="2877"/>
                  </a:cubicBezTo>
                  <a:cubicBezTo>
                    <a:pt x="27619" y="2169"/>
                    <a:pt x="25930" y="1507"/>
                    <a:pt x="24196" y="1005"/>
                  </a:cubicBezTo>
                  <a:cubicBezTo>
                    <a:pt x="22438" y="503"/>
                    <a:pt x="20658" y="138"/>
                    <a:pt x="18832" y="24"/>
                  </a:cubicBezTo>
                  <a:cubicBezTo>
                    <a:pt x="18444" y="1"/>
                    <a:pt x="18033" y="1"/>
                    <a:pt x="17622" y="1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36"/>
            <p:cNvSpPr/>
            <p:nvPr/>
          </p:nvSpPr>
          <p:spPr>
            <a:xfrm>
              <a:off x="12862170" y="3372175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36"/>
            <p:cNvSpPr/>
            <p:nvPr/>
          </p:nvSpPr>
          <p:spPr>
            <a:xfrm>
              <a:off x="13659435" y="3547021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36"/>
            <p:cNvSpPr/>
            <p:nvPr/>
          </p:nvSpPr>
          <p:spPr>
            <a:xfrm>
              <a:off x="14283805" y="3583901"/>
              <a:ext cx="669" cy="28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0" y="1"/>
                  </a:moveTo>
                  <a:cubicBezTo>
                    <a:pt x="0" y="1"/>
                    <a:pt x="23" y="1"/>
                    <a:pt x="23" y="1"/>
                  </a:cubicBezTo>
                  <a:cubicBezTo>
                    <a:pt x="23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36"/>
            <p:cNvSpPr/>
            <p:nvPr/>
          </p:nvSpPr>
          <p:spPr>
            <a:xfrm>
              <a:off x="14283805" y="3583901"/>
              <a:ext cx="28" cy="66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4"/>
                    <a:pt x="0" y="24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36"/>
            <p:cNvSpPr/>
            <p:nvPr/>
          </p:nvSpPr>
          <p:spPr>
            <a:xfrm>
              <a:off x="14283805" y="3584541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36"/>
            <p:cNvSpPr/>
            <p:nvPr/>
          </p:nvSpPr>
          <p:spPr>
            <a:xfrm>
              <a:off x="14225950" y="3616965"/>
              <a:ext cx="669" cy="669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0" y="1"/>
                  </a:moveTo>
                  <a:cubicBezTo>
                    <a:pt x="0" y="1"/>
                    <a:pt x="0" y="1"/>
                    <a:pt x="0" y="2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36"/>
            <p:cNvSpPr/>
            <p:nvPr/>
          </p:nvSpPr>
          <p:spPr>
            <a:xfrm>
              <a:off x="14225950" y="3617605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36"/>
            <p:cNvSpPr/>
            <p:nvPr/>
          </p:nvSpPr>
          <p:spPr>
            <a:xfrm>
              <a:off x="13967818" y="3635405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36"/>
            <p:cNvSpPr/>
            <p:nvPr/>
          </p:nvSpPr>
          <p:spPr>
            <a:xfrm>
              <a:off x="13967818" y="3635405"/>
              <a:ext cx="669" cy="28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23" y="1"/>
                  </a:move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0" y="1"/>
                    <a:pt x="0" y="1"/>
                  </a:cubicBezTo>
                  <a:cubicBezTo>
                    <a:pt x="0" y="1"/>
                    <a:pt x="23" y="1"/>
                    <a:pt x="23" y="1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36"/>
            <p:cNvSpPr/>
            <p:nvPr/>
          </p:nvSpPr>
          <p:spPr>
            <a:xfrm>
              <a:off x="12583035" y="3645572"/>
              <a:ext cx="669" cy="669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1" y="24"/>
                  </a:moveTo>
                  <a:cubicBezTo>
                    <a:pt x="1" y="24"/>
                    <a:pt x="24" y="1"/>
                    <a:pt x="24" y="1"/>
                  </a:cubicBezTo>
                  <a:cubicBezTo>
                    <a:pt x="24" y="1"/>
                    <a:pt x="1" y="24"/>
                    <a:pt x="1" y="24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36"/>
            <p:cNvSpPr/>
            <p:nvPr/>
          </p:nvSpPr>
          <p:spPr>
            <a:xfrm>
              <a:off x="14334028" y="3645572"/>
              <a:ext cx="9582" cy="9582"/>
            </a:xfrm>
            <a:custGeom>
              <a:avLst/>
              <a:gdLst/>
              <a:ahLst/>
              <a:cxnLst/>
              <a:rect l="l" t="t" r="r" b="b"/>
              <a:pathLst>
                <a:path w="344" h="344" extrusionOk="0">
                  <a:moveTo>
                    <a:pt x="183" y="1"/>
                  </a:moveTo>
                  <a:cubicBezTo>
                    <a:pt x="92" y="1"/>
                    <a:pt x="1" y="92"/>
                    <a:pt x="1" y="161"/>
                  </a:cubicBezTo>
                  <a:cubicBezTo>
                    <a:pt x="1" y="252"/>
                    <a:pt x="92" y="343"/>
                    <a:pt x="160" y="343"/>
                  </a:cubicBezTo>
                  <a:cubicBezTo>
                    <a:pt x="252" y="343"/>
                    <a:pt x="343" y="275"/>
                    <a:pt x="343" y="183"/>
                  </a:cubicBezTo>
                  <a:cubicBezTo>
                    <a:pt x="343" y="92"/>
                    <a:pt x="275" y="1"/>
                    <a:pt x="183" y="1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36"/>
            <p:cNvSpPr/>
            <p:nvPr/>
          </p:nvSpPr>
          <p:spPr>
            <a:xfrm>
              <a:off x="12613564" y="3442759"/>
              <a:ext cx="1733222" cy="293118"/>
            </a:xfrm>
            <a:custGeom>
              <a:avLst/>
              <a:gdLst/>
              <a:ahLst/>
              <a:cxnLst/>
              <a:rect l="l" t="t" r="r" b="b"/>
              <a:pathLst>
                <a:path w="62223" h="10523" extrusionOk="0">
                  <a:moveTo>
                    <a:pt x="16252" y="1"/>
                  </a:moveTo>
                  <a:cubicBezTo>
                    <a:pt x="15887" y="1"/>
                    <a:pt x="15522" y="23"/>
                    <a:pt x="15179" y="46"/>
                  </a:cubicBezTo>
                  <a:cubicBezTo>
                    <a:pt x="14266" y="92"/>
                    <a:pt x="13353" y="206"/>
                    <a:pt x="12463" y="411"/>
                  </a:cubicBezTo>
                  <a:cubicBezTo>
                    <a:pt x="11687" y="571"/>
                    <a:pt x="10911" y="799"/>
                    <a:pt x="10180" y="1073"/>
                  </a:cubicBezTo>
                  <a:cubicBezTo>
                    <a:pt x="8697" y="1644"/>
                    <a:pt x="7282" y="2420"/>
                    <a:pt x="6003" y="3333"/>
                  </a:cubicBezTo>
                  <a:cubicBezTo>
                    <a:pt x="4702" y="4269"/>
                    <a:pt x="3538" y="5364"/>
                    <a:pt x="2511" y="6597"/>
                  </a:cubicBezTo>
                  <a:cubicBezTo>
                    <a:pt x="2009" y="7190"/>
                    <a:pt x="1552" y="7807"/>
                    <a:pt x="1142" y="8469"/>
                  </a:cubicBezTo>
                  <a:cubicBezTo>
                    <a:pt x="891" y="8880"/>
                    <a:pt x="639" y="9290"/>
                    <a:pt x="411" y="9701"/>
                  </a:cubicBezTo>
                  <a:cubicBezTo>
                    <a:pt x="251" y="9952"/>
                    <a:pt x="114" y="10203"/>
                    <a:pt x="0" y="10454"/>
                  </a:cubicBezTo>
                  <a:cubicBezTo>
                    <a:pt x="46" y="10454"/>
                    <a:pt x="92" y="10454"/>
                    <a:pt x="160" y="10477"/>
                  </a:cubicBezTo>
                  <a:cubicBezTo>
                    <a:pt x="206" y="10500"/>
                    <a:pt x="274" y="10500"/>
                    <a:pt x="320" y="10523"/>
                  </a:cubicBezTo>
                  <a:cubicBezTo>
                    <a:pt x="594" y="9998"/>
                    <a:pt x="913" y="9473"/>
                    <a:pt x="1210" y="8971"/>
                  </a:cubicBezTo>
                  <a:cubicBezTo>
                    <a:pt x="1552" y="8400"/>
                    <a:pt x="1941" y="7852"/>
                    <a:pt x="2329" y="7327"/>
                  </a:cubicBezTo>
                  <a:lnTo>
                    <a:pt x="2351" y="7305"/>
                  </a:lnTo>
                  <a:cubicBezTo>
                    <a:pt x="2351" y="7305"/>
                    <a:pt x="2351" y="7305"/>
                    <a:pt x="2351" y="7327"/>
                  </a:cubicBezTo>
                  <a:cubicBezTo>
                    <a:pt x="2831" y="6688"/>
                    <a:pt x="3356" y="6095"/>
                    <a:pt x="3903" y="5547"/>
                  </a:cubicBezTo>
                  <a:cubicBezTo>
                    <a:pt x="4474" y="4976"/>
                    <a:pt x="5068" y="4451"/>
                    <a:pt x="5707" y="3949"/>
                  </a:cubicBezTo>
                  <a:cubicBezTo>
                    <a:pt x="6346" y="3470"/>
                    <a:pt x="7008" y="3036"/>
                    <a:pt x="7693" y="2625"/>
                  </a:cubicBezTo>
                  <a:cubicBezTo>
                    <a:pt x="8377" y="2237"/>
                    <a:pt x="9085" y="1872"/>
                    <a:pt x="9815" y="1575"/>
                  </a:cubicBezTo>
                  <a:cubicBezTo>
                    <a:pt x="10454" y="1302"/>
                    <a:pt x="11139" y="1073"/>
                    <a:pt x="11801" y="891"/>
                  </a:cubicBezTo>
                  <a:cubicBezTo>
                    <a:pt x="12143" y="799"/>
                    <a:pt x="12486" y="731"/>
                    <a:pt x="12828" y="662"/>
                  </a:cubicBezTo>
                  <a:cubicBezTo>
                    <a:pt x="13239" y="571"/>
                    <a:pt x="13627" y="525"/>
                    <a:pt x="14038" y="457"/>
                  </a:cubicBezTo>
                  <a:cubicBezTo>
                    <a:pt x="14756" y="381"/>
                    <a:pt x="15491" y="337"/>
                    <a:pt x="16215" y="337"/>
                  </a:cubicBezTo>
                  <a:cubicBezTo>
                    <a:pt x="16365" y="337"/>
                    <a:pt x="16514" y="339"/>
                    <a:pt x="16663" y="343"/>
                  </a:cubicBezTo>
                  <a:cubicBezTo>
                    <a:pt x="17485" y="366"/>
                    <a:pt x="18329" y="434"/>
                    <a:pt x="19151" y="548"/>
                  </a:cubicBezTo>
                  <a:lnTo>
                    <a:pt x="19105" y="548"/>
                  </a:lnTo>
                  <a:cubicBezTo>
                    <a:pt x="21274" y="845"/>
                    <a:pt x="23373" y="1461"/>
                    <a:pt x="25428" y="2192"/>
                  </a:cubicBezTo>
                  <a:cubicBezTo>
                    <a:pt x="27231" y="2831"/>
                    <a:pt x="28989" y="3561"/>
                    <a:pt x="30746" y="4314"/>
                  </a:cubicBezTo>
                  <a:lnTo>
                    <a:pt x="31454" y="4611"/>
                  </a:lnTo>
                  <a:cubicBezTo>
                    <a:pt x="31476" y="4634"/>
                    <a:pt x="31522" y="4634"/>
                    <a:pt x="31568" y="4657"/>
                  </a:cubicBezTo>
                  <a:cubicBezTo>
                    <a:pt x="31591" y="4657"/>
                    <a:pt x="31636" y="4680"/>
                    <a:pt x="31659" y="4703"/>
                  </a:cubicBezTo>
                  <a:cubicBezTo>
                    <a:pt x="31864" y="4794"/>
                    <a:pt x="32093" y="4862"/>
                    <a:pt x="32298" y="4954"/>
                  </a:cubicBezTo>
                  <a:cubicBezTo>
                    <a:pt x="32321" y="4976"/>
                    <a:pt x="32321" y="4976"/>
                    <a:pt x="32321" y="4976"/>
                  </a:cubicBezTo>
                  <a:cubicBezTo>
                    <a:pt x="32709" y="5136"/>
                    <a:pt x="33097" y="5296"/>
                    <a:pt x="33485" y="5479"/>
                  </a:cubicBezTo>
                  <a:cubicBezTo>
                    <a:pt x="35243" y="6209"/>
                    <a:pt x="37023" y="6917"/>
                    <a:pt x="38826" y="7556"/>
                  </a:cubicBezTo>
                  <a:cubicBezTo>
                    <a:pt x="40515" y="8149"/>
                    <a:pt x="42227" y="8651"/>
                    <a:pt x="43985" y="9016"/>
                  </a:cubicBezTo>
                  <a:cubicBezTo>
                    <a:pt x="45468" y="9336"/>
                    <a:pt x="46975" y="9564"/>
                    <a:pt x="48504" y="9701"/>
                  </a:cubicBezTo>
                  <a:cubicBezTo>
                    <a:pt x="49623" y="9813"/>
                    <a:pt x="50763" y="9869"/>
                    <a:pt x="51895" y="9869"/>
                  </a:cubicBezTo>
                  <a:cubicBezTo>
                    <a:pt x="52380" y="9869"/>
                    <a:pt x="52864" y="9859"/>
                    <a:pt x="53343" y="9838"/>
                  </a:cubicBezTo>
                  <a:cubicBezTo>
                    <a:pt x="54918" y="9747"/>
                    <a:pt x="56493" y="9564"/>
                    <a:pt x="58022" y="9176"/>
                  </a:cubicBezTo>
                  <a:cubicBezTo>
                    <a:pt x="59437" y="8811"/>
                    <a:pt x="60853" y="8286"/>
                    <a:pt x="62131" y="7533"/>
                  </a:cubicBezTo>
                  <a:cubicBezTo>
                    <a:pt x="62199" y="7487"/>
                    <a:pt x="62222" y="7396"/>
                    <a:pt x="62199" y="7327"/>
                  </a:cubicBezTo>
                  <a:cubicBezTo>
                    <a:pt x="62169" y="7267"/>
                    <a:pt x="62108" y="7236"/>
                    <a:pt x="62051" y="7236"/>
                  </a:cubicBezTo>
                  <a:cubicBezTo>
                    <a:pt x="62022" y="7236"/>
                    <a:pt x="61994" y="7244"/>
                    <a:pt x="61971" y="7259"/>
                  </a:cubicBezTo>
                  <a:cubicBezTo>
                    <a:pt x="61400" y="7578"/>
                    <a:pt x="60830" y="7875"/>
                    <a:pt x="60236" y="8126"/>
                  </a:cubicBezTo>
                  <a:cubicBezTo>
                    <a:pt x="58661" y="8743"/>
                    <a:pt x="57018" y="9131"/>
                    <a:pt x="55329" y="9336"/>
                  </a:cubicBezTo>
                  <a:cubicBezTo>
                    <a:pt x="54159" y="9474"/>
                    <a:pt x="52986" y="9538"/>
                    <a:pt x="51813" y="9538"/>
                  </a:cubicBezTo>
                  <a:cubicBezTo>
                    <a:pt x="50080" y="9538"/>
                    <a:pt x="48348" y="9399"/>
                    <a:pt x="46632" y="9153"/>
                  </a:cubicBezTo>
                  <a:lnTo>
                    <a:pt x="46655" y="9153"/>
                  </a:lnTo>
                  <a:cubicBezTo>
                    <a:pt x="44692" y="8880"/>
                    <a:pt x="42752" y="8446"/>
                    <a:pt x="40858" y="7875"/>
                  </a:cubicBezTo>
                  <a:cubicBezTo>
                    <a:pt x="38644" y="7190"/>
                    <a:pt x="36475" y="6346"/>
                    <a:pt x="34330" y="5456"/>
                  </a:cubicBezTo>
                  <a:cubicBezTo>
                    <a:pt x="33873" y="5273"/>
                    <a:pt x="33417" y="5091"/>
                    <a:pt x="32960" y="4885"/>
                  </a:cubicBezTo>
                  <a:lnTo>
                    <a:pt x="32641" y="4748"/>
                  </a:lnTo>
                  <a:cubicBezTo>
                    <a:pt x="32572" y="4725"/>
                    <a:pt x="32504" y="4703"/>
                    <a:pt x="32412" y="4657"/>
                  </a:cubicBezTo>
                  <a:cubicBezTo>
                    <a:pt x="32321" y="4634"/>
                    <a:pt x="32230" y="4588"/>
                    <a:pt x="32138" y="4543"/>
                  </a:cubicBezTo>
                  <a:cubicBezTo>
                    <a:pt x="31979" y="4474"/>
                    <a:pt x="31796" y="4406"/>
                    <a:pt x="31613" y="4314"/>
                  </a:cubicBezTo>
                  <a:lnTo>
                    <a:pt x="31568" y="4314"/>
                  </a:lnTo>
                  <a:cubicBezTo>
                    <a:pt x="29833" y="3561"/>
                    <a:pt x="28075" y="2831"/>
                    <a:pt x="26295" y="2169"/>
                  </a:cubicBezTo>
                  <a:cubicBezTo>
                    <a:pt x="24492" y="1484"/>
                    <a:pt x="22643" y="891"/>
                    <a:pt x="20771" y="503"/>
                  </a:cubicBezTo>
                  <a:cubicBezTo>
                    <a:pt x="19288" y="206"/>
                    <a:pt x="17758" y="1"/>
                    <a:pt x="16252" y="1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36"/>
            <p:cNvSpPr/>
            <p:nvPr/>
          </p:nvSpPr>
          <p:spPr>
            <a:xfrm>
              <a:off x="12678410" y="3646853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36"/>
            <p:cNvSpPr/>
            <p:nvPr/>
          </p:nvSpPr>
          <p:spPr>
            <a:xfrm>
              <a:off x="12618021" y="3744123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36"/>
            <p:cNvSpPr/>
            <p:nvPr/>
          </p:nvSpPr>
          <p:spPr>
            <a:xfrm>
              <a:off x="12684761" y="3607438"/>
              <a:ext cx="1653111" cy="190445"/>
            </a:xfrm>
            <a:custGeom>
              <a:avLst/>
              <a:gdLst/>
              <a:ahLst/>
              <a:cxnLst/>
              <a:rect l="l" t="t" r="r" b="b"/>
              <a:pathLst>
                <a:path w="59347" h="6837" extrusionOk="0">
                  <a:moveTo>
                    <a:pt x="7046" y="2108"/>
                  </a:moveTo>
                  <a:cubicBezTo>
                    <a:pt x="7033" y="2113"/>
                    <a:pt x="7021" y="2118"/>
                    <a:pt x="7008" y="2123"/>
                  </a:cubicBezTo>
                  <a:cubicBezTo>
                    <a:pt x="7028" y="2123"/>
                    <a:pt x="7031" y="2123"/>
                    <a:pt x="7046" y="2108"/>
                  </a:cubicBezTo>
                  <a:close/>
                  <a:moveTo>
                    <a:pt x="16618" y="0"/>
                  </a:moveTo>
                  <a:cubicBezTo>
                    <a:pt x="15134" y="0"/>
                    <a:pt x="13650" y="114"/>
                    <a:pt x="12190" y="343"/>
                  </a:cubicBezTo>
                  <a:cubicBezTo>
                    <a:pt x="10569" y="617"/>
                    <a:pt x="8948" y="1027"/>
                    <a:pt x="7396" y="1621"/>
                  </a:cubicBezTo>
                  <a:cubicBezTo>
                    <a:pt x="6643" y="1918"/>
                    <a:pt x="5890" y="2260"/>
                    <a:pt x="5182" y="2625"/>
                  </a:cubicBezTo>
                  <a:cubicBezTo>
                    <a:pt x="4794" y="2831"/>
                    <a:pt x="4406" y="3036"/>
                    <a:pt x="4041" y="3264"/>
                  </a:cubicBezTo>
                  <a:cubicBezTo>
                    <a:pt x="3721" y="3470"/>
                    <a:pt x="3379" y="3675"/>
                    <a:pt x="3059" y="3881"/>
                  </a:cubicBezTo>
                  <a:cubicBezTo>
                    <a:pt x="2397" y="4314"/>
                    <a:pt x="1736" y="4771"/>
                    <a:pt x="1119" y="5273"/>
                  </a:cubicBezTo>
                  <a:cubicBezTo>
                    <a:pt x="777" y="5547"/>
                    <a:pt x="457" y="5821"/>
                    <a:pt x="161" y="6140"/>
                  </a:cubicBezTo>
                  <a:cubicBezTo>
                    <a:pt x="115" y="6186"/>
                    <a:pt x="46" y="6254"/>
                    <a:pt x="1" y="6323"/>
                  </a:cubicBezTo>
                  <a:cubicBezTo>
                    <a:pt x="69" y="6414"/>
                    <a:pt x="138" y="6483"/>
                    <a:pt x="206" y="6574"/>
                  </a:cubicBezTo>
                  <a:cubicBezTo>
                    <a:pt x="343" y="6414"/>
                    <a:pt x="503" y="6254"/>
                    <a:pt x="686" y="6095"/>
                  </a:cubicBezTo>
                  <a:cubicBezTo>
                    <a:pt x="976" y="5804"/>
                    <a:pt x="1288" y="5536"/>
                    <a:pt x="1622" y="5289"/>
                  </a:cubicBezTo>
                  <a:lnTo>
                    <a:pt x="1622" y="5289"/>
                  </a:lnTo>
                  <a:cubicBezTo>
                    <a:pt x="1622" y="5291"/>
                    <a:pt x="1621" y="5293"/>
                    <a:pt x="1621" y="5296"/>
                  </a:cubicBezTo>
                  <a:cubicBezTo>
                    <a:pt x="2032" y="4976"/>
                    <a:pt x="2466" y="4679"/>
                    <a:pt x="2900" y="4383"/>
                  </a:cubicBezTo>
                  <a:cubicBezTo>
                    <a:pt x="3333" y="4086"/>
                    <a:pt x="3767" y="3812"/>
                    <a:pt x="4201" y="3538"/>
                  </a:cubicBezTo>
                  <a:cubicBezTo>
                    <a:pt x="5114" y="2990"/>
                    <a:pt x="6072" y="2511"/>
                    <a:pt x="7054" y="2100"/>
                  </a:cubicBezTo>
                  <a:lnTo>
                    <a:pt x="7054" y="2100"/>
                  </a:lnTo>
                  <a:cubicBezTo>
                    <a:pt x="7051" y="2103"/>
                    <a:pt x="7048" y="2106"/>
                    <a:pt x="7046" y="2108"/>
                  </a:cubicBezTo>
                  <a:lnTo>
                    <a:pt x="7046" y="2108"/>
                  </a:lnTo>
                  <a:cubicBezTo>
                    <a:pt x="8061" y="1704"/>
                    <a:pt x="9076" y="1366"/>
                    <a:pt x="10135" y="1096"/>
                  </a:cubicBezTo>
                  <a:cubicBezTo>
                    <a:pt x="11162" y="845"/>
                    <a:pt x="12212" y="662"/>
                    <a:pt x="13262" y="525"/>
                  </a:cubicBezTo>
                  <a:lnTo>
                    <a:pt x="13217" y="525"/>
                  </a:lnTo>
                  <a:cubicBezTo>
                    <a:pt x="14335" y="385"/>
                    <a:pt x="15436" y="316"/>
                    <a:pt x="16550" y="316"/>
                  </a:cubicBezTo>
                  <a:cubicBezTo>
                    <a:pt x="16709" y="316"/>
                    <a:pt x="16869" y="317"/>
                    <a:pt x="17028" y="320"/>
                  </a:cubicBezTo>
                  <a:cubicBezTo>
                    <a:pt x="18284" y="343"/>
                    <a:pt x="19539" y="457"/>
                    <a:pt x="20772" y="617"/>
                  </a:cubicBezTo>
                  <a:cubicBezTo>
                    <a:pt x="22187" y="822"/>
                    <a:pt x="23557" y="1142"/>
                    <a:pt x="24926" y="1507"/>
                  </a:cubicBezTo>
                  <a:cubicBezTo>
                    <a:pt x="26250" y="1872"/>
                    <a:pt x="27551" y="2283"/>
                    <a:pt x="28852" y="2716"/>
                  </a:cubicBezTo>
                  <a:cubicBezTo>
                    <a:pt x="31500" y="3607"/>
                    <a:pt x="34102" y="4565"/>
                    <a:pt x="36795" y="5250"/>
                  </a:cubicBezTo>
                  <a:cubicBezTo>
                    <a:pt x="40447" y="6209"/>
                    <a:pt x="44213" y="6757"/>
                    <a:pt x="47980" y="6825"/>
                  </a:cubicBezTo>
                  <a:cubicBezTo>
                    <a:pt x="48295" y="6833"/>
                    <a:pt x="48611" y="6836"/>
                    <a:pt x="48927" y="6836"/>
                  </a:cubicBezTo>
                  <a:cubicBezTo>
                    <a:pt x="50505" y="6836"/>
                    <a:pt x="52081" y="6741"/>
                    <a:pt x="53640" y="6551"/>
                  </a:cubicBezTo>
                  <a:cubicBezTo>
                    <a:pt x="54576" y="6460"/>
                    <a:pt x="55489" y="6323"/>
                    <a:pt x="56402" y="6163"/>
                  </a:cubicBezTo>
                  <a:cubicBezTo>
                    <a:pt x="57338" y="5980"/>
                    <a:pt x="58274" y="5775"/>
                    <a:pt x="59210" y="5547"/>
                  </a:cubicBezTo>
                  <a:cubicBezTo>
                    <a:pt x="59301" y="5524"/>
                    <a:pt x="59347" y="5433"/>
                    <a:pt x="59324" y="5364"/>
                  </a:cubicBezTo>
                  <a:cubicBezTo>
                    <a:pt x="59304" y="5285"/>
                    <a:pt x="59232" y="5223"/>
                    <a:pt x="59154" y="5223"/>
                  </a:cubicBezTo>
                  <a:cubicBezTo>
                    <a:pt x="59142" y="5223"/>
                    <a:pt x="59130" y="5224"/>
                    <a:pt x="59118" y="5227"/>
                  </a:cubicBezTo>
                  <a:cubicBezTo>
                    <a:pt x="57452" y="5661"/>
                    <a:pt x="55763" y="5980"/>
                    <a:pt x="54051" y="6186"/>
                  </a:cubicBezTo>
                  <a:lnTo>
                    <a:pt x="54097" y="6186"/>
                  </a:lnTo>
                  <a:cubicBezTo>
                    <a:pt x="52319" y="6395"/>
                    <a:pt x="50523" y="6508"/>
                    <a:pt x="48707" y="6508"/>
                  </a:cubicBezTo>
                  <a:cubicBezTo>
                    <a:pt x="48541" y="6508"/>
                    <a:pt x="48375" y="6507"/>
                    <a:pt x="48208" y="6505"/>
                  </a:cubicBezTo>
                  <a:cubicBezTo>
                    <a:pt x="46245" y="6483"/>
                    <a:pt x="44282" y="6323"/>
                    <a:pt x="42342" y="6049"/>
                  </a:cubicBezTo>
                  <a:lnTo>
                    <a:pt x="42387" y="6049"/>
                  </a:lnTo>
                  <a:cubicBezTo>
                    <a:pt x="40881" y="5844"/>
                    <a:pt x="39374" y="5547"/>
                    <a:pt x="37891" y="5204"/>
                  </a:cubicBezTo>
                  <a:cubicBezTo>
                    <a:pt x="36978" y="4976"/>
                    <a:pt x="36065" y="4725"/>
                    <a:pt x="35152" y="4451"/>
                  </a:cubicBezTo>
                  <a:cubicBezTo>
                    <a:pt x="34284" y="4200"/>
                    <a:pt x="33417" y="3926"/>
                    <a:pt x="32550" y="3629"/>
                  </a:cubicBezTo>
                  <a:cubicBezTo>
                    <a:pt x="30838" y="3059"/>
                    <a:pt x="29126" y="2443"/>
                    <a:pt x="27414" y="1895"/>
                  </a:cubicBezTo>
                  <a:cubicBezTo>
                    <a:pt x="25679" y="1347"/>
                    <a:pt x="23922" y="845"/>
                    <a:pt x="22141" y="525"/>
                  </a:cubicBezTo>
                  <a:cubicBezTo>
                    <a:pt x="20475" y="206"/>
                    <a:pt x="18809" y="23"/>
                    <a:pt x="17120" y="0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36"/>
            <p:cNvSpPr/>
            <p:nvPr/>
          </p:nvSpPr>
          <p:spPr>
            <a:xfrm>
              <a:off x="13263337" y="3624597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36"/>
            <p:cNvSpPr/>
            <p:nvPr/>
          </p:nvSpPr>
          <p:spPr>
            <a:xfrm>
              <a:off x="12719106" y="3745404"/>
              <a:ext cx="1090412" cy="132896"/>
            </a:xfrm>
            <a:custGeom>
              <a:avLst/>
              <a:gdLst/>
              <a:ahLst/>
              <a:cxnLst/>
              <a:rect l="l" t="t" r="r" b="b"/>
              <a:pathLst>
                <a:path w="39146" h="4771" extrusionOk="0">
                  <a:moveTo>
                    <a:pt x="15271" y="0"/>
                  </a:moveTo>
                  <a:cubicBezTo>
                    <a:pt x="14791" y="0"/>
                    <a:pt x="14312" y="0"/>
                    <a:pt x="13833" y="23"/>
                  </a:cubicBezTo>
                  <a:cubicBezTo>
                    <a:pt x="12029" y="92"/>
                    <a:pt x="10249" y="297"/>
                    <a:pt x="8491" y="617"/>
                  </a:cubicBezTo>
                  <a:cubicBezTo>
                    <a:pt x="7578" y="776"/>
                    <a:pt x="6688" y="959"/>
                    <a:pt x="5798" y="1187"/>
                  </a:cubicBezTo>
                  <a:cubicBezTo>
                    <a:pt x="5341" y="1301"/>
                    <a:pt x="4862" y="1415"/>
                    <a:pt x="4406" y="1530"/>
                  </a:cubicBezTo>
                  <a:cubicBezTo>
                    <a:pt x="4086" y="1621"/>
                    <a:pt x="3744" y="1712"/>
                    <a:pt x="3424" y="1804"/>
                  </a:cubicBezTo>
                  <a:cubicBezTo>
                    <a:pt x="2762" y="1986"/>
                    <a:pt x="2100" y="2169"/>
                    <a:pt x="1484" y="2443"/>
                  </a:cubicBezTo>
                  <a:cubicBezTo>
                    <a:pt x="936" y="2671"/>
                    <a:pt x="411" y="2945"/>
                    <a:pt x="0" y="3356"/>
                  </a:cubicBezTo>
                  <a:lnTo>
                    <a:pt x="0" y="3378"/>
                  </a:lnTo>
                  <a:cubicBezTo>
                    <a:pt x="46" y="3470"/>
                    <a:pt x="92" y="3584"/>
                    <a:pt x="114" y="3698"/>
                  </a:cubicBezTo>
                  <a:cubicBezTo>
                    <a:pt x="229" y="3584"/>
                    <a:pt x="343" y="3470"/>
                    <a:pt x="457" y="3378"/>
                  </a:cubicBezTo>
                  <a:cubicBezTo>
                    <a:pt x="822" y="3105"/>
                    <a:pt x="1210" y="2899"/>
                    <a:pt x="1621" y="2739"/>
                  </a:cubicBezTo>
                  <a:cubicBezTo>
                    <a:pt x="2237" y="2488"/>
                    <a:pt x="2876" y="2306"/>
                    <a:pt x="3515" y="2123"/>
                  </a:cubicBezTo>
                  <a:cubicBezTo>
                    <a:pt x="4223" y="1940"/>
                    <a:pt x="4931" y="1735"/>
                    <a:pt x="5661" y="1552"/>
                  </a:cubicBezTo>
                  <a:cubicBezTo>
                    <a:pt x="7327" y="1142"/>
                    <a:pt x="8994" y="822"/>
                    <a:pt x="10683" y="617"/>
                  </a:cubicBezTo>
                  <a:cubicBezTo>
                    <a:pt x="10683" y="617"/>
                    <a:pt x="10705" y="617"/>
                    <a:pt x="10705" y="594"/>
                  </a:cubicBezTo>
                  <a:cubicBezTo>
                    <a:pt x="12188" y="427"/>
                    <a:pt x="13671" y="317"/>
                    <a:pt x="15153" y="317"/>
                  </a:cubicBezTo>
                  <a:cubicBezTo>
                    <a:pt x="15291" y="317"/>
                    <a:pt x="15429" y="318"/>
                    <a:pt x="15567" y="320"/>
                  </a:cubicBezTo>
                  <a:cubicBezTo>
                    <a:pt x="17165" y="343"/>
                    <a:pt x="18786" y="457"/>
                    <a:pt x="20361" y="685"/>
                  </a:cubicBezTo>
                  <a:cubicBezTo>
                    <a:pt x="23465" y="1142"/>
                    <a:pt x="26501" y="2032"/>
                    <a:pt x="29513" y="2899"/>
                  </a:cubicBezTo>
                  <a:cubicBezTo>
                    <a:pt x="30997" y="3333"/>
                    <a:pt x="32526" y="3744"/>
                    <a:pt x="34033" y="4132"/>
                  </a:cubicBezTo>
                  <a:cubicBezTo>
                    <a:pt x="34786" y="4314"/>
                    <a:pt x="35562" y="4497"/>
                    <a:pt x="36338" y="4634"/>
                  </a:cubicBezTo>
                  <a:cubicBezTo>
                    <a:pt x="36567" y="4680"/>
                    <a:pt x="36818" y="4725"/>
                    <a:pt x="37069" y="4771"/>
                  </a:cubicBezTo>
                  <a:cubicBezTo>
                    <a:pt x="37069" y="4748"/>
                    <a:pt x="37114" y="4725"/>
                    <a:pt x="37137" y="4725"/>
                  </a:cubicBezTo>
                  <a:lnTo>
                    <a:pt x="37160" y="4725"/>
                  </a:lnTo>
                  <a:cubicBezTo>
                    <a:pt x="37616" y="4748"/>
                    <a:pt x="38096" y="4748"/>
                    <a:pt x="38575" y="4771"/>
                  </a:cubicBezTo>
                  <a:lnTo>
                    <a:pt x="39146" y="4771"/>
                  </a:lnTo>
                  <a:cubicBezTo>
                    <a:pt x="38347" y="4657"/>
                    <a:pt x="37525" y="4543"/>
                    <a:pt x="36726" y="4383"/>
                  </a:cubicBezTo>
                  <a:cubicBezTo>
                    <a:pt x="35905" y="4223"/>
                    <a:pt x="35060" y="4040"/>
                    <a:pt x="34238" y="3835"/>
                  </a:cubicBezTo>
                  <a:cubicBezTo>
                    <a:pt x="32572" y="3424"/>
                    <a:pt x="30929" y="2968"/>
                    <a:pt x="29285" y="2488"/>
                  </a:cubicBezTo>
                  <a:cubicBezTo>
                    <a:pt x="25998" y="1552"/>
                    <a:pt x="22689" y="594"/>
                    <a:pt x="19288" y="229"/>
                  </a:cubicBezTo>
                  <a:cubicBezTo>
                    <a:pt x="17941" y="69"/>
                    <a:pt x="16617" y="0"/>
                    <a:pt x="15271" y="0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36"/>
            <p:cNvSpPr/>
            <p:nvPr/>
          </p:nvSpPr>
          <p:spPr>
            <a:xfrm>
              <a:off x="14074001" y="3852841"/>
              <a:ext cx="240361" cy="49638"/>
            </a:xfrm>
            <a:custGeom>
              <a:avLst/>
              <a:gdLst/>
              <a:ahLst/>
              <a:cxnLst/>
              <a:rect l="l" t="t" r="r" b="b"/>
              <a:pathLst>
                <a:path w="8629" h="1782" extrusionOk="0">
                  <a:moveTo>
                    <a:pt x="8423" y="1"/>
                  </a:moveTo>
                  <a:cubicBezTo>
                    <a:pt x="6688" y="663"/>
                    <a:pt x="4862" y="1074"/>
                    <a:pt x="3036" y="1302"/>
                  </a:cubicBezTo>
                  <a:lnTo>
                    <a:pt x="3082" y="1302"/>
                  </a:lnTo>
                  <a:cubicBezTo>
                    <a:pt x="2054" y="1416"/>
                    <a:pt x="1027" y="1507"/>
                    <a:pt x="0" y="1530"/>
                  </a:cubicBezTo>
                  <a:cubicBezTo>
                    <a:pt x="206" y="1553"/>
                    <a:pt x="388" y="1576"/>
                    <a:pt x="594" y="1621"/>
                  </a:cubicBezTo>
                  <a:cubicBezTo>
                    <a:pt x="616" y="1621"/>
                    <a:pt x="639" y="1644"/>
                    <a:pt x="639" y="1644"/>
                  </a:cubicBezTo>
                  <a:cubicBezTo>
                    <a:pt x="731" y="1667"/>
                    <a:pt x="799" y="1667"/>
                    <a:pt x="867" y="1690"/>
                  </a:cubicBezTo>
                  <a:cubicBezTo>
                    <a:pt x="1096" y="1713"/>
                    <a:pt x="1324" y="1758"/>
                    <a:pt x="1575" y="1781"/>
                  </a:cubicBezTo>
                  <a:cubicBezTo>
                    <a:pt x="2397" y="1713"/>
                    <a:pt x="3241" y="1621"/>
                    <a:pt x="4063" y="1484"/>
                  </a:cubicBezTo>
                  <a:cubicBezTo>
                    <a:pt x="5569" y="1233"/>
                    <a:pt x="7076" y="868"/>
                    <a:pt x="8514" y="320"/>
                  </a:cubicBezTo>
                  <a:cubicBezTo>
                    <a:pt x="8560" y="298"/>
                    <a:pt x="8582" y="298"/>
                    <a:pt x="8605" y="252"/>
                  </a:cubicBezTo>
                  <a:cubicBezTo>
                    <a:pt x="8628" y="206"/>
                    <a:pt x="8628" y="161"/>
                    <a:pt x="8628" y="138"/>
                  </a:cubicBezTo>
                  <a:cubicBezTo>
                    <a:pt x="8605" y="92"/>
                    <a:pt x="8582" y="46"/>
                    <a:pt x="8560" y="24"/>
                  </a:cubicBezTo>
                  <a:cubicBezTo>
                    <a:pt x="8537" y="24"/>
                    <a:pt x="8491" y="1"/>
                    <a:pt x="8468" y="1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36"/>
            <p:cNvSpPr/>
            <p:nvPr/>
          </p:nvSpPr>
          <p:spPr>
            <a:xfrm>
              <a:off x="13016653" y="3762563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36"/>
            <p:cNvSpPr/>
            <p:nvPr/>
          </p:nvSpPr>
          <p:spPr>
            <a:xfrm>
              <a:off x="13286234" y="3764485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36"/>
            <p:cNvSpPr/>
            <p:nvPr/>
          </p:nvSpPr>
          <p:spPr>
            <a:xfrm>
              <a:off x="13851468" y="2977358"/>
              <a:ext cx="469886" cy="580526"/>
            </a:xfrm>
            <a:custGeom>
              <a:avLst/>
              <a:gdLst/>
              <a:ahLst/>
              <a:cxnLst/>
              <a:rect l="l" t="t" r="r" b="b"/>
              <a:pathLst>
                <a:path w="16869" h="20841" extrusionOk="0">
                  <a:moveTo>
                    <a:pt x="137" y="0"/>
                  </a:moveTo>
                  <a:cubicBezTo>
                    <a:pt x="92" y="0"/>
                    <a:pt x="69" y="23"/>
                    <a:pt x="46" y="69"/>
                  </a:cubicBezTo>
                  <a:cubicBezTo>
                    <a:pt x="23" y="115"/>
                    <a:pt x="0" y="137"/>
                    <a:pt x="23" y="183"/>
                  </a:cubicBezTo>
                  <a:cubicBezTo>
                    <a:pt x="23" y="229"/>
                    <a:pt x="23" y="274"/>
                    <a:pt x="46" y="320"/>
                  </a:cubicBezTo>
                  <a:cubicBezTo>
                    <a:pt x="46" y="343"/>
                    <a:pt x="69" y="388"/>
                    <a:pt x="69" y="411"/>
                  </a:cubicBezTo>
                  <a:cubicBezTo>
                    <a:pt x="92" y="503"/>
                    <a:pt x="137" y="594"/>
                    <a:pt x="160" y="685"/>
                  </a:cubicBezTo>
                  <a:cubicBezTo>
                    <a:pt x="206" y="845"/>
                    <a:pt x="251" y="982"/>
                    <a:pt x="320" y="1142"/>
                  </a:cubicBezTo>
                  <a:cubicBezTo>
                    <a:pt x="434" y="1461"/>
                    <a:pt x="548" y="1758"/>
                    <a:pt x="685" y="2078"/>
                  </a:cubicBezTo>
                  <a:cubicBezTo>
                    <a:pt x="982" y="2694"/>
                    <a:pt x="1301" y="3333"/>
                    <a:pt x="1644" y="3926"/>
                  </a:cubicBezTo>
                  <a:cubicBezTo>
                    <a:pt x="2602" y="5570"/>
                    <a:pt x="3721" y="7099"/>
                    <a:pt x="4885" y="8583"/>
                  </a:cubicBezTo>
                  <a:cubicBezTo>
                    <a:pt x="6003" y="10066"/>
                    <a:pt x="7167" y="11527"/>
                    <a:pt x="8354" y="12942"/>
                  </a:cubicBezTo>
                  <a:cubicBezTo>
                    <a:pt x="9610" y="14403"/>
                    <a:pt x="10911" y="15841"/>
                    <a:pt x="12303" y="17188"/>
                  </a:cubicBezTo>
                  <a:cubicBezTo>
                    <a:pt x="13627" y="18489"/>
                    <a:pt x="15065" y="19721"/>
                    <a:pt x="16594" y="20817"/>
                  </a:cubicBezTo>
                  <a:cubicBezTo>
                    <a:pt x="16619" y="20833"/>
                    <a:pt x="16648" y="20841"/>
                    <a:pt x="16679" y="20841"/>
                  </a:cubicBezTo>
                  <a:cubicBezTo>
                    <a:pt x="16735" y="20841"/>
                    <a:pt x="16793" y="20816"/>
                    <a:pt x="16823" y="20771"/>
                  </a:cubicBezTo>
                  <a:cubicBezTo>
                    <a:pt x="16868" y="20680"/>
                    <a:pt x="16845" y="20589"/>
                    <a:pt x="16777" y="20543"/>
                  </a:cubicBezTo>
                  <a:cubicBezTo>
                    <a:pt x="15887" y="19904"/>
                    <a:pt x="15019" y="19219"/>
                    <a:pt x="14198" y="18489"/>
                  </a:cubicBezTo>
                  <a:lnTo>
                    <a:pt x="14198" y="18489"/>
                  </a:lnTo>
                  <a:cubicBezTo>
                    <a:pt x="14198" y="18512"/>
                    <a:pt x="14220" y="18512"/>
                    <a:pt x="14220" y="18535"/>
                  </a:cubicBezTo>
                  <a:cubicBezTo>
                    <a:pt x="12691" y="17188"/>
                    <a:pt x="11253" y="15727"/>
                    <a:pt x="9906" y="14198"/>
                  </a:cubicBezTo>
                  <a:cubicBezTo>
                    <a:pt x="8628" y="12805"/>
                    <a:pt x="7441" y="11345"/>
                    <a:pt x="6277" y="9838"/>
                  </a:cubicBezTo>
                  <a:cubicBezTo>
                    <a:pt x="5113" y="8377"/>
                    <a:pt x="3949" y="6894"/>
                    <a:pt x="2922" y="5342"/>
                  </a:cubicBezTo>
                  <a:lnTo>
                    <a:pt x="2922" y="5342"/>
                  </a:lnTo>
                  <a:cubicBezTo>
                    <a:pt x="2922" y="5346"/>
                    <a:pt x="2922" y="5350"/>
                    <a:pt x="2922" y="5353"/>
                  </a:cubicBezTo>
                  <a:lnTo>
                    <a:pt x="2922" y="5353"/>
                  </a:lnTo>
                  <a:cubicBezTo>
                    <a:pt x="1950" y="3880"/>
                    <a:pt x="1069" y="2339"/>
                    <a:pt x="502" y="685"/>
                  </a:cubicBezTo>
                  <a:cubicBezTo>
                    <a:pt x="502" y="685"/>
                    <a:pt x="502" y="708"/>
                    <a:pt x="502" y="731"/>
                  </a:cubicBezTo>
                  <a:cubicBezTo>
                    <a:pt x="480" y="617"/>
                    <a:pt x="434" y="503"/>
                    <a:pt x="411" y="411"/>
                  </a:cubicBezTo>
                  <a:cubicBezTo>
                    <a:pt x="388" y="366"/>
                    <a:pt x="365" y="297"/>
                    <a:pt x="365" y="251"/>
                  </a:cubicBezTo>
                  <a:cubicBezTo>
                    <a:pt x="343" y="206"/>
                    <a:pt x="343" y="160"/>
                    <a:pt x="343" y="137"/>
                  </a:cubicBezTo>
                  <a:cubicBezTo>
                    <a:pt x="320" y="46"/>
                    <a:pt x="251" y="0"/>
                    <a:pt x="183" y="0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36"/>
            <p:cNvSpPr/>
            <p:nvPr/>
          </p:nvSpPr>
          <p:spPr>
            <a:xfrm>
              <a:off x="14276814" y="3592814"/>
              <a:ext cx="70585" cy="59025"/>
            </a:xfrm>
            <a:custGeom>
              <a:avLst/>
              <a:gdLst/>
              <a:ahLst/>
              <a:cxnLst/>
              <a:rect l="l" t="t" r="r" b="b"/>
              <a:pathLst>
                <a:path w="2534" h="2119" extrusionOk="0">
                  <a:moveTo>
                    <a:pt x="183" y="0"/>
                  </a:moveTo>
                  <a:cubicBezTo>
                    <a:pt x="160" y="0"/>
                    <a:pt x="115" y="0"/>
                    <a:pt x="69" y="46"/>
                  </a:cubicBezTo>
                  <a:cubicBezTo>
                    <a:pt x="23" y="92"/>
                    <a:pt x="0" y="206"/>
                    <a:pt x="69" y="274"/>
                  </a:cubicBezTo>
                  <a:cubicBezTo>
                    <a:pt x="776" y="913"/>
                    <a:pt x="1507" y="1530"/>
                    <a:pt x="2283" y="2100"/>
                  </a:cubicBezTo>
                  <a:cubicBezTo>
                    <a:pt x="2302" y="2113"/>
                    <a:pt x="2325" y="2119"/>
                    <a:pt x="2348" y="2119"/>
                  </a:cubicBezTo>
                  <a:cubicBezTo>
                    <a:pt x="2410" y="2119"/>
                    <a:pt x="2478" y="2081"/>
                    <a:pt x="2511" y="2032"/>
                  </a:cubicBezTo>
                  <a:cubicBezTo>
                    <a:pt x="2534" y="1986"/>
                    <a:pt x="2534" y="1940"/>
                    <a:pt x="2534" y="1918"/>
                  </a:cubicBezTo>
                  <a:cubicBezTo>
                    <a:pt x="2511" y="1872"/>
                    <a:pt x="2488" y="1826"/>
                    <a:pt x="2443" y="1803"/>
                  </a:cubicBezTo>
                  <a:cubicBezTo>
                    <a:pt x="2260" y="1667"/>
                    <a:pt x="2055" y="1530"/>
                    <a:pt x="1849" y="1370"/>
                  </a:cubicBezTo>
                  <a:cubicBezTo>
                    <a:pt x="1872" y="1370"/>
                    <a:pt x="1872" y="1393"/>
                    <a:pt x="1895" y="1393"/>
                  </a:cubicBezTo>
                  <a:cubicBezTo>
                    <a:pt x="1347" y="959"/>
                    <a:pt x="822" y="502"/>
                    <a:pt x="297" y="46"/>
                  </a:cubicBezTo>
                  <a:cubicBezTo>
                    <a:pt x="274" y="0"/>
                    <a:pt x="229" y="0"/>
                    <a:pt x="183" y="0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36"/>
            <p:cNvSpPr/>
            <p:nvPr/>
          </p:nvSpPr>
          <p:spPr>
            <a:xfrm>
              <a:off x="14262190" y="3679917"/>
              <a:ext cx="75041" cy="79665"/>
            </a:xfrm>
            <a:custGeom>
              <a:avLst/>
              <a:gdLst/>
              <a:ahLst/>
              <a:cxnLst/>
              <a:rect l="l" t="t" r="r" b="b"/>
              <a:pathLst>
                <a:path w="2694" h="2860" extrusionOk="0">
                  <a:moveTo>
                    <a:pt x="183" y="0"/>
                  </a:moveTo>
                  <a:cubicBezTo>
                    <a:pt x="160" y="0"/>
                    <a:pt x="137" y="0"/>
                    <a:pt x="92" y="23"/>
                  </a:cubicBezTo>
                  <a:cubicBezTo>
                    <a:pt x="23" y="69"/>
                    <a:pt x="0" y="160"/>
                    <a:pt x="46" y="251"/>
                  </a:cubicBezTo>
                  <a:cubicBezTo>
                    <a:pt x="343" y="754"/>
                    <a:pt x="731" y="1187"/>
                    <a:pt x="1164" y="1598"/>
                  </a:cubicBezTo>
                  <a:cubicBezTo>
                    <a:pt x="1553" y="2009"/>
                    <a:pt x="1986" y="2397"/>
                    <a:pt x="2397" y="2808"/>
                  </a:cubicBezTo>
                  <a:cubicBezTo>
                    <a:pt x="2420" y="2842"/>
                    <a:pt x="2460" y="2859"/>
                    <a:pt x="2503" y="2859"/>
                  </a:cubicBezTo>
                  <a:cubicBezTo>
                    <a:pt x="2545" y="2859"/>
                    <a:pt x="2591" y="2842"/>
                    <a:pt x="2625" y="2808"/>
                  </a:cubicBezTo>
                  <a:cubicBezTo>
                    <a:pt x="2694" y="2762"/>
                    <a:pt x="2694" y="2648"/>
                    <a:pt x="2625" y="2580"/>
                  </a:cubicBezTo>
                  <a:cubicBezTo>
                    <a:pt x="1963" y="1895"/>
                    <a:pt x="1210" y="1279"/>
                    <a:pt x="617" y="525"/>
                  </a:cubicBezTo>
                  <a:lnTo>
                    <a:pt x="617" y="525"/>
                  </a:lnTo>
                  <a:cubicBezTo>
                    <a:pt x="617" y="525"/>
                    <a:pt x="617" y="526"/>
                    <a:pt x="640" y="548"/>
                  </a:cubicBezTo>
                  <a:cubicBezTo>
                    <a:pt x="617" y="525"/>
                    <a:pt x="617" y="525"/>
                    <a:pt x="617" y="502"/>
                  </a:cubicBezTo>
                  <a:cubicBezTo>
                    <a:pt x="503" y="366"/>
                    <a:pt x="411" y="229"/>
                    <a:pt x="320" y="92"/>
                  </a:cubicBezTo>
                  <a:cubicBezTo>
                    <a:pt x="297" y="23"/>
                    <a:pt x="229" y="0"/>
                    <a:pt x="183" y="0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36"/>
            <p:cNvSpPr/>
            <p:nvPr/>
          </p:nvSpPr>
          <p:spPr>
            <a:xfrm>
              <a:off x="14235477" y="3775905"/>
              <a:ext cx="78245" cy="83593"/>
            </a:xfrm>
            <a:custGeom>
              <a:avLst/>
              <a:gdLst/>
              <a:ahLst/>
              <a:cxnLst/>
              <a:rect l="l" t="t" r="r" b="b"/>
              <a:pathLst>
                <a:path w="2809" h="3001" extrusionOk="0">
                  <a:moveTo>
                    <a:pt x="183" y="1"/>
                  </a:moveTo>
                  <a:cubicBezTo>
                    <a:pt x="161" y="1"/>
                    <a:pt x="138" y="1"/>
                    <a:pt x="115" y="24"/>
                  </a:cubicBezTo>
                  <a:cubicBezTo>
                    <a:pt x="24" y="69"/>
                    <a:pt x="1" y="161"/>
                    <a:pt x="46" y="229"/>
                  </a:cubicBezTo>
                  <a:cubicBezTo>
                    <a:pt x="320" y="777"/>
                    <a:pt x="731" y="1256"/>
                    <a:pt x="1165" y="1690"/>
                  </a:cubicBezTo>
                  <a:cubicBezTo>
                    <a:pt x="1599" y="2124"/>
                    <a:pt x="2078" y="2512"/>
                    <a:pt x="2512" y="2945"/>
                  </a:cubicBezTo>
                  <a:cubicBezTo>
                    <a:pt x="2549" y="2983"/>
                    <a:pt x="2594" y="3000"/>
                    <a:pt x="2638" y="3000"/>
                  </a:cubicBezTo>
                  <a:cubicBezTo>
                    <a:pt x="2674" y="3000"/>
                    <a:pt x="2709" y="2989"/>
                    <a:pt x="2740" y="2968"/>
                  </a:cubicBezTo>
                  <a:cubicBezTo>
                    <a:pt x="2808" y="2900"/>
                    <a:pt x="2808" y="2786"/>
                    <a:pt x="2740" y="2740"/>
                  </a:cubicBezTo>
                  <a:cubicBezTo>
                    <a:pt x="2055" y="2055"/>
                    <a:pt x="1279" y="1462"/>
                    <a:pt x="708" y="686"/>
                  </a:cubicBezTo>
                  <a:cubicBezTo>
                    <a:pt x="571" y="503"/>
                    <a:pt x="434" y="298"/>
                    <a:pt x="320" y="69"/>
                  </a:cubicBezTo>
                  <a:cubicBezTo>
                    <a:pt x="297" y="24"/>
                    <a:pt x="252" y="1"/>
                    <a:pt x="183" y="1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36"/>
            <p:cNvSpPr/>
            <p:nvPr/>
          </p:nvSpPr>
          <p:spPr>
            <a:xfrm>
              <a:off x="12548077" y="2926495"/>
              <a:ext cx="8914" cy="797322"/>
            </a:xfrm>
            <a:custGeom>
              <a:avLst/>
              <a:gdLst/>
              <a:ahLst/>
              <a:cxnLst/>
              <a:rect l="l" t="t" r="r" b="b"/>
              <a:pathLst>
                <a:path w="320" h="28624" extrusionOk="0">
                  <a:moveTo>
                    <a:pt x="160" y="0"/>
                  </a:moveTo>
                  <a:cubicBezTo>
                    <a:pt x="69" y="0"/>
                    <a:pt x="0" y="69"/>
                    <a:pt x="0" y="160"/>
                  </a:cubicBezTo>
                  <a:lnTo>
                    <a:pt x="0" y="8948"/>
                  </a:lnTo>
                  <a:lnTo>
                    <a:pt x="0" y="20406"/>
                  </a:lnTo>
                  <a:lnTo>
                    <a:pt x="0" y="28623"/>
                  </a:lnTo>
                  <a:cubicBezTo>
                    <a:pt x="92" y="28623"/>
                    <a:pt x="206" y="28600"/>
                    <a:pt x="297" y="28600"/>
                  </a:cubicBezTo>
                  <a:lnTo>
                    <a:pt x="320" y="28600"/>
                  </a:lnTo>
                  <a:lnTo>
                    <a:pt x="320" y="21981"/>
                  </a:lnTo>
                  <a:lnTo>
                    <a:pt x="320" y="10477"/>
                  </a:lnTo>
                  <a:lnTo>
                    <a:pt x="320" y="160"/>
                  </a:lnTo>
                  <a:cubicBezTo>
                    <a:pt x="320" y="69"/>
                    <a:pt x="251" y="0"/>
                    <a:pt x="160" y="0"/>
                  </a:cubicBezTo>
                  <a:close/>
                </a:path>
              </a:pathLst>
            </a:custGeom>
            <a:solidFill>
              <a:srgbClr val="E2D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36"/>
            <p:cNvSpPr/>
            <p:nvPr/>
          </p:nvSpPr>
          <p:spPr>
            <a:xfrm>
              <a:off x="12380222" y="3716156"/>
              <a:ext cx="351001" cy="169136"/>
            </a:xfrm>
            <a:custGeom>
              <a:avLst/>
              <a:gdLst/>
              <a:ahLst/>
              <a:cxnLst/>
              <a:rect l="l" t="t" r="r" b="b"/>
              <a:pathLst>
                <a:path w="12601" h="6072" extrusionOk="0">
                  <a:moveTo>
                    <a:pt x="6300" y="0"/>
                  </a:moveTo>
                  <a:cubicBezTo>
                    <a:pt x="5775" y="0"/>
                    <a:pt x="5250" y="46"/>
                    <a:pt x="4748" y="183"/>
                  </a:cubicBezTo>
                  <a:cubicBezTo>
                    <a:pt x="3561" y="480"/>
                    <a:pt x="2488" y="1142"/>
                    <a:pt x="1667" y="2032"/>
                  </a:cubicBezTo>
                  <a:cubicBezTo>
                    <a:pt x="959" y="2785"/>
                    <a:pt x="434" y="3744"/>
                    <a:pt x="183" y="4771"/>
                  </a:cubicBezTo>
                  <a:cubicBezTo>
                    <a:pt x="92" y="5136"/>
                    <a:pt x="46" y="5501"/>
                    <a:pt x="0" y="5889"/>
                  </a:cubicBezTo>
                  <a:cubicBezTo>
                    <a:pt x="69" y="5866"/>
                    <a:pt x="115" y="5866"/>
                    <a:pt x="160" y="5866"/>
                  </a:cubicBezTo>
                  <a:lnTo>
                    <a:pt x="183" y="5866"/>
                  </a:lnTo>
                  <a:cubicBezTo>
                    <a:pt x="206" y="5844"/>
                    <a:pt x="206" y="5844"/>
                    <a:pt x="206" y="5844"/>
                  </a:cubicBezTo>
                  <a:lnTo>
                    <a:pt x="343" y="5844"/>
                  </a:lnTo>
                  <a:cubicBezTo>
                    <a:pt x="343" y="5730"/>
                    <a:pt x="366" y="5615"/>
                    <a:pt x="366" y="5501"/>
                  </a:cubicBezTo>
                  <a:cubicBezTo>
                    <a:pt x="366" y="5496"/>
                    <a:pt x="366" y="5490"/>
                    <a:pt x="366" y="5478"/>
                  </a:cubicBezTo>
                  <a:cubicBezTo>
                    <a:pt x="411" y="5273"/>
                    <a:pt x="457" y="5068"/>
                    <a:pt x="503" y="4862"/>
                  </a:cubicBezTo>
                  <a:cubicBezTo>
                    <a:pt x="571" y="4565"/>
                    <a:pt x="662" y="4269"/>
                    <a:pt x="777" y="3972"/>
                  </a:cubicBezTo>
                  <a:cubicBezTo>
                    <a:pt x="982" y="3515"/>
                    <a:pt x="1256" y="3059"/>
                    <a:pt x="1553" y="2648"/>
                  </a:cubicBezTo>
                  <a:cubicBezTo>
                    <a:pt x="1872" y="2237"/>
                    <a:pt x="2260" y="1872"/>
                    <a:pt x="2671" y="1552"/>
                  </a:cubicBezTo>
                  <a:cubicBezTo>
                    <a:pt x="3059" y="1233"/>
                    <a:pt x="3516" y="982"/>
                    <a:pt x="3972" y="776"/>
                  </a:cubicBezTo>
                  <a:cubicBezTo>
                    <a:pt x="4474" y="571"/>
                    <a:pt x="4976" y="434"/>
                    <a:pt x="5501" y="366"/>
                  </a:cubicBezTo>
                  <a:lnTo>
                    <a:pt x="5456" y="366"/>
                  </a:lnTo>
                  <a:cubicBezTo>
                    <a:pt x="5741" y="331"/>
                    <a:pt x="6021" y="314"/>
                    <a:pt x="6300" y="314"/>
                  </a:cubicBezTo>
                  <a:cubicBezTo>
                    <a:pt x="6580" y="314"/>
                    <a:pt x="6859" y="331"/>
                    <a:pt x="7145" y="366"/>
                  </a:cubicBezTo>
                  <a:cubicBezTo>
                    <a:pt x="7670" y="457"/>
                    <a:pt x="8172" y="594"/>
                    <a:pt x="8651" y="799"/>
                  </a:cubicBezTo>
                  <a:cubicBezTo>
                    <a:pt x="9108" y="1005"/>
                    <a:pt x="9541" y="1256"/>
                    <a:pt x="9929" y="1552"/>
                  </a:cubicBezTo>
                  <a:lnTo>
                    <a:pt x="9952" y="1552"/>
                  </a:lnTo>
                  <a:cubicBezTo>
                    <a:pt x="10340" y="1872"/>
                    <a:pt x="10706" y="2214"/>
                    <a:pt x="11002" y="2625"/>
                  </a:cubicBezTo>
                  <a:cubicBezTo>
                    <a:pt x="11025" y="2625"/>
                    <a:pt x="11025" y="2625"/>
                    <a:pt x="11025" y="2648"/>
                  </a:cubicBezTo>
                  <a:cubicBezTo>
                    <a:pt x="11345" y="3059"/>
                    <a:pt x="11619" y="3515"/>
                    <a:pt x="11824" y="3995"/>
                  </a:cubicBezTo>
                  <a:cubicBezTo>
                    <a:pt x="11824" y="3995"/>
                    <a:pt x="11801" y="3972"/>
                    <a:pt x="11801" y="3972"/>
                  </a:cubicBezTo>
                  <a:lnTo>
                    <a:pt x="11801" y="3972"/>
                  </a:lnTo>
                  <a:cubicBezTo>
                    <a:pt x="11961" y="4360"/>
                    <a:pt x="12098" y="4748"/>
                    <a:pt x="12166" y="5159"/>
                  </a:cubicBezTo>
                  <a:cubicBezTo>
                    <a:pt x="12166" y="5182"/>
                    <a:pt x="12166" y="5182"/>
                    <a:pt x="12166" y="5182"/>
                  </a:cubicBezTo>
                  <a:cubicBezTo>
                    <a:pt x="12166" y="5205"/>
                    <a:pt x="12189" y="5227"/>
                    <a:pt x="12189" y="5250"/>
                  </a:cubicBezTo>
                  <a:cubicBezTo>
                    <a:pt x="12189" y="5273"/>
                    <a:pt x="12189" y="5273"/>
                    <a:pt x="12189" y="5296"/>
                  </a:cubicBezTo>
                  <a:cubicBezTo>
                    <a:pt x="12189" y="5296"/>
                    <a:pt x="12189" y="5319"/>
                    <a:pt x="12189" y="5319"/>
                  </a:cubicBezTo>
                  <a:cubicBezTo>
                    <a:pt x="12189" y="5319"/>
                    <a:pt x="12189" y="5319"/>
                    <a:pt x="12189" y="5341"/>
                  </a:cubicBezTo>
                  <a:cubicBezTo>
                    <a:pt x="12212" y="5387"/>
                    <a:pt x="12212" y="5410"/>
                    <a:pt x="12212" y="5456"/>
                  </a:cubicBezTo>
                  <a:cubicBezTo>
                    <a:pt x="12235" y="5524"/>
                    <a:pt x="12235" y="5615"/>
                    <a:pt x="12235" y="5684"/>
                  </a:cubicBezTo>
                  <a:cubicBezTo>
                    <a:pt x="12235" y="5707"/>
                    <a:pt x="12235" y="5707"/>
                    <a:pt x="12235" y="5707"/>
                  </a:cubicBezTo>
                  <a:lnTo>
                    <a:pt x="12258" y="5707"/>
                  </a:lnTo>
                  <a:cubicBezTo>
                    <a:pt x="12258" y="5730"/>
                    <a:pt x="12258" y="5752"/>
                    <a:pt x="12258" y="5775"/>
                  </a:cubicBezTo>
                  <a:cubicBezTo>
                    <a:pt x="12258" y="5866"/>
                    <a:pt x="12258" y="5958"/>
                    <a:pt x="12280" y="6072"/>
                  </a:cubicBezTo>
                  <a:cubicBezTo>
                    <a:pt x="12303" y="6049"/>
                    <a:pt x="12326" y="6026"/>
                    <a:pt x="12372" y="6026"/>
                  </a:cubicBezTo>
                  <a:lnTo>
                    <a:pt x="12600" y="6026"/>
                  </a:lnTo>
                  <a:cubicBezTo>
                    <a:pt x="12600" y="5958"/>
                    <a:pt x="12577" y="5866"/>
                    <a:pt x="12577" y="5798"/>
                  </a:cubicBezTo>
                  <a:lnTo>
                    <a:pt x="12577" y="5752"/>
                  </a:lnTo>
                  <a:cubicBezTo>
                    <a:pt x="12577" y="5730"/>
                    <a:pt x="12577" y="5730"/>
                    <a:pt x="12577" y="5730"/>
                  </a:cubicBezTo>
                  <a:cubicBezTo>
                    <a:pt x="12577" y="5707"/>
                    <a:pt x="12577" y="5707"/>
                    <a:pt x="12577" y="5707"/>
                  </a:cubicBezTo>
                  <a:lnTo>
                    <a:pt x="12577" y="5684"/>
                  </a:lnTo>
                  <a:cubicBezTo>
                    <a:pt x="12577" y="5684"/>
                    <a:pt x="12577" y="5661"/>
                    <a:pt x="12577" y="5661"/>
                  </a:cubicBezTo>
                  <a:cubicBezTo>
                    <a:pt x="12577" y="5638"/>
                    <a:pt x="12577" y="5638"/>
                    <a:pt x="12554" y="5638"/>
                  </a:cubicBezTo>
                  <a:cubicBezTo>
                    <a:pt x="12554" y="5501"/>
                    <a:pt x="12532" y="5364"/>
                    <a:pt x="12509" y="5227"/>
                  </a:cubicBezTo>
                  <a:cubicBezTo>
                    <a:pt x="12509" y="5227"/>
                    <a:pt x="12509" y="5205"/>
                    <a:pt x="12509" y="5205"/>
                  </a:cubicBezTo>
                  <a:cubicBezTo>
                    <a:pt x="12509" y="5182"/>
                    <a:pt x="12486" y="5159"/>
                    <a:pt x="12486" y="5113"/>
                  </a:cubicBezTo>
                  <a:cubicBezTo>
                    <a:pt x="12349" y="4360"/>
                    <a:pt x="12052" y="3630"/>
                    <a:pt x="11664" y="2968"/>
                  </a:cubicBezTo>
                  <a:cubicBezTo>
                    <a:pt x="11185" y="2214"/>
                    <a:pt x="10546" y="1575"/>
                    <a:pt x="9815" y="1073"/>
                  </a:cubicBezTo>
                  <a:cubicBezTo>
                    <a:pt x="9062" y="548"/>
                    <a:pt x="8195" y="206"/>
                    <a:pt x="7305" y="69"/>
                  </a:cubicBezTo>
                  <a:cubicBezTo>
                    <a:pt x="6962" y="23"/>
                    <a:pt x="6643" y="0"/>
                    <a:pt x="6300" y="0"/>
                  </a:cubicBezTo>
                  <a:close/>
                </a:path>
              </a:pathLst>
            </a:custGeom>
            <a:solidFill>
              <a:srgbClr val="B86D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36"/>
            <p:cNvSpPr/>
            <p:nvPr/>
          </p:nvSpPr>
          <p:spPr>
            <a:xfrm>
              <a:off x="12620555" y="3737772"/>
              <a:ext cx="669" cy="669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23" y="23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9C5D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36"/>
            <p:cNvSpPr/>
            <p:nvPr/>
          </p:nvSpPr>
          <p:spPr>
            <a:xfrm>
              <a:off x="12686683" y="3789276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D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36"/>
            <p:cNvSpPr/>
            <p:nvPr/>
          </p:nvSpPr>
          <p:spPr>
            <a:xfrm>
              <a:off x="12687324" y="3789276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D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36"/>
            <p:cNvSpPr/>
            <p:nvPr/>
          </p:nvSpPr>
          <p:spPr>
            <a:xfrm>
              <a:off x="12687324" y="3789916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D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36"/>
            <p:cNvSpPr/>
            <p:nvPr/>
          </p:nvSpPr>
          <p:spPr>
            <a:xfrm>
              <a:off x="12656795" y="3759387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D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36"/>
            <p:cNvSpPr/>
            <p:nvPr/>
          </p:nvSpPr>
          <p:spPr>
            <a:xfrm>
              <a:off x="12656795" y="3759387"/>
              <a:ext cx="669" cy="28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23" y="0"/>
                  </a:moveTo>
                  <a:cubicBezTo>
                    <a:pt x="23" y="0"/>
                    <a:pt x="23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9C5D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36"/>
            <p:cNvSpPr/>
            <p:nvPr/>
          </p:nvSpPr>
          <p:spPr>
            <a:xfrm>
              <a:off x="12686683" y="3789276"/>
              <a:ext cx="669" cy="28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23" y="0"/>
                  </a:moveTo>
                  <a:lnTo>
                    <a:pt x="0" y="0"/>
                  </a:ln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9C5D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36"/>
            <p:cNvSpPr/>
            <p:nvPr/>
          </p:nvSpPr>
          <p:spPr>
            <a:xfrm>
              <a:off x="12687324" y="3789276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D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36"/>
            <p:cNvSpPr/>
            <p:nvPr/>
          </p:nvSpPr>
          <p:spPr>
            <a:xfrm>
              <a:off x="12390389" y="3868746"/>
              <a:ext cx="28" cy="66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0"/>
                  </a:moveTo>
                  <a:cubicBezTo>
                    <a:pt x="1" y="0"/>
                    <a:pt x="1" y="23"/>
                    <a:pt x="1" y="23"/>
                  </a:cubicBezTo>
                  <a:cubicBezTo>
                    <a:pt x="1" y="2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9C5D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36"/>
            <p:cNvSpPr/>
            <p:nvPr/>
          </p:nvSpPr>
          <p:spPr>
            <a:xfrm>
              <a:off x="12394846" y="3795627"/>
              <a:ext cx="326182" cy="97186"/>
            </a:xfrm>
            <a:custGeom>
              <a:avLst/>
              <a:gdLst/>
              <a:ahLst/>
              <a:cxnLst/>
              <a:rect l="l" t="t" r="r" b="b"/>
              <a:pathLst>
                <a:path w="11710" h="3489" extrusionOk="0">
                  <a:moveTo>
                    <a:pt x="9793" y="1667"/>
                  </a:moveTo>
                  <a:lnTo>
                    <a:pt x="9793" y="1667"/>
                  </a:lnTo>
                  <a:cubicBezTo>
                    <a:pt x="9808" y="1682"/>
                    <a:pt x="9813" y="1687"/>
                    <a:pt x="9821" y="1689"/>
                  </a:cubicBezTo>
                  <a:lnTo>
                    <a:pt x="9821" y="1689"/>
                  </a:lnTo>
                  <a:cubicBezTo>
                    <a:pt x="9812" y="1681"/>
                    <a:pt x="9802" y="1674"/>
                    <a:pt x="9793" y="1667"/>
                  </a:cubicBezTo>
                  <a:close/>
                  <a:moveTo>
                    <a:pt x="5798" y="1"/>
                  </a:moveTo>
                  <a:cubicBezTo>
                    <a:pt x="5319" y="1"/>
                    <a:pt x="4862" y="46"/>
                    <a:pt x="4383" y="137"/>
                  </a:cubicBezTo>
                  <a:cubicBezTo>
                    <a:pt x="3538" y="297"/>
                    <a:pt x="2740" y="640"/>
                    <a:pt x="2009" y="1096"/>
                  </a:cubicBezTo>
                  <a:cubicBezTo>
                    <a:pt x="1918" y="1165"/>
                    <a:pt x="1804" y="1233"/>
                    <a:pt x="1712" y="1324"/>
                  </a:cubicBezTo>
                  <a:cubicBezTo>
                    <a:pt x="1393" y="1553"/>
                    <a:pt x="1096" y="1804"/>
                    <a:pt x="822" y="2078"/>
                  </a:cubicBezTo>
                  <a:cubicBezTo>
                    <a:pt x="799" y="2100"/>
                    <a:pt x="777" y="2123"/>
                    <a:pt x="777" y="2146"/>
                  </a:cubicBezTo>
                  <a:lnTo>
                    <a:pt x="754" y="2146"/>
                  </a:lnTo>
                  <a:cubicBezTo>
                    <a:pt x="754" y="2146"/>
                    <a:pt x="754" y="2169"/>
                    <a:pt x="754" y="2169"/>
                  </a:cubicBezTo>
                  <a:cubicBezTo>
                    <a:pt x="525" y="2397"/>
                    <a:pt x="320" y="2648"/>
                    <a:pt x="137" y="2899"/>
                  </a:cubicBezTo>
                  <a:cubicBezTo>
                    <a:pt x="92" y="2968"/>
                    <a:pt x="46" y="3036"/>
                    <a:pt x="0" y="3105"/>
                  </a:cubicBezTo>
                  <a:cubicBezTo>
                    <a:pt x="0" y="3105"/>
                    <a:pt x="0" y="3105"/>
                    <a:pt x="0" y="3128"/>
                  </a:cubicBezTo>
                  <a:lnTo>
                    <a:pt x="23" y="3128"/>
                  </a:lnTo>
                  <a:cubicBezTo>
                    <a:pt x="46" y="3128"/>
                    <a:pt x="69" y="3150"/>
                    <a:pt x="69" y="3150"/>
                  </a:cubicBezTo>
                  <a:cubicBezTo>
                    <a:pt x="92" y="3173"/>
                    <a:pt x="92" y="3196"/>
                    <a:pt x="92" y="3219"/>
                  </a:cubicBezTo>
                  <a:cubicBezTo>
                    <a:pt x="69" y="3265"/>
                    <a:pt x="69" y="3287"/>
                    <a:pt x="69" y="3333"/>
                  </a:cubicBezTo>
                  <a:cubicBezTo>
                    <a:pt x="86" y="3339"/>
                    <a:pt x="105" y="3342"/>
                    <a:pt x="124" y="3342"/>
                  </a:cubicBezTo>
                  <a:cubicBezTo>
                    <a:pt x="180" y="3342"/>
                    <a:pt x="240" y="3316"/>
                    <a:pt x="274" y="3265"/>
                  </a:cubicBezTo>
                  <a:cubicBezTo>
                    <a:pt x="320" y="3196"/>
                    <a:pt x="366" y="3128"/>
                    <a:pt x="411" y="3059"/>
                  </a:cubicBezTo>
                  <a:cubicBezTo>
                    <a:pt x="457" y="3013"/>
                    <a:pt x="503" y="2968"/>
                    <a:pt x="525" y="2922"/>
                  </a:cubicBezTo>
                  <a:cubicBezTo>
                    <a:pt x="685" y="2717"/>
                    <a:pt x="845" y="2534"/>
                    <a:pt x="1005" y="2374"/>
                  </a:cubicBezTo>
                  <a:cubicBezTo>
                    <a:pt x="1005" y="2352"/>
                    <a:pt x="1005" y="2352"/>
                    <a:pt x="1005" y="2352"/>
                  </a:cubicBezTo>
                  <a:cubicBezTo>
                    <a:pt x="1028" y="2329"/>
                    <a:pt x="1050" y="2306"/>
                    <a:pt x="1073" y="2283"/>
                  </a:cubicBezTo>
                  <a:cubicBezTo>
                    <a:pt x="1302" y="2078"/>
                    <a:pt x="1530" y="1872"/>
                    <a:pt x="1758" y="1690"/>
                  </a:cubicBezTo>
                  <a:cubicBezTo>
                    <a:pt x="1758" y="1690"/>
                    <a:pt x="1781" y="1667"/>
                    <a:pt x="1781" y="1667"/>
                  </a:cubicBezTo>
                  <a:cubicBezTo>
                    <a:pt x="1804" y="1644"/>
                    <a:pt x="1826" y="1621"/>
                    <a:pt x="1872" y="1598"/>
                  </a:cubicBezTo>
                  <a:cubicBezTo>
                    <a:pt x="2283" y="1302"/>
                    <a:pt x="2740" y="1050"/>
                    <a:pt x="3196" y="845"/>
                  </a:cubicBezTo>
                  <a:lnTo>
                    <a:pt x="3219" y="845"/>
                  </a:lnTo>
                  <a:cubicBezTo>
                    <a:pt x="3744" y="617"/>
                    <a:pt x="4292" y="457"/>
                    <a:pt x="4862" y="389"/>
                  </a:cubicBezTo>
                  <a:cubicBezTo>
                    <a:pt x="5180" y="340"/>
                    <a:pt x="5505" y="317"/>
                    <a:pt x="5833" y="317"/>
                  </a:cubicBezTo>
                  <a:cubicBezTo>
                    <a:pt x="6116" y="317"/>
                    <a:pt x="6402" y="334"/>
                    <a:pt x="6688" y="366"/>
                  </a:cubicBezTo>
                  <a:lnTo>
                    <a:pt x="6643" y="366"/>
                  </a:lnTo>
                  <a:cubicBezTo>
                    <a:pt x="7236" y="457"/>
                    <a:pt x="7807" y="594"/>
                    <a:pt x="8355" y="845"/>
                  </a:cubicBezTo>
                  <a:lnTo>
                    <a:pt x="8377" y="845"/>
                  </a:lnTo>
                  <a:cubicBezTo>
                    <a:pt x="8880" y="1073"/>
                    <a:pt x="9382" y="1347"/>
                    <a:pt x="9838" y="1690"/>
                  </a:cubicBezTo>
                  <a:cubicBezTo>
                    <a:pt x="9831" y="1690"/>
                    <a:pt x="9825" y="1690"/>
                    <a:pt x="9821" y="1689"/>
                  </a:cubicBezTo>
                  <a:lnTo>
                    <a:pt x="9821" y="1689"/>
                  </a:lnTo>
                  <a:cubicBezTo>
                    <a:pt x="10288" y="2048"/>
                    <a:pt x="10690" y="2452"/>
                    <a:pt x="11048" y="2922"/>
                  </a:cubicBezTo>
                  <a:cubicBezTo>
                    <a:pt x="11048" y="2945"/>
                    <a:pt x="11048" y="2945"/>
                    <a:pt x="11048" y="2945"/>
                  </a:cubicBezTo>
                  <a:lnTo>
                    <a:pt x="11071" y="2945"/>
                  </a:lnTo>
                  <a:cubicBezTo>
                    <a:pt x="11071" y="2968"/>
                    <a:pt x="11071" y="2968"/>
                    <a:pt x="11094" y="2968"/>
                  </a:cubicBezTo>
                  <a:cubicBezTo>
                    <a:pt x="11094" y="2968"/>
                    <a:pt x="11094" y="2968"/>
                    <a:pt x="11094" y="2991"/>
                  </a:cubicBezTo>
                  <a:cubicBezTo>
                    <a:pt x="11162" y="3082"/>
                    <a:pt x="11253" y="3196"/>
                    <a:pt x="11322" y="3310"/>
                  </a:cubicBezTo>
                  <a:cubicBezTo>
                    <a:pt x="11322" y="3310"/>
                    <a:pt x="11322" y="3333"/>
                    <a:pt x="11322" y="3333"/>
                  </a:cubicBezTo>
                  <a:cubicBezTo>
                    <a:pt x="11345" y="3333"/>
                    <a:pt x="11345" y="3333"/>
                    <a:pt x="11345" y="3356"/>
                  </a:cubicBezTo>
                  <a:cubicBezTo>
                    <a:pt x="11345" y="3356"/>
                    <a:pt x="11367" y="3379"/>
                    <a:pt x="11367" y="3379"/>
                  </a:cubicBezTo>
                  <a:cubicBezTo>
                    <a:pt x="11367" y="3379"/>
                    <a:pt x="11367" y="3401"/>
                    <a:pt x="11390" y="3401"/>
                  </a:cubicBezTo>
                  <a:cubicBezTo>
                    <a:pt x="11423" y="3451"/>
                    <a:pt x="11480" y="3488"/>
                    <a:pt x="11535" y="3488"/>
                  </a:cubicBezTo>
                  <a:cubicBezTo>
                    <a:pt x="11556" y="3488"/>
                    <a:pt x="11577" y="3483"/>
                    <a:pt x="11596" y="3470"/>
                  </a:cubicBezTo>
                  <a:cubicBezTo>
                    <a:pt x="11687" y="3424"/>
                    <a:pt x="11710" y="3310"/>
                    <a:pt x="11664" y="3242"/>
                  </a:cubicBezTo>
                  <a:cubicBezTo>
                    <a:pt x="11664" y="3242"/>
                    <a:pt x="11641" y="3219"/>
                    <a:pt x="11641" y="3219"/>
                  </a:cubicBezTo>
                  <a:cubicBezTo>
                    <a:pt x="11641" y="3196"/>
                    <a:pt x="11641" y="3196"/>
                    <a:pt x="11619" y="3173"/>
                  </a:cubicBezTo>
                  <a:cubicBezTo>
                    <a:pt x="11619" y="3173"/>
                    <a:pt x="11619" y="3150"/>
                    <a:pt x="11619" y="3150"/>
                  </a:cubicBezTo>
                  <a:cubicBezTo>
                    <a:pt x="11596" y="3150"/>
                    <a:pt x="11596" y="3128"/>
                    <a:pt x="11573" y="3105"/>
                  </a:cubicBezTo>
                  <a:cubicBezTo>
                    <a:pt x="11504" y="3013"/>
                    <a:pt x="11436" y="2899"/>
                    <a:pt x="11367" y="2808"/>
                  </a:cubicBezTo>
                  <a:cubicBezTo>
                    <a:pt x="11345" y="2785"/>
                    <a:pt x="11345" y="2785"/>
                    <a:pt x="11322" y="2762"/>
                  </a:cubicBezTo>
                  <a:cubicBezTo>
                    <a:pt x="11322" y="2740"/>
                    <a:pt x="11322" y="2740"/>
                    <a:pt x="11322" y="2740"/>
                  </a:cubicBezTo>
                  <a:cubicBezTo>
                    <a:pt x="11299" y="2740"/>
                    <a:pt x="11299" y="2717"/>
                    <a:pt x="11299" y="2717"/>
                  </a:cubicBezTo>
                  <a:cubicBezTo>
                    <a:pt x="11276" y="2694"/>
                    <a:pt x="11276" y="2671"/>
                    <a:pt x="11253" y="2648"/>
                  </a:cubicBezTo>
                  <a:cubicBezTo>
                    <a:pt x="10751" y="2009"/>
                    <a:pt x="10135" y="1461"/>
                    <a:pt x="9450" y="1050"/>
                  </a:cubicBezTo>
                  <a:cubicBezTo>
                    <a:pt x="8697" y="571"/>
                    <a:pt x="7852" y="252"/>
                    <a:pt x="6985" y="92"/>
                  </a:cubicBezTo>
                  <a:cubicBezTo>
                    <a:pt x="6597" y="23"/>
                    <a:pt x="6186" y="1"/>
                    <a:pt x="5798" y="1"/>
                  </a:cubicBezTo>
                  <a:close/>
                </a:path>
              </a:pathLst>
            </a:custGeom>
            <a:solidFill>
              <a:srgbClr val="B86D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36"/>
            <p:cNvSpPr/>
            <p:nvPr/>
          </p:nvSpPr>
          <p:spPr>
            <a:xfrm>
              <a:off x="12483871" y="3819164"/>
              <a:ext cx="641" cy="28"/>
            </a:xfrm>
            <a:custGeom>
              <a:avLst/>
              <a:gdLst/>
              <a:ahLst/>
              <a:cxnLst/>
              <a:rect l="l" t="t" r="r" b="b"/>
              <a:pathLst>
                <a:path w="23" h="1" extrusionOk="0">
                  <a:moveTo>
                    <a:pt x="0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0" y="0"/>
                  </a:cubicBezTo>
                  <a:close/>
                </a:path>
              </a:pathLst>
            </a:custGeom>
            <a:solidFill>
              <a:srgbClr val="9C5D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36"/>
            <p:cNvSpPr/>
            <p:nvPr/>
          </p:nvSpPr>
          <p:spPr>
            <a:xfrm>
              <a:off x="12298830" y="3991447"/>
              <a:ext cx="516292" cy="194985"/>
            </a:xfrm>
            <a:custGeom>
              <a:avLst/>
              <a:gdLst/>
              <a:ahLst/>
              <a:cxnLst/>
              <a:rect l="l" t="t" r="r" b="b"/>
              <a:pathLst>
                <a:path w="18535" h="7000" extrusionOk="0">
                  <a:moveTo>
                    <a:pt x="15020" y="4726"/>
                  </a:moveTo>
                  <a:cubicBezTo>
                    <a:pt x="15020" y="4726"/>
                    <a:pt x="15001" y="4726"/>
                    <a:pt x="14998" y="4743"/>
                  </a:cubicBezTo>
                  <a:lnTo>
                    <a:pt x="14998" y="4743"/>
                  </a:lnTo>
                  <a:cubicBezTo>
                    <a:pt x="15005" y="4737"/>
                    <a:pt x="15012" y="4731"/>
                    <a:pt x="15020" y="4726"/>
                  </a:cubicBezTo>
                  <a:close/>
                  <a:moveTo>
                    <a:pt x="12943" y="5935"/>
                  </a:moveTo>
                  <a:cubicBezTo>
                    <a:pt x="12934" y="5935"/>
                    <a:pt x="12928" y="5939"/>
                    <a:pt x="12924" y="5943"/>
                  </a:cubicBezTo>
                  <a:lnTo>
                    <a:pt x="12924" y="5943"/>
                  </a:lnTo>
                  <a:cubicBezTo>
                    <a:pt x="12930" y="5941"/>
                    <a:pt x="12936" y="5938"/>
                    <a:pt x="12943" y="5935"/>
                  </a:cubicBezTo>
                  <a:close/>
                  <a:moveTo>
                    <a:pt x="161" y="1"/>
                  </a:moveTo>
                  <a:cubicBezTo>
                    <a:pt x="69" y="24"/>
                    <a:pt x="1" y="115"/>
                    <a:pt x="46" y="206"/>
                  </a:cubicBezTo>
                  <a:cubicBezTo>
                    <a:pt x="46" y="252"/>
                    <a:pt x="69" y="297"/>
                    <a:pt x="69" y="343"/>
                  </a:cubicBezTo>
                  <a:lnTo>
                    <a:pt x="92" y="343"/>
                  </a:lnTo>
                  <a:cubicBezTo>
                    <a:pt x="92" y="389"/>
                    <a:pt x="115" y="434"/>
                    <a:pt x="138" y="480"/>
                  </a:cubicBezTo>
                  <a:cubicBezTo>
                    <a:pt x="138" y="503"/>
                    <a:pt x="138" y="526"/>
                    <a:pt x="138" y="526"/>
                  </a:cubicBezTo>
                  <a:cubicBezTo>
                    <a:pt x="138" y="549"/>
                    <a:pt x="161" y="549"/>
                    <a:pt x="161" y="549"/>
                  </a:cubicBezTo>
                  <a:cubicBezTo>
                    <a:pt x="206" y="731"/>
                    <a:pt x="275" y="914"/>
                    <a:pt x="366" y="1073"/>
                  </a:cubicBezTo>
                  <a:cubicBezTo>
                    <a:pt x="366" y="1073"/>
                    <a:pt x="366" y="1073"/>
                    <a:pt x="366" y="1096"/>
                  </a:cubicBezTo>
                  <a:cubicBezTo>
                    <a:pt x="366" y="1096"/>
                    <a:pt x="366" y="1119"/>
                    <a:pt x="366" y="1119"/>
                  </a:cubicBezTo>
                  <a:lnTo>
                    <a:pt x="389" y="1119"/>
                  </a:lnTo>
                  <a:cubicBezTo>
                    <a:pt x="389" y="1142"/>
                    <a:pt x="412" y="1188"/>
                    <a:pt x="412" y="1210"/>
                  </a:cubicBezTo>
                  <a:cubicBezTo>
                    <a:pt x="412" y="1210"/>
                    <a:pt x="412" y="1210"/>
                    <a:pt x="412" y="1233"/>
                  </a:cubicBezTo>
                  <a:lnTo>
                    <a:pt x="435" y="1233"/>
                  </a:lnTo>
                  <a:lnTo>
                    <a:pt x="435" y="1256"/>
                  </a:lnTo>
                  <a:cubicBezTo>
                    <a:pt x="457" y="1279"/>
                    <a:pt x="457" y="1302"/>
                    <a:pt x="480" y="1347"/>
                  </a:cubicBezTo>
                  <a:cubicBezTo>
                    <a:pt x="549" y="1507"/>
                    <a:pt x="617" y="1644"/>
                    <a:pt x="708" y="1804"/>
                  </a:cubicBezTo>
                  <a:lnTo>
                    <a:pt x="708" y="1827"/>
                  </a:lnTo>
                  <a:cubicBezTo>
                    <a:pt x="708" y="1827"/>
                    <a:pt x="731" y="1850"/>
                    <a:pt x="731" y="1850"/>
                  </a:cubicBezTo>
                  <a:cubicBezTo>
                    <a:pt x="731" y="1850"/>
                    <a:pt x="731" y="1872"/>
                    <a:pt x="731" y="1872"/>
                  </a:cubicBezTo>
                  <a:cubicBezTo>
                    <a:pt x="731" y="1872"/>
                    <a:pt x="754" y="1872"/>
                    <a:pt x="754" y="1895"/>
                  </a:cubicBezTo>
                  <a:cubicBezTo>
                    <a:pt x="1074" y="2511"/>
                    <a:pt x="1484" y="3082"/>
                    <a:pt x="1941" y="3607"/>
                  </a:cubicBezTo>
                  <a:cubicBezTo>
                    <a:pt x="2466" y="4246"/>
                    <a:pt x="3082" y="4771"/>
                    <a:pt x="3744" y="5251"/>
                  </a:cubicBezTo>
                  <a:cubicBezTo>
                    <a:pt x="4475" y="5775"/>
                    <a:pt x="5296" y="6186"/>
                    <a:pt x="6141" y="6483"/>
                  </a:cubicBezTo>
                  <a:cubicBezTo>
                    <a:pt x="7031" y="6780"/>
                    <a:pt x="7967" y="6962"/>
                    <a:pt x="8926" y="6985"/>
                  </a:cubicBezTo>
                  <a:cubicBezTo>
                    <a:pt x="9077" y="6995"/>
                    <a:pt x="9228" y="7000"/>
                    <a:pt x="9379" y="7000"/>
                  </a:cubicBezTo>
                  <a:cubicBezTo>
                    <a:pt x="9936" y="7000"/>
                    <a:pt x="10492" y="6938"/>
                    <a:pt x="11048" y="6848"/>
                  </a:cubicBezTo>
                  <a:cubicBezTo>
                    <a:pt x="11779" y="6711"/>
                    <a:pt x="12486" y="6483"/>
                    <a:pt x="13148" y="6209"/>
                  </a:cubicBezTo>
                  <a:cubicBezTo>
                    <a:pt x="14335" y="5684"/>
                    <a:pt x="15431" y="4931"/>
                    <a:pt x="16321" y="3995"/>
                  </a:cubicBezTo>
                  <a:cubicBezTo>
                    <a:pt x="16321" y="3972"/>
                    <a:pt x="16321" y="3972"/>
                    <a:pt x="16321" y="3972"/>
                  </a:cubicBezTo>
                  <a:cubicBezTo>
                    <a:pt x="16618" y="3676"/>
                    <a:pt x="16869" y="3356"/>
                    <a:pt x="17120" y="3036"/>
                  </a:cubicBezTo>
                  <a:cubicBezTo>
                    <a:pt x="17120" y="3036"/>
                    <a:pt x="17120" y="3014"/>
                    <a:pt x="17120" y="3014"/>
                  </a:cubicBezTo>
                  <a:cubicBezTo>
                    <a:pt x="17143" y="3014"/>
                    <a:pt x="17143" y="2991"/>
                    <a:pt x="17143" y="2991"/>
                  </a:cubicBezTo>
                  <a:cubicBezTo>
                    <a:pt x="17280" y="2808"/>
                    <a:pt x="17417" y="2603"/>
                    <a:pt x="17531" y="2420"/>
                  </a:cubicBezTo>
                  <a:cubicBezTo>
                    <a:pt x="17690" y="2169"/>
                    <a:pt x="17827" y="1918"/>
                    <a:pt x="17942" y="1667"/>
                  </a:cubicBezTo>
                  <a:lnTo>
                    <a:pt x="17964" y="1667"/>
                  </a:lnTo>
                  <a:cubicBezTo>
                    <a:pt x="17964" y="1644"/>
                    <a:pt x="17987" y="1598"/>
                    <a:pt x="17987" y="1576"/>
                  </a:cubicBezTo>
                  <a:lnTo>
                    <a:pt x="18010" y="1576"/>
                  </a:lnTo>
                  <a:cubicBezTo>
                    <a:pt x="18010" y="1553"/>
                    <a:pt x="18010" y="1553"/>
                    <a:pt x="18010" y="1553"/>
                  </a:cubicBezTo>
                  <a:cubicBezTo>
                    <a:pt x="18078" y="1393"/>
                    <a:pt x="18170" y="1233"/>
                    <a:pt x="18215" y="1073"/>
                  </a:cubicBezTo>
                  <a:lnTo>
                    <a:pt x="18238" y="1073"/>
                  </a:lnTo>
                  <a:cubicBezTo>
                    <a:pt x="18238" y="1051"/>
                    <a:pt x="18238" y="1028"/>
                    <a:pt x="18261" y="1028"/>
                  </a:cubicBezTo>
                  <a:cubicBezTo>
                    <a:pt x="18261" y="1028"/>
                    <a:pt x="18261" y="1028"/>
                    <a:pt x="18261" y="1005"/>
                  </a:cubicBezTo>
                  <a:cubicBezTo>
                    <a:pt x="18284" y="959"/>
                    <a:pt x="18284" y="937"/>
                    <a:pt x="18284" y="914"/>
                  </a:cubicBezTo>
                  <a:cubicBezTo>
                    <a:pt x="18307" y="891"/>
                    <a:pt x="18307" y="891"/>
                    <a:pt x="18307" y="868"/>
                  </a:cubicBezTo>
                  <a:cubicBezTo>
                    <a:pt x="18307" y="868"/>
                    <a:pt x="18307" y="868"/>
                    <a:pt x="18307" y="845"/>
                  </a:cubicBezTo>
                  <a:lnTo>
                    <a:pt x="18330" y="845"/>
                  </a:lnTo>
                  <a:cubicBezTo>
                    <a:pt x="18330" y="822"/>
                    <a:pt x="18330" y="822"/>
                    <a:pt x="18330" y="800"/>
                  </a:cubicBezTo>
                  <a:cubicBezTo>
                    <a:pt x="18398" y="663"/>
                    <a:pt x="18444" y="503"/>
                    <a:pt x="18489" y="366"/>
                  </a:cubicBezTo>
                  <a:cubicBezTo>
                    <a:pt x="18535" y="275"/>
                    <a:pt x="18467" y="183"/>
                    <a:pt x="18375" y="160"/>
                  </a:cubicBezTo>
                  <a:cubicBezTo>
                    <a:pt x="18363" y="157"/>
                    <a:pt x="18351" y="156"/>
                    <a:pt x="18340" y="156"/>
                  </a:cubicBezTo>
                  <a:cubicBezTo>
                    <a:pt x="18266" y="156"/>
                    <a:pt x="18212" y="215"/>
                    <a:pt x="18193" y="275"/>
                  </a:cubicBezTo>
                  <a:cubicBezTo>
                    <a:pt x="18124" y="434"/>
                    <a:pt x="18078" y="594"/>
                    <a:pt x="18010" y="754"/>
                  </a:cubicBezTo>
                  <a:cubicBezTo>
                    <a:pt x="18010" y="754"/>
                    <a:pt x="18010" y="777"/>
                    <a:pt x="18010" y="777"/>
                  </a:cubicBezTo>
                  <a:cubicBezTo>
                    <a:pt x="17987" y="777"/>
                    <a:pt x="17987" y="800"/>
                    <a:pt x="17987" y="822"/>
                  </a:cubicBezTo>
                  <a:cubicBezTo>
                    <a:pt x="17987" y="822"/>
                    <a:pt x="17987" y="822"/>
                    <a:pt x="17987" y="845"/>
                  </a:cubicBezTo>
                  <a:lnTo>
                    <a:pt x="17964" y="845"/>
                  </a:lnTo>
                  <a:cubicBezTo>
                    <a:pt x="17964" y="845"/>
                    <a:pt x="17964" y="868"/>
                    <a:pt x="17964" y="868"/>
                  </a:cubicBezTo>
                  <a:cubicBezTo>
                    <a:pt x="17964" y="891"/>
                    <a:pt x="17964" y="891"/>
                    <a:pt x="17942" y="914"/>
                  </a:cubicBezTo>
                  <a:lnTo>
                    <a:pt x="17942" y="937"/>
                  </a:lnTo>
                  <a:cubicBezTo>
                    <a:pt x="17873" y="1073"/>
                    <a:pt x="17827" y="1210"/>
                    <a:pt x="17759" y="1347"/>
                  </a:cubicBezTo>
                  <a:lnTo>
                    <a:pt x="17736" y="1347"/>
                  </a:lnTo>
                  <a:cubicBezTo>
                    <a:pt x="17736" y="1370"/>
                    <a:pt x="17736" y="1370"/>
                    <a:pt x="17736" y="1370"/>
                  </a:cubicBezTo>
                  <a:cubicBezTo>
                    <a:pt x="17736" y="1370"/>
                    <a:pt x="17736" y="1393"/>
                    <a:pt x="17736" y="1393"/>
                  </a:cubicBezTo>
                  <a:cubicBezTo>
                    <a:pt x="17713" y="1416"/>
                    <a:pt x="17713" y="1416"/>
                    <a:pt x="17713" y="1439"/>
                  </a:cubicBezTo>
                  <a:cubicBezTo>
                    <a:pt x="17690" y="1439"/>
                    <a:pt x="17690" y="1462"/>
                    <a:pt x="17690" y="1484"/>
                  </a:cubicBezTo>
                  <a:cubicBezTo>
                    <a:pt x="17668" y="1507"/>
                    <a:pt x="17668" y="1530"/>
                    <a:pt x="17645" y="1530"/>
                  </a:cubicBezTo>
                  <a:cubicBezTo>
                    <a:pt x="17531" y="1781"/>
                    <a:pt x="17417" y="2009"/>
                    <a:pt x="17280" y="2215"/>
                  </a:cubicBezTo>
                  <a:lnTo>
                    <a:pt x="17257" y="2238"/>
                  </a:lnTo>
                  <a:cubicBezTo>
                    <a:pt x="17143" y="2443"/>
                    <a:pt x="17006" y="2626"/>
                    <a:pt x="16869" y="2831"/>
                  </a:cubicBezTo>
                  <a:cubicBezTo>
                    <a:pt x="16800" y="2900"/>
                    <a:pt x="16755" y="2968"/>
                    <a:pt x="16686" y="3059"/>
                  </a:cubicBezTo>
                  <a:cubicBezTo>
                    <a:pt x="16686" y="3059"/>
                    <a:pt x="16709" y="3037"/>
                    <a:pt x="16709" y="3036"/>
                  </a:cubicBezTo>
                  <a:lnTo>
                    <a:pt x="16709" y="3036"/>
                  </a:lnTo>
                  <a:cubicBezTo>
                    <a:pt x="16504" y="3288"/>
                    <a:pt x="16298" y="3539"/>
                    <a:pt x="16070" y="3767"/>
                  </a:cubicBezTo>
                  <a:cubicBezTo>
                    <a:pt x="16070" y="3790"/>
                    <a:pt x="16070" y="3790"/>
                    <a:pt x="16070" y="3790"/>
                  </a:cubicBezTo>
                  <a:cubicBezTo>
                    <a:pt x="15727" y="4132"/>
                    <a:pt x="15362" y="4452"/>
                    <a:pt x="14997" y="4748"/>
                  </a:cubicBezTo>
                  <a:cubicBezTo>
                    <a:pt x="14997" y="4746"/>
                    <a:pt x="14997" y="4745"/>
                    <a:pt x="14998" y="4743"/>
                  </a:cubicBezTo>
                  <a:lnTo>
                    <a:pt x="14998" y="4743"/>
                  </a:lnTo>
                  <a:cubicBezTo>
                    <a:pt x="14370" y="5233"/>
                    <a:pt x="13676" y="5635"/>
                    <a:pt x="12916" y="5950"/>
                  </a:cubicBezTo>
                  <a:lnTo>
                    <a:pt x="12916" y="5950"/>
                  </a:lnTo>
                  <a:cubicBezTo>
                    <a:pt x="12919" y="5948"/>
                    <a:pt x="12921" y="5945"/>
                    <a:pt x="12924" y="5943"/>
                  </a:cubicBezTo>
                  <a:lnTo>
                    <a:pt x="12924" y="5943"/>
                  </a:lnTo>
                  <a:cubicBezTo>
                    <a:pt x="12153" y="6259"/>
                    <a:pt x="11338" y="6484"/>
                    <a:pt x="10523" y="6597"/>
                  </a:cubicBezTo>
                  <a:lnTo>
                    <a:pt x="10569" y="6597"/>
                  </a:lnTo>
                  <a:cubicBezTo>
                    <a:pt x="10147" y="6654"/>
                    <a:pt x="9724" y="6683"/>
                    <a:pt x="9299" y="6683"/>
                  </a:cubicBezTo>
                  <a:cubicBezTo>
                    <a:pt x="8874" y="6683"/>
                    <a:pt x="8446" y="6654"/>
                    <a:pt x="8013" y="6597"/>
                  </a:cubicBezTo>
                  <a:lnTo>
                    <a:pt x="8058" y="6597"/>
                  </a:lnTo>
                  <a:cubicBezTo>
                    <a:pt x="7236" y="6483"/>
                    <a:pt x="6415" y="6255"/>
                    <a:pt x="5662" y="5935"/>
                  </a:cubicBezTo>
                  <a:cubicBezTo>
                    <a:pt x="4908" y="5616"/>
                    <a:pt x="4224" y="5228"/>
                    <a:pt x="3584" y="4726"/>
                  </a:cubicBezTo>
                  <a:cubicBezTo>
                    <a:pt x="2945" y="4246"/>
                    <a:pt x="2375" y="3676"/>
                    <a:pt x="1873" y="3036"/>
                  </a:cubicBezTo>
                  <a:cubicBezTo>
                    <a:pt x="1873" y="3014"/>
                    <a:pt x="1873" y="3014"/>
                    <a:pt x="1850" y="3014"/>
                  </a:cubicBezTo>
                  <a:lnTo>
                    <a:pt x="1873" y="3014"/>
                  </a:lnTo>
                  <a:cubicBezTo>
                    <a:pt x="1530" y="2603"/>
                    <a:pt x="1256" y="2146"/>
                    <a:pt x="982" y="1667"/>
                  </a:cubicBezTo>
                  <a:cubicBezTo>
                    <a:pt x="982" y="1644"/>
                    <a:pt x="982" y="1644"/>
                    <a:pt x="982" y="1621"/>
                  </a:cubicBezTo>
                  <a:cubicBezTo>
                    <a:pt x="960" y="1621"/>
                    <a:pt x="960" y="1598"/>
                    <a:pt x="960" y="1598"/>
                  </a:cubicBezTo>
                  <a:cubicBezTo>
                    <a:pt x="891" y="1439"/>
                    <a:pt x="823" y="1302"/>
                    <a:pt x="754" y="1165"/>
                  </a:cubicBezTo>
                  <a:cubicBezTo>
                    <a:pt x="754" y="1142"/>
                    <a:pt x="731" y="1142"/>
                    <a:pt x="731" y="1119"/>
                  </a:cubicBezTo>
                  <a:lnTo>
                    <a:pt x="708" y="1096"/>
                  </a:lnTo>
                  <a:cubicBezTo>
                    <a:pt x="708" y="1096"/>
                    <a:pt x="708" y="1096"/>
                    <a:pt x="708" y="1073"/>
                  </a:cubicBezTo>
                  <a:cubicBezTo>
                    <a:pt x="686" y="1051"/>
                    <a:pt x="686" y="1005"/>
                    <a:pt x="663" y="959"/>
                  </a:cubicBezTo>
                  <a:cubicBezTo>
                    <a:pt x="594" y="777"/>
                    <a:pt x="526" y="594"/>
                    <a:pt x="457" y="412"/>
                  </a:cubicBezTo>
                  <a:cubicBezTo>
                    <a:pt x="435" y="389"/>
                    <a:pt x="435" y="343"/>
                    <a:pt x="412" y="320"/>
                  </a:cubicBezTo>
                  <a:cubicBezTo>
                    <a:pt x="412" y="320"/>
                    <a:pt x="412" y="320"/>
                    <a:pt x="412" y="297"/>
                  </a:cubicBezTo>
                  <a:cubicBezTo>
                    <a:pt x="389" y="252"/>
                    <a:pt x="366" y="183"/>
                    <a:pt x="343" y="115"/>
                  </a:cubicBezTo>
                  <a:cubicBezTo>
                    <a:pt x="320" y="46"/>
                    <a:pt x="275" y="1"/>
                    <a:pt x="183" y="1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36"/>
            <p:cNvSpPr/>
            <p:nvPr/>
          </p:nvSpPr>
          <p:spPr>
            <a:xfrm>
              <a:off x="12393565" y="3874456"/>
              <a:ext cx="326851" cy="190194"/>
            </a:xfrm>
            <a:custGeom>
              <a:avLst/>
              <a:gdLst/>
              <a:ahLst/>
              <a:cxnLst/>
              <a:rect l="l" t="t" r="r" b="b"/>
              <a:pathLst>
                <a:path w="11734" h="6828" extrusionOk="0">
                  <a:moveTo>
                    <a:pt x="386" y="1743"/>
                  </a:moveTo>
                  <a:cubicBezTo>
                    <a:pt x="387" y="1748"/>
                    <a:pt x="388" y="1753"/>
                    <a:pt x="389" y="1758"/>
                  </a:cubicBezTo>
                  <a:cubicBezTo>
                    <a:pt x="389" y="1753"/>
                    <a:pt x="388" y="1748"/>
                    <a:pt x="386" y="1743"/>
                  </a:cubicBezTo>
                  <a:close/>
                  <a:moveTo>
                    <a:pt x="754" y="3128"/>
                  </a:moveTo>
                  <a:cubicBezTo>
                    <a:pt x="777" y="3128"/>
                    <a:pt x="777" y="3151"/>
                    <a:pt x="777" y="3151"/>
                  </a:cubicBezTo>
                  <a:cubicBezTo>
                    <a:pt x="777" y="3128"/>
                    <a:pt x="777" y="3128"/>
                    <a:pt x="754" y="3128"/>
                  </a:cubicBezTo>
                  <a:close/>
                  <a:moveTo>
                    <a:pt x="206" y="1"/>
                  </a:moveTo>
                  <a:cubicBezTo>
                    <a:pt x="183" y="1"/>
                    <a:pt x="161" y="24"/>
                    <a:pt x="138" y="24"/>
                  </a:cubicBezTo>
                  <a:cubicBezTo>
                    <a:pt x="115" y="47"/>
                    <a:pt x="69" y="92"/>
                    <a:pt x="69" y="138"/>
                  </a:cubicBezTo>
                  <a:cubicBezTo>
                    <a:pt x="24" y="412"/>
                    <a:pt x="1" y="686"/>
                    <a:pt x="1" y="960"/>
                  </a:cubicBezTo>
                  <a:lnTo>
                    <a:pt x="1" y="982"/>
                  </a:lnTo>
                  <a:cubicBezTo>
                    <a:pt x="1" y="1142"/>
                    <a:pt x="1" y="1279"/>
                    <a:pt x="24" y="1439"/>
                  </a:cubicBezTo>
                  <a:cubicBezTo>
                    <a:pt x="24" y="1439"/>
                    <a:pt x="24" y="1462"/>
                    <a:pt x="24" y="1462"/>
                  </a:cubicBezTo>
                  <a:cubicBezTo>
                    <a:pt x="46" y="1804"/>
                    <a:pt x="115" y="2169"/>
                    <a:pt x="206" y="2512"/>
                  </a:cubicBezTo>
                  <a:cubicBezTo>
                    <a:pt x="320" y="2900"/>
                    <a:pt x="480" y="3288"/>
                    <a:pt x="663" y="3653"/>
                  </a:cubicBezTo>
                  <a:cubicBezTo>
                    <a:pt x="868" y="4087"/>
                    <a:pt x="1142" y="4475"/>
                    <a:pt x="1439" y="4817"/>
                  </a:cubicBezTo>
                  <a:cubicBezTo>
                    <a:pt x="1736" y="5159"/>
                    <a:pt x="2101" y="5479"/>
                    <a:pt x="2466" y="5730"/>
                  </a:cubicBezTo>
                  <a:cubicBezTo>
                    <a:pt x="3219" y="6301"/>
                    <a:pt x="4132" y="6643"/>
                    <a:pt x="5068" y="6780"/>
                  </a:cubicBezTo>
                  <a:cubicBezTo>
                    <a:pt x="5324" y="6811"/>
                    <a:pt x="5582" y="6827"/>
                    <a:pt x="5839" y="6827"/>
                  </a:cubicBezTo>
                  <a:cubicBezTo>
                    <a:pt x="6523" y="6827"/>
                    <a:pt x="7206" y="6715"/>
                    <a:pt x="7853" y="6483"/>
                  </a:cubicBezTo>
                  <a:cubicBezTo>
                    <a:pt x="8446" y="6278"/>
                    <a:pt x="8971" y="5981"/>
                    <a:pt x="9450" y="5593"/>
                  </a:cubicBezTo>
                  <a:cubicBezTo>
                    <a:pt x="9724" y="5410"/>
                    <a:pt x="9953" y="5182"/>
                    <a:pt x="10181" y="4954"/>
                  </a:cubicBezTo>
                  <a:cubicBezTo>
                    <a:pt x="10386" y="4726"/>
                    <a:pt x="10569" y="4497"/>
                    <a:pt x="10729" y="4246"/>
                  </a:cubicBezTo>
                  <a:cubicBezTo>
                    <a:pt x="11299" y="3402"/>
                    <a:pt x="11642" y="2420"/>
                    <a:pt x="11710" y="1416"/>
                  </a:cubicBezTo>
                  <a:cubicBezTo>
                    <a:pt x="11710" y="1393"/>
                    <a:pt x="11710" y="1393"/>
                    <a:pt x="11710" y="1393"/>
                  </a:cubicBezTo>
                  <a:cubicBezTo>
                    <a:pt x="11710" y="1370"/>
                    <a:pt x="11733" y="1348"/>
                    <a:pt x="11733" y="1325"/>
                  </a:cubicBezTo>
                  <a:cubicBezTo>
                    <a:pt x="11733" y="1302"/>
                    <a:pt x="11733" y="1302"/>
                    <a:pt x="11733" y="1302"/>
                  </a:cubicBezTo>
                  <a:cubicBezTo>
                    <a:pt x="11733" y="1256"/>
                    <a:pt x="11733" y="1211"/>
                    <a:pt x="11733" y="1165"/>
                  </a:cubicBezTo>
                  <a:cubicBezTo>
                    <a:pt x="11733" y="1142"/>
                    <a:pt x="11733" y="1142"/>
                    <a:pt x="11733" y="1119"/>
                  </a:cubicBezTo>
                  <a:cubicBezTo>
                    <a:pt x="11733" y="1096"/>
                    <a:pt x="11733" y="1074"/>
                    <a:pt x="11733" y="1051"/>
                  </a:cubicBezTo>
                  <a:lnTo>
                    <a:pt x="11733" y="1028"/>
                  </a:lnTo>
                  <a:lnTo>
                    <a:pt x="11733" y="1005"/>
                  </a:lnTo>
                  <a:lnTo>
                    <a:pt x="11733" y="982"/>
                  </a:lnTo>
                  <a:lnTo>
                    <a:pt x="11733" y="914"/>
                  </a:lnTo>
                  <a:lnTo>
                    <a:pt x="11733" y="891"/>
                  </a:lnTo>
                  <a:cubicBezTo>
                    <a:pt x="11733" y="891"/>
                    <a:pt x="11733" y="868"/>
                    <a:pt x="11733" y="868"/>
                  </a:cubicBezTo>
                  <a:cubicBezTo>
                    <a:pt x="11733" y="868"/>
                    <a:pt x="11733" y="845"/>
                    <a:pt x="11733" y="845"/>
                  </a:cubicBezTo>
                  <a:lnTo>
                    <a:pt x="11733" y="823"/>
                  </a:lnTo>
                  <a:cubicBezTo>
                    <a:pt x="11733" y="708"/>
                    <a:pt x="11733" y="594"/>
                    <a:pt x="11710" y="480"/>
                  </a:cubicBezTo>
                  <a:cubicBezTo>
                    <a:pt x="11710" y="480"/>
                    <a:pt x="11710" y="480"/>
                    <a:pt x="11710" y="457"/>
                  </a:cubicBezTo>
                  <a:cubicBezTo>
                    <a:pt x="11710" y="412"/>
                    <a:pt x="11687" y="366"/>
                    <a:pt x="11665" y="343"/>
                  </a:cubicBezTo>
                  <a:cubicBezTo>
                    <a:pt x="11642" y="320"/>
                    <a:pt x="11596" y="298"/>
                    <a:pt x="11550" y="298"/>
                  </a:cubicBezTo>
                  <a:cubicBezTo>
                    <a:pt x="11459" y="298"/>
                    <a:pt x="11391" y="366"/>
                    <a:pt x="11391" y="457"/>
                  </a:cubicBezTo>
                  <a:cubicBezTo>
                    <a:pt x="11391" y="480"/>
                    <a:pt x="11391" y="480"/>
                    <a:pt x="11391" y="480"/>
                  </a:cubicBezTo>
                  <a:cubicBezTo>
                    <a:pt x="11391" y="594"/>
                    <a:pt x="11391" y="686"/>
                    <a:pt x="11413" y="800"/>
                  </a:cubicBezTo>
                  <a:cubicBezTo>
                    <a:pt x="11413" y="823"/>
                    <a:pt x="11413" y="823"/>
                    <a:pt x="11413" y="845"/>
                  </a:cubicBezTo>
                  <a:cubicBezTo>
                    <a:pt x="11413" y="868"/>
                    <a:pt x="11413" y="891"/>
                    <a:pt x="11413" y="914"/>
                  </a:cubicBezTo>
                  <a:lnTo>
                    <a:pt x="11413" y="982"/>
                  </a:lnTo>
                  <a:cubicBezTo>
                    <a:pt x="11413" y="1005"/>
                    <a:pt x="11413" y="1028"/>
                    <a:pt x="11413" y="1074"/>
                  </a:cubicBezTo>
                  <a:cubicBezTo>
                    <a:pt x="11413" y="1074"/>
                    <a:pt x="11413" y="1096"/>
                    <a:pt x="11413" y="1119"/>
                  </a:cubicBezTo>
                  <a:cubicBezTo>
                    <a:pt x="11413" y="1165"/>
                    <a:pt x="11413" y="1211"/>
                    <a:pt x="11391" y="1256"/>
                  </a:cubicBezTo>
                  <a:cubicBezTo>
                    <a:pt x="11391" y="1279"/>
                    <a:pt x="11391" y="1279"/>
                    <a:pt x="11391" y="1279"/>
                  </a:cubicBezTo>
                  <a:cubicBezTo>
                    <a:pt x="11391" y="1302"/>
                    <a:pt x="11391" y="1325"/>
                    <a:pt x="11391" y="1348"/>
                  </a:cubicBezTo>
                  <a:lnTo>
                    <a:pt x="11391" y="1370"/>
                  </a:lnTo>
                  <a:cubicBezTo>
                    <a:pt x="11391" y="1462"/>
                    <a:pt x="11368" y="1576"/>
                    <a:pt x="11368" y="1667"/>
                  </a:cubicBezTo>
                  <a:cubicBezTo>
                    <a:pt x="11299" y="2169"/>
                    <a:pt x="11162" y="2649"/>
                    <a:pt x="10980" y="3105"/>
                  </a:cubicBezTo>
                  <a:cubicBezTo>
                    <a:pt x="10797" y="3562"/>
                    <a:pt x="10546" y="3972"/>
                    <a:pt x="10249" y="4360"/>
                  </a:cubicBezTo>
                  <a:cubicBezTo>
                    <a:pt x="9953" y="4726"/>
                    <a:pt x="9633" y="5045"/>
                    <a:pt x="9245" y="5342"/>
                  </a:cubicBezTo>
                  <a:lnTo>
                    <a:pt x="9268" y="5342"/>
                  </a:lnTo>
                  <a:cubicBezTo>
                    <a:pt x="8880" y="5639"/>
                    <a:pt x="8469" y="5890"/>
                    <a:pt x="8012" y="6072"/>
                  </a:cubicBezTo>
                  <a:cubicBezTo>
                    <a:pt x="8012" y="6072"/>
                    <a:pt x="7990" y="6072"/>
                    <a:pt x="7990" y="6095"/>
                  </a:cubicBezTo>
                  <a:cubicBezTo>
                    <a:pt x="7990" y="6095"/>
                    <a:pt x="7990" y="6072"/>
                    <a:pt x="7990" y="6072"/>
                  </a:cubicBezTo>
                  <a:cubicBezTo>
                    <a:pt x="7533" y="6278"/>
                    <a:pt x="7054" y="6392"/>
                    <a:pt x="6552" y="6460"/>
                  </a:cubicBezTo>
                  <a:lnTo>
                    <a:pt x="6575" y="6460"/>
                  </a:lnTo>
                  <a:cubicBezTo>
                    <a:pt x="6348" y="6491"/>
                    <a:pt x="6121" y="6504"/>
                    <a:pt x="5894" y="6504"/>
                  </a:cubicBezTo>
                  <a:cubicBezTo>
                    <a:pt x="5619" y="6504"/>
                    <a:pt x="5344" y="6485"/>
                    <a:pt x="5068" y="6460"/>
                  </a:cubicBezTo>
                  <a:lnTo>
                    <a:pt x="5114" y="6460"/>
                  </a:lnTo>
                  <a:cubicBezTo>
                    <a:pt x="4634" y="6392"/>
                    <a:pt x="4155" y="6255"/>
                    <a:pt x="3721" y="6072"/>
                  </a:cubicBezTo>
                  <a:cubicBezTo>
                    <a:pt x="3288" y="5890"/>
                    <a:pt x="2877" y="5639"/>
                    <a:pt x="2489" y="5365"/>
                  </a:cubicBezTo>
                  <a:cubicBezTo>
                    <a:pt x="2101" y="5068"/>
                    <a:pt x="1758" y="4726"/>
                    <a:pt x="1462" y="4338"/>
                  </a:cubicBezTo>
                  <a:cubicBezTo>
                    <a:pt x="1188" y="3950"/>
                    <a:pt x="937" y="3539"/>
                    <a:pt x="754" y="3128"/>
                  </a:cubicBezTo>
                  <a:cubicBezTo>
                    <a:pt x="571" y="2671"/>
                    <a:pt x="434" y="2192"/>
                    <a:pt x="366" y="1713"/>
                  </a:cubicBezTo>
                  <a:lnTo>
                    <a:pt x="366" y="1713"/>
                  </a:lnTo>
                  <a:cubicBezTo>
                    <a:pt x="366" y="1713"/>
                    <a:pt x="379" y="1726"/>
                    <a:pt x="386" y="1743"/>
                  </a:cubicBezTo>
                  <a:lnTo>
                    <a:pt x="386" y="1743"/>
                  </a:lnTo>
                  <a:cubicBezTo>
                    <a:pt x="364" y="1634"/>
                    <a:pt x="343" y="1526"/>
                    <a:pt x="343" y="1439"/>
                  </a:cubicBezTo>
                  <a:cubicBezTo>
                    <a:pt x="343" y="1416"/>
                    <a:pt x="343" y="1416"/>
                    <a:pt x="343" y="1416"/>
                  </a:cubicBezTo>
                  <a:cubicBezTo>
                    <a:pt x="343" y="1256"/>
                    <a:pt x="320" y="1119"/>
                    <a:pt x="320" y="960"/>
                  </a:cubicBezTo>
                  <a:cubicBezTo>
                    <a:pt x="320" y="708"/>
                    <a:pt x="343" y="480"/>
                    <a:pt x="366" y="229"/>
                  </a:cubicBezTo>
                  <a:cubicBezTo>
                    <a:pt x="366" y="221"/>
                    <a:pt x="366" y="214"/>
                    <a:pt x="366" y="206"/>
                  </a:cubicBezTo>
                  <a:cubicBezTo>
                    <a:pt x="389" y="161"/>
                    <a:pt x="389" y="138"/>
                    <a:pt x="366" y="92"/>
                  </a:cubicBezTo>
                  <a:cubicBezTo>
                    <a:pt x="343" y="47"/>
                    <a:pt x="298" y="24"/>
                    <a:pt x="252" y="24"/>
                  </a:cubicBezTo>
                  <a:cubicBezTo>
                    <a:pt x="252" y="1"/>
                    <a:pt x="229" y="1"/>
                    <a:pt x="206" y="1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36"/>
            <p:cNvSpPr/>
            <p:nvPr/>
          </p:nvSpPr>
          <p:spPr>
            <a:xfrm>
              <a:off x="10807891" y="3981280"/>
              <a:ext cx="1500521" cy="70612"/>
            </a:xfrm>
            <a:custGeom>
              <a:avLst/>
              <a:gdLst/>
              <a:ahLst/>
              <a:cxnLst/>
              <a:rect l="l" t="t" r="r" b="b"/>
              <a:pathLst>
                <a:path w="53869" h="2535" extrusionOk="0">
                  <a:moveTo>
                    <a:pt x="37913" y="0"/>
                  </a:moveTo>
                  <a:cubicBezTo>
                    <a:pt x="36133" y="0"/>
                    <a:pt x="34375" y="23"/>
                    <a:pt x="32595" y="23"/>
                  </a:cubicBezTo>
                  <a:cubicBezTo>
                    <a:pt x="29080" y="69"/>
                    <a:pt x="25542" y="137"/>
                    <a:pt x="22027" y="297"/>
                  </a:cubicBezTo>
                  <a:cubicBezTo>
                    <a:pt x="21137" y="320"/>
                    <a:pt x="20247" y="366"/>
                    <a:pt x="19379" y="411"/>
                  </a:cubicBezTo>
                  <a:cubicBezTo>
                    <a:pt x="18512" y="457"/>
                    <a:pt x="17644" y="503"/>
                    <a:pt x="16777" y="548"/>
                  </a:cubicBezTo>
                  <a:cubicBezTo>
                    <a:pt x="15088" y="640"/>
                    <a:pt x="13376" y="731"/>
                    <a:pt x="11687" y="822"/>
                  </a:cubicBezTo>
                  <a:cubicBezTo>
                    <a:pt x="7830" y="1050"/>
                    <a:pt x="3949" y="1393"/>
                    <a:pt x="160" y="2192"/>
                  </a:cubicBezTo>
                  <a:cubicBezTo>
                    <a:pt x="69" y="2215"/>
                    <a:pt x="1" y="2306"/>
                    <a:pt x="23" y="2397"/>
                  </a:cubicBezTo>
                  <a:cubicBezTo>
                    <a:pt x="23" y="2466"/>
                    <a:pt x="115" y="2534"/>
                    <a:pt x="206" y="2534"/>
                  </a:cubicBezTo>
                  <a:cubicBezTo>
                    <a:pt x="3538" y="1827"/>
                    <a:pt x="6917" y="1461"/>
                    <a:pt x="10318" y="1233"/>
                  </a:cubicBezTo>
                  <a:cubicBezTo>
                    <a:pt x="12007" y="1119"/>
                    <a:pt x="13719" y="1028"/>
                    <a:pt x="15408" y="936"/>
                  </a:cubicBezTo>
                  <a:cubicBezTo>
                    <a:pt x="17142" y="868"/>
                    <a:pt x="18854" y="754"/>
                    <a:pt x="20589" y="685"/>
                  </a:cubicBezTo>
                  <a:cubicBezTo>
                    <a:pt x="22849" y="571"/>
                    <a:pt x="25131" y="503"/>
                    <a:pt x="27391" y="434"/>
                  </a:cubicBezTo>
                  <a:cubicBezTo>
                    <a:pt x="30929" y="366"/>
                    <a:pt x="34444" y="320"/>
                    <a:pt x="37982" y="320"/>
                  </a:cubicBezTo>
                  <a:cubicBezTo>
                    <a:pt x="39739" y="320"/>
                    <a:pt x="41520" y="320"/>
                    <a:pt x="43277" y="366"/>
                  </a:cubicBezTo>
                  <a:cubicBezTo>
                    <a:pt x="45035" y="389"/>
                    <a:pt x="46792" y="434"/>
                    <a:pt x="48550" y="480"/>
                  </a:cubicBezTo>
                  <a:cubicBezTo>
                    <a:pt x="50262" y="525"/>
                    <a:pt x="51974" y="571"/>
                    <a:pt x="53686" y="617"/>
                  </a:cubicBezTo>
                  <a:cubicBezTo>
                    <a:pt x="53731" y="617"/>
                    <a:pt x="53777" y="617"/>
                    <a:pt x="53800" y="571"/>
                  </a:cubicBezTo>
                  <a:cubicBezTo>
                    <a:pt x="53845" y="548"/>
                    <a:pt x="53868" y="503"/>
                    <a:pt x="53868" y="457"/>
                  </a:cubicBezTo>
                  <a:cubicBezTo>
                    <a:pt x="53868" y="389"/>
                    <a:pt x="53800" y="297"/>
                    <a:pt x="53708" y="297"/>
                  </a:cubicBezTo>
                  <a:cubicBezTo>
                    <a:pt x="50216" y="206"/>
                    <a:pt x="46701" y="92"/>
                    <a:pt x="43209" y="23"/>
                  </a:cubicBezTo>
                  <a:cubicBezTo>
                    <a:pt x="41702" y="0"/>
                    <a:pt x="40196" y="0"/>
                    <a:pt x="38689" y="0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36"/>
            <p:cNvSpPr/>
            <p:nvPr/>
          </p:nvSpPr>
          <p:spPr>
            <a:xfrm>
              <a:off x="10805356" y="3850306"/>
              <a:ext cx="1598431" cy="77715"/>
            </a:xfrm>
            <a:custGeom>
              <a:avLst/>
              <a:gdLst/>
              <a:ahLst/>
              <a:cxnLst/>
              <a:rect l="l" t="t" r="r" b="b"/>
              <a:pathLst>
                <a:path w="57384" h="2790" extrusionOk="0">
                  <a:moveTo>
                    <a:pt x="37205" y="0"/>
                  </a:moveTo>
                  <a:cubicBezTo>
                    <a:pt x="36384" y="0"/>
                    <a:pt x="35585" y="0"/>
                    <a:pt x="34786" y="23"/>
                  </a:cubicBezTo>
                  <a:cubicBezTo>
                    <a:pt x="31020" y="46"/>
                    <a:pt x="27254" y="183"/>
                    <a:pt x="23487" y="343"/>
                  </a:cubicBezTo>
                  <a:cubicBezTo>
                    <a:pt x="21639" y="434"/>
                    <a:pt x="19767" y="503"/>
                    <a:pt x="17918" y="617"/>
                  </a:cubicBezTo>
                  <a:cubicBezTo>
                    <a:pt x="16069" y="708"/>
                    <a:pt x="14220" y="799"/>
                    <a:pt x="12372" y="936"/>
                  </a:cubicBezTo>
                  <a:cubicBezTo>
                    <a:pt x="8263" y="1210"/>
                    <a:pt x="4177" y="1667"/>
                    <a:pt x="137" y="2466"/>
                  </a:cubicBezTo>
                  <a:cubicBezTo>
                    <a:pt x="114" y="2466"/>
                    <a:pt x="69" y="2488"/>
                    <a:pt x="46" y="2534"/>
                  </a:cubicBezTo>
                  <a:cubicBezTo>
                    <a:pt x="23" y="2557"/>
                    <a:pt x="0" y="2603"/>
                    <a:pt x="0" y="2648"/>
                  </a:cubicBezTo>
                  <a:cubicBezTo>
                    <a:pt x="20" y="2728"/>
                    <a:pt x="74" y="2790"/>
                    <a:pt x="148" y="2790"/>
                  </a:cubicBezTo>
                  <a:cubicBezTo>
                    <a:pt x="159" y="2790"/>
                    <a:pt x="171" y="2788"/>
                    <a:pt x="183" y="2785"/>
                  </a:cubicBezTo>
                  <a:cubicBezTo>
                    <a:pt x="3812" y="2055"/>
                    <a:pt x="7510" y="1644"/>
                    <a:pt x="11185" y="1347"/>
                  </a:cubicBezTo>
                  <a:cubicBezTo>
                    <a:pt x="13033" y="1187"/>
                    <a:pt x="14882" y="1096"/>
                    <a:pt x="16731" y="982"/>
                  </a:cubicBezTo>
                  <a:cubicBezTo>
                    <a:pt x="18580" y="891"/>
                    <a:pt x="20429" y="799"/>
                    <a:pt x="22301" y="731"/>
                  </a:cubicBezTo>
                  <a:cubicBezTo>
                    <a:pt x="27398" y="495"/>
                    <a:pt x="32495" y="331"/>
                    <a:pt x="37592" y="331"/>
                  </a:cubicBezTo>
                  <a:cubicBezTo>
                    <a:pt x="38909" y="331"/>
                    <a:pt x="40226" y="342"/>
                    <a:pt x="41542" y="366"/>
                  </a:cubicBezTo>
                  <a:cubicBezTo>
                    <a:pt x="46746" y="480"/>
                    <a:pt x="51973" y="754"/>
                    <a:pt x="57178" y="1187"/>
                  </a:cubicBezTo>
                  <a:cubicBezTo>
                    <a:pt x="57269" y="1187"/>
                    <a:pt x="57360" y="1142"/>
                    <a:pt x="57360" y="1050"/>
                  </a:cubicBezTo>
                  <a:cubicBezTo>
                    <a:pt x="57383" y="959"/>
                    <a:pt x="57315" y="868"/>
                    <a:pt x="57223" y="868"/>
                  </a:cubicBezTo>
                  <a:cubicBezTo>
                    <a:pt x="53480" y="548"/>
                    <a:pt x="49737" y="320"/>
                    <a:pt x="45993" y="183"/>
                  </a:cubicBezTo>
                  <a:cubicBezTo>
                    <a:pt x="44122" y="115"/>
                    <a:pt x="42273" y="46"/>
                    <a:pt x="40424" y="23"/>
                  </a:cubicBezTo>
                  <a:cubicBezTo>
                    <a:pt x="39351" y="23"/>
                    <a:pt x="38278" y="0"/>
                    <a:pt x="37205" y="0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36"/>
            <p:cNvSpPr/>
            <p:nvPr/>
          </p:nvSpPr>
          <p:spPr>
            <a:xfrm>
              <a:off x="12804928" y="3985737"/>
              <a:ext cx="1499240" cy="70585"/>
            </a:xfrm>
            <a:custGeom>
              <a:avLst/>
              <a:gdLst/>
              <a:ahLst/>
              <a:cxnLst/>
              <a:rect l="l" t="t" r="r" b="b"/>
              <a:pathLst>
                <a:path w="53823" h="2534" extrusionOk="0">
                  <a:moveTo>
                    <a:pt x="15134" y="0"/>
                  </a:moveTo>
                  <a:cubicBezTo>
                    <a:pt x="13627" y="0"/>
                    <a:pt x="12121" y="0"/>
                    <a:pt x="10615" y="23"/>
                  </a:cubicBezTo>
                  <a:cubicBezTo>
                    <a:pt x="7122" y="92"/>
                    <a:pt x="3607" y="206"/>
                    <a:pt x="115" y="297"/>
                  </a:cubicBezTo>
                  <a:lnTo>
                    <a:pt x="92" y="297"/>
                  </a:lnTo>
                  <a:cubicBezTo>
                    <a:pt x="69" y="365"/>
                    <a:pt x="46" y="457"/>
                    <a:pt x="1" y="548"/>
                  </a:cubicBezTo>
                  <a:cubicBezTo>
                    <a:pt x="1" y="571"/>
                    <a:pt x="24" y="571"/>
                    <a:pt x="24" y="571"/>
                  </a:cubicBezTo>
                  <a:cubicBezTo>
                    <a:pt x="69" y="617"/>
                    <a:pt x="92" y="617"/>
                    <a:pt x="138" y="617"/>
                  </a:cubicBezTo>
                  <a:cubicBezTo>
                    <a:pt x="1872" y="571"/>
                    <a:pt x="3584" y="525"/>
                    <a:pt x="5296" y="480"/>
                  </a:cubicBezTo>
                  <a:cubicBezTo>
                    <a:pt x="7054" y="434"/>
                    <a:pt x="8789" y="388"/>
                    <a:pt x="10546" y="365"/>
                  </a:cubicBezTo>
                  <a:cubicBezTo>
                    <a:pt x="12326" y="320"/>
                    <a:pt x="14084" y="320"/>
                    <a:pt x="15842" y="320"/>
                  </a:cubicBezTo>
                  <a:cubicBezTo>
                    <a:pt x="19379" y="320"/>
                    <a:pt x="22917" y="365"/>
                    <a:pt x="26432" y="434"/>
                  </a:cubicBezTo>
                  <a:lnTo>
                    <a:pt x="26455" y="434"/>
                  </a:lnTo>
                  <a:cubicBezTo>
                    <a:pt x="28715" y="502"/>
                    <a:pt x="30975" y="571"/>
                    <a:pt x="33234" y="685"/>
                  </a:cubicBezTo>
                  <a:cubicBezTo>
                    <a:pt x="34969" y="754"/>
                    <a:pt x="36704" y="868"/>
                    <a:pt x="38416" y="936"/>
                  </a:cubicBezTo>
                  <a:cubicBezTo>
                    <a:pt x="40128" y="1027"/>
                    <a:pt x="41817" y="1119"/>
                    <a:pt x="43529" y="1233"/>
                  </a:cubicBezTo>
                  <a:cubicBezTo>
                    <a:pt x="46907" y="1461"/>
                    <a:pt x="50308" y="1826"/>
                    <a:pt x="53617" y="2534"/>
                  </a:cubicBezTo>
                  <a:cubicBezTo>
                    <a:pt x="53709" y="2534"/>
                    <a:pt x="53800" y="2465"/>
                    <a:pt x="53823" y="2397"/>
                  </a:cubicBezTo>
                  <a:cubicBezTo>
                    <a:pt x="53823" y="2306"/>
                    <a:pt x="53754" y="2214"/>
                    <a:pt x="53686" y="2191"/>
                  </a:cubicBezTo>
                  <a:cubicBezTo>
                    <a:pt x="49874" y="1393"/>
                    <a:pt x="46017" y="1050"/>
                    <a:pt x="42136" y="822"/>
                  </a:cubicBezTo>
                  <a:cubicBezTo>
                    <a:pt x="40447" y="731"/>
                    <a:pt x="38758" y="639"/>
                    <a:pt x="37046" y="548"/>
                  </a:cubicBezTo>
                  <a:cubicBezTo>
                    <a:pt x="36179" y="502"/>
                    <a:pt x="35334" y="457"/>
                    <a:pt x="34467" y="411"/>
                  </a:cubicBezTo>
                  <a:cubicBezTo>
                    <a:pt x="33577" y="365"/>
                    <a:pt x="32687" y="320"/>
                    <a:pt x="31796" y="297"/>
                  </a:cubicBezTo>
                  <a:cubicBezTo>
                    <a:pt x="28281" y="137"/>
                    <a:pt x="24766" y="69"/>
                    <a:pt x="21228" y="23"/>
                  </a:cubicBezTo>
                  <a:cubicBezTo>
                    <a:pt x="19448" y="23"/>
                    <a:pt x="17690" y="0"/>
                    <a:pt x="15910" y="0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36"/>
            <p:cNvSpPr/>
            <p:nvPr/>
          </p:nvSpPr>
          <p:spPr>
            <a:xfrm>
              <a:off x="13541191" y="3997798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833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36"/>
            <p:cNvSpPr/>
            <p:nvPr/>
          </p:nvSpPr>
          <p:spPr>
            <a:xfrm>
              <a:off x="13541832" y="3997798"/>
              <a:ext cx="669" cy="28"/>
            </a:xfrm>
            <a:custGeom>
              <a:avLst/>
              <a:gdLst/>
              <a:ahLst/>
              <a:cxnLst/>
              <a:rect l="l" t="t" r="r" b="b"/>
              <a:pathLst>
                <a:path w="24" h="1" extrusionOk="0">
                  <a:moveTo>
                    <a:pt x="23" y="1"/>
                  </a:moveTo>
                  <a:cubicBezTo>
                    <a:pt x="23" y="1"/>
                    <a:pt x="0" y="1"/>
                    <a:pt x="0" y="1"/>
                  </a:cubicBezTo>
                  <a:cubicBezTo>
                    <a:pt x="0" y="1"/>
                    <a:pt x="23" y="1"/>
                    <a:pt x="23" y="1"/>
                  </a:cubicBezTo>
                  <a:close/>
                </a:path>
              </a:pathLst>
            </a:custGeom>
            <a:solidFill>
              <a:srgbClr val="833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36"/>
            <p:cNvSpPr/>
            <p:nvPr/>
          </p:nvSpPr>
          <p:spPr>
            <a:xfrm>
              <a:off x="12710193" y="3854763"/>
              <a:ext cx="1596537" cy="77715"/>
            </a:xfrm>
            <a:custGeom>
              <a:avLst/>
              <a:gdLst/>
              <a:ahLst/>
              <a:cxnLst/>
              <a:rect l="l" t="t" r="r" b="b"/>
              <a:pathLst>
                <a:path w="57316" h="2790" extrusionOk="0">
                  <a:moveTo>
                    <a:pt x="20133" y="0"/>
                  </a:moveTo>
                  <a:cubicBezTo>
                    <a:pt x="19060" y="0"/>
                    <a:pt x="17987" y="0"/>
                    <a:pt x="16914" y="23"/>
                  </a:cubicBezTo>
                  <a:cubicBezTo>
                    <a:pt x="15043" y="46"/>
                    <a:pt x="13194" y="114"/>
                    <a:pt x="11345" y="183"/>
                  </a:cubicBezTo>
                  <a:cubicBezTo>
                    <a:pt x="7579" y="320"/>
                    <a:pt x="3835" y="548"/>
                    <a:pt x="92" y="868"/>
                  </a:cubicBezTo>
                  <a:cubicBezTo>
                    <a:pt x="69" y="868"/>
                    <a:pt x="24" y="890"/>
                    <a:pt x="1" y="913"/>
                  </a:cubicBezTo>
                  <a:cubicBezTo>
                    <a:pt x="24" y="982"/>
                    <a:pt x="24" y="1073"/>
                    <a:pt x="24" y="1164"/>
                  </a:cubicBezTo>
                  <a:cubicBezTo>
                    <a:pt x="46" y="1187"/>
                    <a:pt x="92" y="1187"/>
                    <a:pt x="138" y="1187"/>
                  </a:cubicBezTo>
                  <a:cubicBezTo>
                    <a:pt x="5342" y="754"/>
                    <a:pt x="10546" y="480"/>
                    <a:pt x="15750" y="365"/>
                  </a:cubicBezTo>
                  <a:lnTo>
                    <a:pt x="15773" y="365"/>
                  </a:lnTo>
                  <a:cubicBezTo>
                    <a:pt x="17094" y="342"/>
                    <a:pt x="18415" y="331"/>
                    <a:pt x="19734" y="331"/>
                  </a:cubicBezTo>
                  <a:cubicBezTo>
                    <a:pt x="24843" y="331"/>
                    <a:pt x="29940" y="495"/>
                    <a:pt x="35038" y="731"/>
                  </a:cubicBezTo>
                  <a:cubicBezTo>
                    <a:pt x="36887" y="799"/>
                    <a:pt x="38735" y="890"/>
                    <a:pt x="40607" y="982"/>
                  </a:cubicBezTo>
                  <a:cubicBezTo>
                    <a:pt x="42456" y="1096"/>
                    <a:pt x="44282" y="1187"/>
                    <a:pt x="46131" y="1347"/>
                  </a:cubicBezTo>
                  <a:cubicBezTo>
                    <a:pt x="49828" y="1644"/>
                    <a:pt x="53503" y="2055"/>
                    <a:pt x="57133" y="2785"/>
                  </a:cubicBezTo>
                  <a:cubicBezTo>
                    <a:pt x="57145" y="2788"/>
                    <a:pt x="57157" y="2789"/>
                    <a:pt x="57168" y="2789"/>
                  </a:cubicBezTo>
                  <a:cubicBezTo>
                    <a:pt x="57246" y="2789"/>
                    <a:pt x="57315" y="2727"/>
                    <a:pt x="57315" y="2648"/>
                  </a:cubicBezTo>
                  <a:cubicBezTo>
                    <a:pt x="57315" y="2602"/>
                    <a:pt x="57315" y="2557"/>
                    <a:pt x="57292" y="2534"/>
                  </a:cubicBezTo>
                  <a:cubicBezTo>
                    <a:pt x="57247" y="2488"/>
                    <a:pt x="57224" y="2465"/>
                    <a:pt x="57178" y="2465"/>
                  </a:cubicBezTo>
                  <a:cubicBezTo>
                    <a:pt x="53138" y="1667"/>
                    <a:pt x="49052" y="1210"/>
                    <a:pt x="44967" y="936"/>
                  </a:cubicBezTo>
                  <a:cubicBezTo>
                    <a:pt x="43118" y="799"/>
                    <a:pt x="41269" y="708"/>
                    <a:pt x="39420" y="617"/>
                  </a:cubicBezTo>
                  <a:cubicBezTo>
                    <a:pt x="37548" y="502"/>
                    <a:pt x="35700" y="434"/>
                    <a:pt x="33828" y="343"/>
                  </a:cubicBezTo>
                  <a:cubicBezTo>
                    <a:pt x="30062" y="183"/>
                    <a:pt x="26318" y="46"/>
                    <a:pt x="22552" y="23"/>
                  </a:cubicBezTo>
                  <a:cubicBezTo>
                    <a:pt x="21731" y="0"/>
                    <a:pt x="20932" y="0"/>
                    <a:pt x="20133" y="0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36"/>
            <p:cNvSpPr/>
            <p:nvPr/>
          </p:nvSpPr>
          <p:spPr>
            <a:xfrm>
              <a:off x="14295254" y="3924066"/>
              <a:ext cx="33092" cy="132256"/>
            </a:xfrm>
            <a:custGeom>
              <a:avLst/>
              <a:gdLst/>
              <a:ahLst/>
              <a:cxnLst/>
              <a:rect l="l" t="t" r="r" b="b"/>
              <a:pathLst>
                <a:path w="1188" h="4748" extrusionOk="0">
                  <a:moveTo>
                    <a:pt x="343" y="0"/>
                  </a:moveTo>
                  <a:cubicBezTo>
                    <a:pt x="297" y="0"/>
                    <a:pt x="251" y="23"/>
                    <a:pt x="206" y="69"/>
                  </a:cubicBezTo>
                  <a:cubicBezTo>
                    <a:pt x="160" y="137"/>
                    <a:pt x="160" y="228"/>
                    <a:pt x="229" y="297"/>
                  </a:cubicBezTo>
                  <a:cubicBezTo>
                    <a:pt x="251" y="320"/>
                    <a:pt x="274" y="343"/>
                    <a:pt x="297" y="343"/>
                  </a:cubicBezTo>
                  <a:cubicBezTo>
                    <a:pt x="384" y="473"/>
                    <a:pt x="471" y="604"/>
                    <a:pt x="538" y="734"/>
                  </a:cubicBezTo>
                  <a:lnTo>
                    <a:pt x="538" y="734"/>
                  </a:lnTo>
                  <a:cubicBezTo>
                    <a:pt x="532" y="731"/>
                    <a:pt x="525" y="731"/>
                    <a:pt x="525" y="731"/>
                  </a:cubicBezTo>
                  <a:lnTo>
                    <a:pt x="525" y="731"/>
                  </a:lnTo>
                  <a:cubicBezTo>
                    <a:pt x="639" y="982"/>
                    <a:pt x="731" y="1233"/>
                    <a:pt x="776" y="1507"/>
                  </a:cubicBezTo>
                  <a:cubicBezTo>
                    <a:pt x="776" y="1484"/>
                    <a:pt x="776" y="1484"/>
                    <a:pt x="776" y="1461"/>
                  </a:cubicBezTo>
                  <a:cubicBezTo>
                    <a:pt x="845" y="1849"/>
                    <a:pt x="868" y="2237"/>
                    <a:pt x="845" y="2648"/>
                  </a:cubicBezTo>
                  <a:cubicBezTo>
                    <a:pt x="845" y="2625"/>
                    <a:pt x="845" y="2625"/>
                    <a:pt x="845" y="2602"/>
                  </a:cubicBezTo>
                  <a:cubicBezTo>
                    <a:pt x="822" y="2945"/>
                    <a:pt x="754" y="3287"/>
                    <a:pt x="639" y="3629"/>
                  </a:cubicBezTo>
                  <a:cubicBezTo>
                    <a:pt x="571" y="3812"/>
                    <a:pt x="480" y="3995"/>
                    <a:pt x="388" y="4154"/>
                  </a:cubicBezTo>
                  <a:cubicBezTo>
                    <a:pt x="320" y="4246"/>
                    <a:pt x="229" y="4337"/>
                    <a:pt x="137" y="4428"/>
                  </a:cubicBezTo>
                  <a:cubicBezTo>
                    <a:pt x="114" y="4428"/>
                    <a:pt x="92" y="4428"/>
                    <a:pt x="69" y="4451"/>
                  </a:cubicBezTo>
                  <a:cubicBezTo>
                    <a:pt x="46" y="4474"/>
                    <a:pt x="23" y="4520"/>
                    <a:pt x="0" y="4542"/>
                  </a:cubicBezTo>
                  <a:cubicBezTo>
                    <a:pt x="0" y="4588"/>
                    <a:pt x="0" y="4634"/>
                    <a:pt x="23" y="4679"/>
                  </a:cubicBezTo>
                  <a:cubicBezTo>
                    <a:pt x="46" y="4702"/>
                    <a:pt x="92" y="4748"/>
                    <a:pt x="137" y="4748"/>
                  </a:cubicBezTo>
                  <a:lnTo>
                    <a:pt x="229" y="4748"/>
                  </a:lnTo>
                  <a:cubicBezTo>
                    <a:pt x="251" y="4748"/>
                    <a:pt x="274" y="4725"/>
                    <a:pt x="297" y="4725"/>
                  </a:cubicBezTo>
                  <a:cubicBezTo>
                    <a:pt x="343" y="4679"/>
                    <a:pt x="366" y="4657"/>
                    <a:pt x="411" y="4634"/>
                  </a:cubicBezTo>
                  <a:cubicBezTo>
                    <a:pt x="480" y="4565"/>
                    <a:pt x="525" y="4497"/>
                    <a:pt x="594" y="4405"/>
                  </a:cubicBezTo>
                  <a:cubicBezTo>
                    <a:pt x="708" y="4246"/>
                    <a:pt x="822" y="4063"/>
                    <a:pt x="891" y="3881"/>
                  </a:cubicBezTo>
                  <a:cubicBezTo>
                    <a:pt x="1073" y="3424"/>
                    <a:pt x="1142" y="2968"/>
                    <a:pt x="1164" y="2511"/>
                  </a:cubicBezTo>
                  <a:cubicBezTo>
                    <a:pt x="1187" y="2032"/>
                    <a:pt x="1142" y="1552"/>
                    <a:pt x="1027" y="1096"/>
                  </a:cubicBezTo>
                  <a:cubicBezTo>
                    <a:pt x="913" y="708"/>
                    <a:pt x="731" y="343"/>
                    <a:pt x="434" y="46"/>
                  </a:cubicBezTo>
                  <a:cubicBezTo>
                    <a:pt x="411" y="23"/>
                    <a:pt x="388" y="0"/>
                    <a:pt x="343" y="0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8" name="Google Shape;3528;p36"/>
          <p:cNvSpPr txBox="1"/>
          <p:nvPr/>
        </p:nvSpPr>
        <p:spPr>
          <a:xfrm>
            <a:off x="611560" y="3363838"/>
            <a:ext cx="1928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Instagram</a:t>
            </a:r>
            <a:endParaRPr sz="2000" b="1"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529" name="Google Shape;3529;p36"/>
          <p:cNvSpPr txBox="1"/>
          <p:nvPr/>
        </p:nvSpPr>
        <p:spPr>
          <a:xfrm>
            <a:off x="683568" y="3795886"/>
            <a:ext cx="1928100" cy="70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r"/>
            <a:r>
              <a:rPr lang="pt-PT" sz="1600" dirty="0"/>
              <a:t> mais de 100 milhões de utilizadores ativos em abril </a:t>
            </a:r>
            <a:r>
              <a:rPr lang="pt-PT" sz="1600"/>
              <a:t>de 2015</a:t>
            </a:r>
            <a:endParaRPr sz="1600" dirty="0">
              <a:solidFill>
                <a:schemeClr val="dk2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3530" name="Google Shape;3530;p36"/>
          <p:cNvSpPr txBox="1"/>
          <p:nvPr/>
        </p:nvSpPr>
        <p:spPr>
          <a:xfrm>
            <a:off x="6588224" y="3363838"/>
            <a:ext cx="1928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TikTok</a:t>
            </a:r>
            <a:endParaRPr sz="2000" b="1"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531" name="Google Shape;3531;p36"/>
          <p:cNvSpPr txBox="1"/>
          <p:nvPr/>
        </p:nvSpPr>
        <p:spPr>
          <a:xfrm>
            <a:off x="6588224" y="3795886"/>
            <a:ext cx="2036540" cy="84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pt-PT" sz="1600" dirty="0"/>
              <a:t>teve 738 milhões de downloads no </a:t>
            </a:r>
            <a:r>
              <a:rPr lang="pt-PT" sz="1600" dirty="0" err="1"/>
              <a:t>Android</a:t>
            </a:r>
            <a:r>
              <a:rPr lang="pt-PT" sz="1600" dirty="0"/>
              <a:t> em 2019. 800 milhões de utilizadores ativos.</a:t>
            </a:r>
            <a:endParaRPr sz="1600" dirty="0">
              <a:solidFill>
                <a:srgbClr val="1B6480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3532" name="Google Shape;3532;p36"/>
          <p:cNvSpPr txBox="1"/>
          <p:nvPr/>
        </p:nvSpPr>
        <p:spPr>
          <a:xfrm>
            <a:off x="3563888" y="1131590"/>
            <a:ext cx="1928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Youtube</a:t>
            </a:r>
            <a:endParaRPr sz="2000" b="1"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533" name="Google Shape;3533;p36"/>
          <p:cNvSpPr txBox="1"/>
          <p:nvPr/>
        </p:nvSpPr>
        <p:spPr>
          <a:xfrm>
            <a:off x="3563888" y="1491630"/>
            <a:ext cx="1928100" cy="65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pt-PT" sz="1600" dirty="0"/>
              <a:t>disponibiliza diariamente 2000 milhões de vídeos</a:t>
            </a:r>
            <a:endParaRPr sz="1600" dirty="0">
              <a:solidFill>
                <a:schemeClr val="dk2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3534" name="Google Shape;3534;p36"/>
          <p:cNvSpPr txBox="1"/>
          <p:nvPr/>
        </p:nvSpPr>
        <p:spPr>
          <a:xfrm>
            <a:off x="755576" y="1923678"/>
            <a:ext cx="1928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Facebook</a:t>
            </a:r>
            <a:endParaRPr sz="2000" b="1"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535" name="Google Shape;3535;p36"/>
          <p:cNvSpPr txBox="1"/>
          <p:nvPr/>
        </p:nvSpPr>
        <p:spPr>
          <a:xfrm>
            <a:off x="683568" y="2355726"/>
            <a:ext cx="1928100" cy="743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pt-PT" sz="1600" dirty="0"/>
              <a:t>descarregadas 2,5 mil milhões de fotografias</a:t>
            </a:r>
            <a:endParaRPr sz="1600" dirty="0">
              <a:solidFill>
                <a:schemeClr val="dk2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3536" name="Google Shape;3536;p36"/>
          <p:cNvSpPr txBox="1"/>
          <p:nvPr/>
        </p:nvSpPr>
        <p:spPr>
          <a:xfrm>
            <a:off x="6516216" y="1923678"/>
            <a:ext cx="1928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pt-PT" sz="2000" b="1" dirty="0" err="1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Twitter</a:t>
            </a:r>
            <a:endParaRPr lang="en" sz="2000" b="1"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537" name="Google Shape;3537;p36"/>
          <p:cNvSpPr txBox="1"/>
          <p:nvPr/>
        </p:nvSpPr>
        <p:spPr>
          <a:xfrm>
            <a:off x="6516216" y="2355726"/>
            <a:ext cx="192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pt-PT" sz="1600" dirty="0"/>
              <a:t>regista cerca de 750 </a:t>
            </a:r>
            <a:r>
              <a:rPr lang="pt-PT" sz="1600" i="1" dirty="0" err="1"/>
              <a:t>tweets</a:t>
            </a:r>
            <a:r>
              <a:rPr lang="pt-PT" sz="1600" i="1" dirty="0"/>
              <a:t> </a:t>
            </a:r>
            <a:r>
              <a:rPr lang="pt-PT" sz="1600" dirty="0"/>
              <a:t>por segundo</a:t>
            </a:r>
            <a:endParaRPr sz="1600" dirty="0">
              <a:solidFill>
                <a:srgbClr val="1B6480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538" name="Google Shape;3538;p36"/>
          <p:cNvCxnSpPr/>
          <p:nvPr/>
        </p:nvCxnSpPr>
        <p:spPr>
          <a:xfrm>
            <a:off x="4499992" y="2211710"/>
            <a:ext cx="0" cy="1008112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539" name="Google Shape;3539;p36"/>
          <p:cNvCxnSpPr/>
          <p:nvPr/>
        </p:nvCxnSpPr>
        <p:spPr>
          <a:xfrm>
            <a:off x="2699792" y="3579862"/>
            <a:ext cx="7557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540" name="Google Shape;3540;p36"/>
          <p:cNvCxnSpPr/>
          <p:nvPr/>
        </p:nvCxnSpPr>
        <p:spPr>
          <a:xfrm>
            <a:off x="5796136" y="3507854"/>
            <a:ext cx="1008112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3541" name="Google Shape;3541;p36"/>
          <p:cNvCxnSpPr/>
          <p:nvPr/>
        </p:nvCxnSpPr>
        <p:spPr>
          <a:xfrm>
            <a:off x="2771800" y="2139702"/>
            <a:ext cx="1085400" cy="10185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542" name="Google Shape;3542;p36"/>
          <p:cNvCxnSpPr/>
          <p:nvPr/>
        </p:nvCxnSpPr>
        <p:spPr>
          <a:xfrm flipH="1">
            <a:off x="5508104" y="2139702"/>
            <a:ext cx="1141500" cy="10170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77" name="Rectângulo 176"/>
          <p:cNvSpPr/>
          <p:nvPr/>
        </p:nvSpPr>
        <p:spPr>
          <a:xfrm>
            <a:off x="1728192" y="455872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PT" sz="1600" b="1" dirty="0"/>
              <a:t>A taxa de crescimento de tráfego da Internet cresce cerca de 45% ao ano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7480266" y="1316313"/>
            <a:ext cx="1484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solidFill>
                  <a:srgbClr val="FF0000"/>
                </a:solidFill>
              </a:rPr>
              <a:t>INFODEMIA?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23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4824536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+mj-lt"/>
              </a:rPr>
              <a:t>Literacia</a:t>
            </a:r>
            <a:r>
              <a:rPr lang="en" dirty="0"/>
              <a:t> </a:t>
            </a:r>
            <a:r>
              <a:rPr lang="en" sz="2400" dirty="0">
                <a:latin typeface="+mj-lt"/>
              </a:rPr>
              <a:t>da Leitura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  <a:p>
            <a:endParaRPr lang="pt-P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896" y="771550"/>
            <a:ext cx="1606091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 descr="Galaxy Z Flip: O telemóvel de 1529€ esgotou em Portugal"/>
          <p:cNvPicPr>
            <a:picLocks noChangeAspect="1" noChangeArrowheads="1"/>
          </p:cNvPicPr>
          <p:nvPr/>
        </p:nvPicPr>
        <p:blipFill>
          <a:blip r:embed="rId4"/>
          <a:srcRect l="17078" r="21440"/>
          <a:stretch>
            <a:fillRect/>
          </a:stretch>
        </p:blipFill>
        <p:spPr bwMode="auto">
          <a:xfrm>
            <a:off x="7524328" y="1131590"/>
            <a:ext cx="1453555" cy="1329866"/>
          </a:xfrm>
          <a:prstGeom prst="rect">
            <a:avLst/>
          </a:prstGeom>
          <a:noFill/>
        </p:spPr>
      </p:pic>
      <p:sp>
        <p:nvSpPr>
          <p:cNvPr id="2058" name="AutoShape 10" descr="Kobo Libra H2O preto, Kobo Libra H2O bran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2060" name="Picture 12" descr="Quais são os melhores e-reader do mercado? Descubra! | The Shoppers"/>
          <p:cNvPicPr>
            <a:picLocks noChangeAspect="1" noChangeArrowheads="1"/>
          </p:cNvPicPr>
          <p:nvPr/>
        </p:nvPicPr>
        <p:blipFill>
          <a:blip r:embed="rId5"/>
          <a:srcRect l="28686" r="28285" b="1647"/>
          <a:stretch>
            <a:fillRect/>
          </a:stretch>
        </p:blipFill>
        <p:spPr bwMode="auto">
          <a:xfrm>
            <a:off x="7524328" y="2571750"/>
            <a:ext cx="1449161" cy="1656184"/>
          </a:xfrm>
          <a:prstGeom prst="rect">
            <a:avLst/>
          </a:prstGeom>
          <a:noFill/>
        </p:spPr>
      </p:pic>
      <p:pic>
        <p:nvPicPr>
          <p:cNvPr id="2064" name="Picture 16" descr="Melhor Tablet Para Ler Livros | Tecnologia - Cultura Mix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39952" y="2787774"/>
            <a:ext cx="2749789" cy="1672967"/>
          </a:xfrm>
          <a:prstGeom prst="rect">
            <a:avLst/>
          </a:prstGeom>
          <a:noFill/>
        </p:spPr>
      </p:pic>
      <p:pic>
        <p:nvPicPr>
          <p:cNvPr id="2068" name="Picture 20" descr="https://blog.dataplus.com.br/wp-content/uploads/2015/12/pc-all-in-one.jpg"/>
          <p:cNvPicPr>
            <a:picLocks noChangeAspect="1" noChangeArrowheads="1"/>
          </p:cNvPicPr>
          <p:nvPr/>
        </p:nvPicPr>
        <p:blipFill>
          <a:blip r:embed="rId7"/>
          <a:srcRect l="15381" r="13481"/>
          <a:stretch>
            <a:fillRect/>
          </a:stretch>
        </p:blipFill>
        <p:spPr bwMode="auto">
          <a:xfrm>
            <a:off x="5364088" y="771550"/>
            <a:ext cx="2091317" cy="1839753"/>
          </a:xfrm>
          <a:prstGeom prst="rect">
            <a:avLst/>
          </a:prstGeom>
          <a:noFill/>
        </p:spPr>
      </p:pic>
      <p:sp>
        <p:nvSpPr>
          <p:cNvPr id="17" name="Rectângulo 16"/>
          <p:cNvSpPr/>
          <p:nvPr/>
        </p:nvSpPr>
        <p:spPr>
          <a:xfrm>
            <a:off x="179512" y="843558"/>
            <a:ext cx="334786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dirty="0"/>
              <a:t>A literacia da leitura inclui o uso, reflexão e compreensão de textos multimodais. Integra também o domínio de diferentes formas de expressão: oral, escrita e multimédia.</a:t>
            </a:r>
          </a:p>
          <a:p>
            <a:pPr algn="just"/>
            <a:r>
              <a:rPr lang="pt-PT" dirty="0"/>
              <a:t>A leitura é, desde sempre, condição indispensável de acesso ao conhecimento. Ler de diferentes formas </a:t>
            </a:r>
            <a:r>
              <a:rPr lang="pt-PT" i="1" dirty="0"/>
              <a:t>(</a:t>
            </a:r>
            <a:r>
              <a:rPr lang="pt-PT" i="1" dirty="0" err="1"/>
              <a:t>skimming</a:t>
            </a:r>
            <a:r>
              <a:rPr lang="pt-PT" i="1" dirty="0"/>
              <a:t>, </a:t>
            </a:r>
            <a:r>
              <a:rPr lang="pt-PT" i="1" dirty="0" err="1"/>
              <a:t>scanning</a:t>
            </a:r>
            <a:r>
              <a:rPr lang="pt-PT" i="1" dirty="0"/>
              <a:t>, leitura intensiva, leitura extensiva) </a:t>
            </a:r>
            <a:r>
              <a:rPr lang="pt-PT" dirty="0"/>
              <a:t>e com diferentes objetivos (por prazer, para obter informação rápida, para estudar…)</a:t>
            </a:r>
          </a:p>
          <a:p>
            <a:pPr algn="just"/>
            <a:r>
              <a:rPr lang="pt-PT" dirty="0"/>
              <a:t>A BE deve proporcionar ambientes formativos e de acolhimento promotores da leitura, de uma cidadania ativa e da aprendizagem ao longo da vida.</a:t>
            </a:r>
          </a:p>
          <a:p>
            <a:pPr algn="r"/>
            <a:endParaRPr lang="pt-PT" dirty="0"/>
          </a:p>
        </p:txBody>
      </p:sp>
      <p:sp>
        <p:nvSpPr>
          <p:cNvPr id="18" name="Rectângulo 17"/>
          <p:cNvSpPr/>
          <p:nvPr/>
        </p:nvSpPr>
        <p:spPr>
          <a:xfrm>
            <a:off x="3635896" y="4515966"/>
            <a:ext cx="55081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/>
              <a:t>Lemos agora em diferentes suportes e já não temos em conta apenas o texto, mas também o hipertexto.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23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4824536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+mj-lt"/>
              </a:rPr>
              <a:t>Imagens da escola atual</a:t>
            </a:r>
          </a:p>
        </p:txBody>
      </p:sp>
      <p:sp>
        <p:nvSpPr>
          <p:cNvPr id="2058" name="AutoShape 10" descr="Kobo Libra H2O preto, Kobo Libra H2O bran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1" name="Imagem 10"/>
          <p:cNvPicPr/>
          <p:nvPr/>
        </p:nvPicPr>
        <p:blipFill>
          <a:blip r:embed="rId3"/>
          <a:srcRect l="20664" t="7329" r="21997"/>
          <a:stretch>
            <a:fillRect/>
          </a:stretch>
        </p:blipFill>
        <p:spPr bwMode="auto">
          <a:xfrm>
            <a:off x="4644008" y="843558"/>
            <a:ext cx="180020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4"/>
          <a:srcRect l="21915" r="21709"/>
          <a:stretch>
            <a:fillRect/>
          </a:stretch>
        </p:blipFill>
        <p:spPr bwMode="auto">
          <a:xfrm>
            <a:off x="2699792" y="843558"/>
            <a:ext cx="1728192" cy="1915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8" name="Picture 4"/>
          <p:cNvPicPr>
            <a:picLocks noChangeAspect="1" noChangeArrowheads="1"/>
          </p:cNvPicPr>
          <p:nvPr/>
        </p:nvPicPr>
        <p:blipFill>
          <a:blip r:embed="rId5"/>
          <a:srcRect l="25771" r="24669"/>
          <a:stretch>
            <a:fillRect/>
          </a:stretch>
        </p:blipFill>
        <p:spPr bwMode="auto">
          <a:xfrm>
            <a:off x="335183" y="2776929"/>
            <a:ext cx="1719453" cy="216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5" name="Picture 11" descr="Proibir o telemóvel na escola? Pais, professores e especialistas discordam  - D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32240" y="1131590"/>
            <a:ext cx="2160239" cy="1440159"/>
          </a:xfrm>
          <a:prstGeom prst="rect">
            <a:avLst/>
          </a:prstGeom>
          <a:noFill/>
        </p:spPr>
      </p:pic>
      <p:pic>
        <p:nvPicPr>
          <p:cNvPr id="108557" name="Picture 13" descr="Deitados em puffs e de telemóvel na mão. Bem-vindos à sala de aula | Sala  de aula, Salas, Aulas"/>
          <p:cNvPicPr>
            <a:picLocks noChangeAspect="1" noChangeArrowheads="1"/>
          </p:cNvPicPr>
          <p:nvPr/>
        </p:nvPicPr>
        <p:blipFill>
          <a:blip r:embed="rId7"/>
          <a:srcRect l="4073" r="13514"/>
          <a:stretch>
            <a:fillRect/>
          </a:stretch>
        </p:blipFill>
        <p:spPr bwMode="auto">
          <a:xfrm>
            <a:off x="179512" y="843558"/>
            <a:ext cx="2284708" cy="1849093"/>
          </a:xfrm>
          <a:prstGeom prst="rect">
            <a:avLst/>
          </a:prstGeom>
          <a:noFill/>
        </p:spPr>
      </p:pic>
      <p:sp>
        <p:nvSpPr>
          <p:cNvPr id="10" name="Rectângulo 9"/>
          <p:cNvSpPr/>
          <p:nvPr/>
        </p:nvSpPr>
        <p:spPr>
          <a:xfrm>
            <a:off x="2159224" y="3003799"/>
            <a:ext cx="68772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dirty="0"/>
              <a:t>    Nas salas de aula, os tempos e os ritmos de lecionação tendem a tornar-se mais curtos e dinâmicos e as aprendizagens ultrapassam os lugares formais de ensino, sendo, cada vez mais, realizadas em ambientes digitais e em contextos sociais de comunicação, partilha e atividade de grupo. Esta realidade requer novas necessidades e </a:t>
            </a:r>
            <a:r>
              <a:rPr lang="pt-PT" b="1" dirty="0"/>
              <a:t>as BE respondem aos novos desafios, constituindo-se como espaços de acolhimento diário, orientação e apoio aos alunos, personalizado ou em grupo, ajudando-os nas suas atividades pessoais e escolares.</a:t>
            </a:r>
          </a:p>
          <a:p>
            <a:pPr algn="just"/>
            <a:r>
              <a:rPr lang="pt-PT" b="1" dirty="0"/>
              <a:t>    APRENDER A QUALQUER HORA, EM QUALQUER LUGAR …</a:t>
            </a:r>
          </a:p>
          <a:p>
            <a:endParaRPr lang="pt-P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23"/>
          <p:cNvSpPr txBox="1">
            <a:spLocks noGrp="1"/>
          </p:cNvSpPr>
          <p:nvPr>
            <p:ph type="title"/>
          </p:nvPr>
        </p:nvSpPr>
        <p:spPr>
          <a:xfrm>
            <a:off x="107504" y="699542"/>
            <a:ext cx="7920880" cy="64807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+mj-lt"/>
              </a:rPr>
              <a:t>Como transformar</a:t>
            </a:r>
            <a:r>
              <a:rPr lang="en" sz="2400" dirty="0"/>
              <a:t> </a:t>
            </a:r>
            <a:r>
              <a:rPr lang="en" sz="2400" dirty="0">
                <a:latin typeface="+mj-lt"/>
              </a:rPr>
              <a:t>a informação em conhecimento?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552" y="1203598"/>
            <a:ext cx="4896544" cy="3668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A fábrica do cretino digital alerta para os perigos dos ecrãs – Página 2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8"/>
          <a:stretch/>
        </p:blipFill>
        <p:spPr bwMode="auto">
          <a:xfrm>
            <a:off x="5436767" y="1746422"/>
            <a:ext cx="1795351" cy="265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a fabrica de cretinos digitales - Michel Desmurget - Compra Livros ou  ebook na Fnac.pt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7" t="1850" r="17266" b="1"/>
          <a:stretch/>
        </p:blipFill>
        <p:spPr bwMode="auto">
          <a:xfrm>
            <a:off x="7380312" y="1808747"/>
            <a:ext cx="1656626" cy="245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23"/>
          <p:cNvSpPr txBox="1">
            <a:spLocks noGrp="1"/>
          </p:cNvSpPr>
          <p:nvPr>
            <p:ph type="title"/>
          </p:nvPr>
        </p:nvSpPr>
        <p:spPr>
          <a:xfrm>
            <a:off x="0" y="195486"/>
            <a:ext cx="3995936" cy="6447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+mj-lt"/>
              </a:rPr>
              <a:t>BE: espaço privilegiado</a:t>
            </a:r>
          </a:p>
        </p:txBody>
      </p:sp>
      <p:sp>
        <p:nvSpPr>
          <p:cNvPr id="2058" name="AutoShape 10" descr="Kobo Libra H2O preto, Kobo Libra H2O bran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2050" name="Picture 2" descr="ABC da Educação Inovadora] C de Competências do Século 21 | Amplific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771550"/>
            <a:ext cx="2051720" cy="2006528"/>
          </a:xfrm>
          <a:prstGeom prst="rect">
            <a:avLst/>
          </a:prstGeom>
          <a:noFill/>
        </p:spPr>
      </p:pic>
      <p:pic>
        <p:nvPicPr>
          <p:cNvPr id="2052" name="Picture 4" descr="Livros em movimento na biblioteca. Bruno Algarve"/>
          <p:cNvPicPr>
            <a:picLocks noChangeAspect="1" noChangeArrowheads="1"/>
          </p:cNvPicPr>
          <p:nvPr/>
        </p:nvPicPr>
        <p:blipFill>
          <a:blip r:embed="rId4"/>
          <a:srcRect t="20000"/>
          <a:stretch>
            <a:fillRect/>
          </a:stretch>
        </p:blipFill>
        <p:spPr bwMode="auto">
          <a:xfrm>
            <a:off x="3275856" y="1779662"/>
            <a:ext cx="2808312" cy="1641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Oval 15"/>
          <p:cNvSpPr/>
          <p:nvPr/>
        </p:nvSpPr>
        <p:spPr>
          <a:xfrm>
            <a:off x="3779912" y="0"/>
            <a:ext cx="1872208" cy="1656184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>
                <a:solidFill>
                  <a:schemeClr val="tx1"/>
                </a:solidFill>
              </a:rPr>
              <a:t>Criar oportunidades e experiências de leitura</a:t>
            </a:r>
            <a:endParaRPr lang="pt-PT" dirty="0">
              <a:ln>
                <a:solidFill>
                  <a:schemeClr val="tx2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300192" y="771550"/>
            <a:ext cx="1872208" cy="1656184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>
                <a:solidFill>
                  <a:schemeClr val="tx1"/>
                </a:solidFill>
              </a:rPr>
              <a:t>Conetividade</a:t>
            </a:r>
          </a:p>
          <a:p>
            <a:pPr algn="ctr"/>
            <a:r>
              <a:rPr lang="pt-PT" dirty="0">
                <a:solidFill>
                  <a:schemeClr val="tx1"/>
                </a:solidFill>
              </a:rPr>
              <a:t>para ligar os utilizadores ao mundo</a:t>
            </a:r>
          </a:p>
        </p:txBody>
      </p:sp>
      <p:sp>
        <p:nvSpPr>
          <p:cNvPr id="20" name="Oval 19"/>
          <p:cNvSpPr/>
          <p:nvPr/>
        </p:nvSpPr>
        <p:spPr>
          <a:xfrm>
            <a:off x="2267744" y="3507854"/>
            <a:ext cx="1872208" cy="1635646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>
                <a:solidFill>
                  <a:schemeClr val="tx1"/>
                </a:solidFill>
              </a:rPr>
              <a:t>Criação de conhecimento</a:t>
            </a:r>
          </a:p>
        </p:txBody>
      </p:sp>
      <p:sp>
        <p:nvSpPr>
          <p:cNvPr id="21" name="Oval 20"/>
          <p:cNvSpPr/>
          <p:nvPr/>
        </p:nvSpPr>
        <p:spPr>
          <a:xfrm>
            <a:off x="6660232" y="2715766"/>
            <a:ext cx="1736576" cy="1592560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>
                <a:solidFill>
                  <a:schemeClr val="tx1"/>
                </a:solidFill>
              </a:rPr>
              <a:t>Colaboração formal e informal de apoio ao currículo</a:t>
            </a:r>
          </a:p>
        </p:txBody>
      </p:sp>
      <p:sp>
        <p:nvSpPr>
          <p:cNvPr id="22" name="Oval 21"/>
          <p:cNvSpPr/>
          <p:nvPr/>
        </p:nvSpPr>
        <p:spPr>
          <a:xfrm>
            <a:off x="4572000" y="3550940"/>
            <a:ext cx="1736576" cy="1592560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>
                <a:solidFill>
                  <a:schemeClr val="tx1"/>
                </a:solidFill>
              </a:rPr>
              <a:t>Comunidade pois aprender é um ato social</a:t>
            </a:r>
          </a:p>
        </p:txBody>
      </p:sp>
      <p:pic>
        <p:nvPicPr>
          <p:cNvPr id="2054" name="Picture 6" descr="21 Lições para o Século XXI, Yuval Noah Harari - Livro - Bertra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536" y="2787774"/>
            <a:ext cx="1481658" cy="22402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23"/>
          <p:cNvSpPr txBox="1">
            <a:spLocks noGrp="1"/>
          </p:cNvSpPr>
          <p:nvPr>
            <p:ph type="title"/>
          </p:nvPr>
        </p:nvSpPr>
        <p:spPr>
          <a:xfrm>
            <a:off x="323528" y="123478"/>
            <a:ext cx="3995936" cy="6447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+mj-lt"/>
              </a:rPr>
              <a:t>Se não podes vencê-los...</a:t>
            </a:r>
          </a:p>
        </p:txBody>
      </p:sp>
      <p:sp>
        <p:nvSpPr>
          <p:cNvPr id="2058" name="AutoShape 10" descr="Kobo Libra H2O preto, Kobo Libra H2O bran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16" name="Arredondar Rectângulo de Canto Diagonal 15"/>
          <p:cNvSpPr/>
          <p:nvPr/>
        </p:nvSpPr>
        <p:spPr>
          <a:xfrm>
            <a:off x="3563888" y="627534"/>
            <a:ext cx="1872208" cy="1656184"/>
          </a:xfrm>
          <a:prstGeom prst="round2DiagRect">
            <a:avLst/>
          </a:prstGeom>
          <a:solidFill>
            <a:schemeClr val="tx1">
              <a:lumMod val="10000"/>
              <a:lumOff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PT" dirty="0"/>
              <a:t>movimento BYOD (</a:t>
            </a:r>
            <a:r>
              <a:rPr lang="pt-PT" i="1" dirty="0" err="1"/>
              <a:t>Bring</a:t>
            </a:r>
            <a:r>
              <a:rPr lang="pt-PT" i="1" dirty="0"/>
              <a:t> </a:t>
            </a:r>
            <a:r>
              <a:rPr lang="pt-PT" i="1" dirty="0" err="1"/>
              <a:t>your</a:t>
            </a:r>
            <a:r>
              <a:rPr lang="pt-PT" i="1" dirty="0"/>
              <a:t> </a:t>
            </a:r>
            <a:r>
              <a:rPr lang="pt-PT" i="1" dirty="0" err="1"/>
              <a:t>own</a:t>
            </a:r>
            <a:r>
              <a:rPr lang="pt-PT" i="1" dirty="0"/>
              <a:t> </a:t>
            </a:r>
            <a:r>
              <a:rPr lang="pt-PT" i="1" dirty="0" err="1"/>
              <a:t>device</a:t>
            </a:r>
            <a:r>
              <a:rPr lang="pt-PT" i="1" dirty="0"/>
              <a:t>) </a:t>
            </a:r>
            <a:endParaRPr lang="pt-PT" dirty="0">
              <a:ln>
                <a:solidFill>
                  <a:schemeClr val="tx2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Arredondar Rectângulo de Canto Diagonal 17"/>
          <p:cNvSpPr/>
          <p:nvPr/>
        </p:nvSpPr>
        <p:spPr>
          <a:xfrm>
            <a:off x="5940152" y="771550"/>
            <a:ext cx="1656184" cy="1512168"/>
          </a:xfrm>
          <a:prstGeom prst="round2DiagRect">
            <a:avLst/>
          </a:prstGeom>
          <a:solidFill>
            <a:schemeClr val="tx1">
              <a:lumMod val="10000"/>
              <a:lumOff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PT" dirty="0">
                <a:solidFill>
                  <a:schemeClr val="dk1"/>
                </a:solidFill>
              </a:rPr>
              <a:t>Expandir o Mobile </a:t>
            </a:r>
            <a:r>
              <a:rPr lang="pt-PT" dirty="0" err="1">
                <a:solidFill>
                  <a:schemeClr val="dk1"/>
                </a:solidFill>
              </a:rPr>
              <a:t>learning</a:t>
            </a:r>
            <a:endParaRPr lang="pt-PT" dirty="0">
              <a:solidFill>
                <a:schemeClr val="dk1"/>
              </a:solidFill>
            </a:endParaRPr>
          </a:p>
        </p:txBody>
      </p:sp>
      <p:sp>
        <p:nvSpPr>
          <p:cNvPr id="20" name="Arredondar Rectângulo de Canto Diagonal 19"/>
          <p:cNvSpPr/>
          <p:nvPr/>
        </p:nvSpPr>
        <p:spPr>
          <a:xfrm>
            <a:off x="755576" y="3075806"/>
            <a:ext cx="1872208" cy="1584176"/>
          </a:xfrm>
          <a:prstGeom prst="round2DiagRect">
            <a:avLst/>
          </a:prstGeom>
          <a:solidFill>
            <a:schemeClr val="tx1">
              <a:lumMod val="10000"/>
              <a:lumOff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PT" dirty="0">
                <a:solidFill>
                  <a:schemeClr val="dk1"/>
                </a:solidFill>
              </a:rPr>
              <a:t>facilitar o acesso livre a </a:t>
            </a:r>
            <a:r>
              <a:rPr lang="pt-PT" dirty="0" err="1">
                <a:solidFill>
                  <a:schemeClr val="dk1"/>
                </a:solidFill>
              </a:rPr>
              <a:t>OERs</a:t>
            </a:r>
            <a:r>
              <a:rPr lang="pt-PT" dirty="0">
                <a:solidFill>
                  <a:schemeClr val="dk1"/>
                </a:solidFill>
              </a:rPr>
              <a:t> (Open </a:t>
            </a:r>
            <a:r>
              <a:rPr lang="pt-PT" dirty="0" err="1">
                <a:solidFill>
                  <a:schemeClr val="dk1"/>
                </a:solidFill>
              </a:rPr>
              <a:t>Educational</a:t>
            </a:r>
            <a:r>
              <a:rPr lang="pt-PT" dirty="0">
                <a:solidFill>
                  <a:schemeClr val="dk1"/>
                </a:solidFill>
              </a:rPr>
              <a:t> </a:t>
            </a:r>
            <a:r>
              <a:rPr lang="pt-PT" dirty="0" err="1">
                <a:solidFill>
                  <a:schemeClr val="dk1"/>
                </a:solidFill>
              </a:rPr>
              <a:t>Resources</a:t>
            </a:r>
            <a:r>
              <a:rPr lang="pt-PT" dirty="0">
                <a:solidFill>
                  <a:schemeClr val="dk1"/>
                </a:solidFill>
              </a:rPr>
              <a:t>)</a:t>
            </a:r>
          </a:p>
        </p:txBody>
      </p:sp>
      <p:sp>
        <p:nvSpPr>
          <p:cNvPr id="21" name="Arredondar Rectângulo de Canto Diagonal 20"/>
          <p:cNvSpPr/>
          <p:nvPr/>
        </p:nvSpPr>
        <p:spPr>
          <a:xfrm>
            <a:off x="6084168" y="3075806"/>
            <a:ext cx="2088232" cy="1584176"/>
          </a:xfrm>
          <a:prstGeom prst="round2DiagRect">
            <a:avLst/>
          </a:prstGeom>
          <a:solidFill>
            <a:schemeClr val="tx1">
              <a:lumMod val="10000"/>
              <a:lumOff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PT" i="1" dirty="0" err="1">
                <a:solidFill>
                  <a:schemeClr val="tx1"/>
                </a:solidFill>
              </a:rPr>
              <a:t>Gamificação</a:t>
            </a:r>
            <a:endParaRPr lang="pt-PT" i="1" dirty="0">
              <a:solidFill>
                <a:schemeClr val="tx1"/>
              </a:solidFill>
            </a:endParaRPr>
          </a:p>
          <a:p>
            <a:pPr algn="ctr"/>
            <a:r>
              <a:rPr lang="pt-PT" dirty="0">
                <a:solidFill>
                  <a:schemeClr val="tx1"/>
                </a:solidFill>
              </a:rPr>
              <a:t>uso dos novos jogos interativos como recurso educativo </a:t>
            </a:r>
          </a:p>
        </p:txBody>
      </p:sp>
      <p:sp>
        <p:nvSpPr>
          <p:cNvPr id="22" name="Arredondar Rectângulo de Canto Diagonal 21"/>
          <p:cNvSpPr/>
          <p:nvPr/>
        </p:nvSpPr>
        <p:spPr>
          <a:xfrm>
            <a:off x="3131840" y="3075806"/>
            <a:ext cx="2160240" cy="1656184"/>
          </a:xfrm>
          <a:prstGeom prst="round2DiagRect">
            <a:avLst/>
          </a:prstGeom>
          <a:solidFill>
            <a:schemeClr val="tx1">
              <a:lumMod val="10000"/>
              <a:lumOff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PT" dirty="0" err="1">
                <a:solidFill>
                  <a:schemeClr val="dk1"/>
                </a:solidFill>
              </a:rPr>
              <a:t>Maker</a:t>
            </a:r>
            <a:r>
              <a:rPr lang="pt-PT" dirty="0">
                <a:solidFill>
                  <a:schemeClr val="dk1"/>
                </a:solidFill>
              </a:rPr>
              <a:t> </a:t>
            </a:r>
            <a:r>
              <a:rPr lang="pt-PT" dirty="0" err="1">
                <a:solidFill>
                  <a:schemeClr val="dk1"/>
                </a:solidFill>
              </a:rPr>
              <a:t>spaces</a:t>
            </a:r>
            <a:endParaRPr lang="pt-PT" dirty="0">
              <a:solidFill>
                <a:schemeClr val="dk1"/>
              </a:solidFill>
            </a:endParaRPr>
          </a:p>
          <a:p>
            <a:pPr algn="ctr"/>
            <a:r>
              <a:rPr lang="pt-PT" dirty="0">
                <a:solidFill>
                  <a:schemeClr val="dk1"/>
                </a:solidFill>
              </a:rPr>
              <a:t>facultam recursos de informação acrescidos e ferramentas de produção e partilha de conteúdos</a:t>
            </a:r>
          </a:p>
        </p:txBody>
      </p:sp>
      <p:sp>
        <p:nvSpPr>
          <p:cNvPr id="12" name="Rectângulo 11"/>
          <p:cNvSpPr/>
          <p:nvPr/>
        </p:nvSpPr>
        <p:spPr>
          <a:xfrm>
            <a:off x="4355976" y="2355726"/>
            <a:ext cx="44644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>
                <a:hlinkClick r:id="rId3"/>
              </a:rPr>
              <a:t>http://moblearn21.blogspot.com/2011/03/estudos-e-projectos-de-m-learning-em.html</a:t>
            </a:r>
            <a:endParaRPr lang="pt-PT" dirty="0"/>
          </a:p>
          <a:p>
            <a:endParaRPr lang="pt-PT" dirty="0"/>
          </a:p>
        </p:txBody>
      </p:sp>
      <p:sp>
        <p:nvSpPr>
          <p:cNvPr id="13" name="Arredondar Rectângulo de Canto Diagonal 12"/>
          <p:cNvSpPr/>
          <p:nvPr/>
        </p:nvSpPr>
        <p:spPr>
          <a:xfrm>
            <a:off x="971600" y="915566"/>
            <a:ext cx="2088232" cy="1728192"/>
          </a:xfrm>
          <a:prstGeom prst="round2DiagRect">
            <a:avLst/>
          </a:prstGeom>
          <a:solidFill>
            <a:schemeClr val="tx1">
              <a:lumMod val="10000"/>
              <a:lumOff val="9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PT" dirty="0"/>
              <a:t>Curadoria de conteúdos </a:t>
            </a:r>
          </a:p>
          <a:p>
            <a:pPr algn="ctr"/>
            <a:r>
              <a:rPr lang="pt-PT" dirty="0">
                <a:solidFill>
                  <a:schemeClr val="dk1"/>
                </a:solidFill>
              </a:rPr>
              <a:t>(reunir, avaliar, partilhar conteúdos sobre um tema)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7" name="Google Shape;3347;p35"/>
          <p:cNvSpPr txBox="1">
            <a:spLocks noGrp="1"/>
          </p:cNvSpPr>
          <p:nvPr>
            <p:ph type="title"/>
          </p:nvPr>
        </p:nvSpPr>
        <p:spPr>
          <a:xfrm>
            <a:off x="4860032" y="267494"/>
            <a:ext cx="4104456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+mj-lt"/>
              </a:rPr>
              <a:t>Evolução</a:t>
            </a:r>
            <a:r>
              <a:rPr lang="en" dirty="0"/>
              <a:t> </a:t>
            </a:r>
            <a:r>
              <a:rPr lang="en" sz="2400" dirty="0">
                <a:latin typeface="+mj-lt"/>
              </a:rPr>
              <a:t>de um conceito</a:t>
            </a:r>
          </a:p>
        </p:txBody>
      </p:sp>
      <p:grpSp>
        <p:nvGrpSpPr>
          <p:cNvPr id="3348" name="Google Shape;3348;p35"/>
          <p:cNvGrpSpPr/>
          <p:nvPr/>
        </p:nvGrpSpPr>
        <p:grpSpPr>
          <a:xfrm flipH="1">
            <a:off x="1145339" y="1968838"/>
            <a:ext cx="6542011" cy="2068391"/>
            <a:chOff x="1456650" y="1968838"/>
            <a:chExt cx="6542011" cy="2068391"/>
          </a:xfrm>
        </p:grpSpPr>
        <p:grpSp>
          <p:nvGrpSpPr>
            <p:cNvPr id="3349" name="Google Shape;3349;p35"/>
            <p:cNvGrpSpPr/>
            <p:nvPr/>
          </p:nvGrpSpPr>
          <p:grpSpPr>
            <a:xfrm>
              <a:off x="1525093" y="1968838"/>
              <a:ext cx="5825515" cy="1835310"/>
              <a:chOff x="1450025" y="1700525"/>
              <a:chExt cx="4500900" cy="1417775"/>
            </a:xfrm>
          </p:grpSpPr>
          <p:sp>
            <p:nvSpPr>
              <p:cNvPr id="3350" name="Google Shape;3350;p35"/>
              <p:cNvSpPr/>
              <p:nvPr/>
            </p:nvSpPr>
            <p:spPr>
              <a:xfrm>
                <a:off x="5929350" y="1837275"/>
                <a:ext cx="21575" cy="23950"/>
              </a:xfrm>
              <a:custGeom>
                <a:avLst/>
                <a:gdLst/>
                <a:ahLst/>
                <a:cxnLst/>
                <a:rect l="l" t="t" r="r" b="b"/>
                <a:pathLst>
                  <a:path w="863" h="958" extrusionOk="0">
                    <a:moveTo>
                      <a:pt x="251" y="1"/>
                    </a:moveTo>
                    <a:lnTo>
                      <a:pt x="1" y="753"/>
                    </a:lnTo>
                    <a:cubicBezTo>
                      <a:pt x="408" y="879"/>
                      <a:pt x="612" y="957"/>
                      <a:pt x="612" y="957"/>
                    </a:cubicBezTo>
                    <a:lnTo>
                      <a:pt x="863" y="205"/>
                    </a:lnTo>
                    <a:cubicBezTo>
                      <a:pt x="863" y="205"/>
                      <a:pt x="659" y="142"/>
                      <a:pt x="25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1" name="Google Shape;3351;p35"/>
              <p:cNvSpPr/>
              <p:nvPr/>
            </p:nvSpPr>
            <p:spPr>
              <a:xfrm>
                <a:off x="1499000" y="1700525"/>
                <a:ext cx="4405300" cy="1417775"/>
              </a:xfrm>
              <a:custGeom>
                <a:avLst/>
                <a:gdLst/>
                <a:ahLst/>
                <a:cxnLst/>
                <a:rect l="l" t="t" r="r" b="b"/>
                <a:pathLst>
                  <a:path w="176212" h="56711" extrusionOk="0">
                    <a:moveTo>
                      <a:pt x="149236" y="1"/>
                    </a:moveTo>
                    <a:lnTo>
                      <a:pt x="149220" y="784"/>
                    </a:lnTo>
                    <a:cubicBezTo>
                      <a:pt x="149643" y="800"/>
                      <a:pt x="150082" y="800"/>
                      <a:pt x="150521" y="816"/>
                    </a:cubicBezTo>
                    <a:lnTo>
                      <a:pt x="150553" y="32"/>
                    </a:lnTo>
                    <a:cubicBezTo>
                      <a:pt x="150098" y="16"/>
                      <a:pt x="149659" y="16"/>
                      <a:pt x="149236" y="1"/>
                    </a:cubicBezTo>
                    <a:close/>
                    <a:moveTo>
                      <a:pt x="147904" y="16"/>
                    </a:moveTo>
                    <a:cubicBezTo>
                      <a:pt x="147465" y="16"/>
                      <a:pt x="147026" y="32"/>
                      <a:pt x="146587" y="63"/>
                    </a:cubicBezTo>
                    <a:lnTo>
                      <a:pt x="146634" y="847"/>
                    </a:lnTo>
                    <a:cubicBezTo>
                      <a:pt x="147057" y="816"/>
                      <a:pt x="147480" y="800"/>
                      <a:pt x="147935" y="800"/>
                    </a:cubicBezTo>
                    <a:lnTo>
                      <a:pt x="147904" y="16"/>
                    </a:lnTo>
                    <a:close/>
                    <a:moveTo>
                      <a:pt x="151854" y="110"/>
                    </a:moveTo>
                    <a:lnTo>
                      <a:pt x="151806" y="894"/>
                    </a:lnTo>
                    <a:cubicBezTo>
                      <a:pt x="152245" y="910"/>
                      <a:pt x="152669" y="941"/>
                      <a:pt x="153107" y="988"/>
                    </a:cubicBezTo>
                    <a:lnTo>
                      <a:pt x="153170" y="204"/>
                    </a:lnTo>
                    <a:cubicBezTo>
                      <a:pt x="152731" y="173"/>
                      <a:pt x="152292" y="142"/>
                      <a:pt x="151854" y="110"/>
                    </a:cubicBezTo>
                    <a:close/>
                    <a:moveTo>
                      <a:pt x="145270" y="173"/>
                    </a:moveTo>
                    <a:cubicBezTo>
                      <a:pt x="144831" y="204"/>
                      <a:pt x="144377" y="267"/>
                      <a:pt x="143969" y="330"/>
                    </a:cubicBezTo>
                    <a:lnTo>
                      <a:pt x="144079" y="1098"/>
                    </a:lnTo>
                    <a:cubicBezTo>
                      <a:pt x="144487" y="1035"/>
                      <a:pt x="144910" y="988"/>
                      <a:pt x="145349" y="941"/>
                    </a:cubicBezTo>
                    <a:lnTo>
                      <a:pt x="145270" y="173"/>
                    </a:lnTo>
                    <a:close/>
                    <a:moveTo>
                      <a:pt x="154471" y="330"/>
                    </a:moveTo>
                    <a:lnTo>
                      <a:pt x="154393" y="1113"/>
                    </a:lnTo>
                    <a:cubicBezTo>
                      <a:pt x="154832" y="1160"/>
                      <a:pt x="155255" y="1207"/>
                      <a:pt x="155694" y="1255"/>
                    </a:cubicBezTo>
                    <a:lnTo>
                      <a:pt x="155788" y="471"/>
                    </a:lnTo>
                    <a:cubicBezTo>
                      <a:pt x="155349" y="424"/>
                      <a:pt x="154910" y="377"/>
                      <a:pt x="154471" y="330"/>
                    </a:cubicBezTo>
                    <a:close/>
                    <a:moveTo>
                      <a:pt x="157089" y="643"/>
                    </a:moveTo>
                    <a:lnTo>
                      <a:pt x="156979" y="1427"/>
                    </a:lnTo>
                    <a:cubicBezTo>
                      <a:pt x="157402" y="1490"/>
                      <a:pt x="157841" y="1552"/>
                      <a:pt x="158264" y="1615"/>
                    </a:cubicBezTo>
                    <a:lnTo>
                      <a:pt x="158390" y="847"/>
                    </a:lnTo>
                    <a:cubicBezTo>
                      <a:pt x="157951" y="769"/>
                      <a:pt x="157512" y="706"/>
                      <a:pt x="157089" y="643"/>
                    </a:cubicBezTo>
                    <a:close/>
                    <a:moveTo>
                      <a:pt x="142653" y="565"/>
                    </a:moveTo>
                    <a:cubicBezTo>
                      <a:pt x="142214" y="659"/>
                      <a:pt x="141775" y="769"/>
                      <a:pt x="141367" y="878"/>
                    </a:cubicBezTo>
                    <a:lnTo>
                      <a:pt x="141571" y="1646"/>
                    </a:lnTo>
                    <a:cubicBezTo>
                      <a:pt x="141979" y="1521"/>
                      <a:pt x="142386" y="1427"/>
                      <a:pt x="142809" y="1333"/>
                    </a:cubicBezTo>
                    <a:lnTo>
                      <a:pt x="142653" y="565"/>
                    </a:lnTo>
                    <a:close/>
                    <a:moveTo>
                      <a:pt x="159675" y="1051"/>
                    </a:moveTo>
                    <a:lnTo>
                      <a:pt x="159550" y="1819"/>
                    </a:lnTo>
                    <a:cubicBezTo>
                      <a:pt x="159973" y="1897"/>
                      <a:pt x="160396" y="1976"/>
                      <a:pt x="160819" y="2054"/>
                    </a:cubicBezTo>
                    <a:lnTo>
                      <a:pt x="160960" y="1286"/>
                    </a:lnTo>
                    <a:cubicBezTo>
                      <a:pt x="160537" y="1207"/>
                      <a:pt x="160114" y="1129"/>
                      <a:pt x="159675" y="1051"/>
                    </a:cubicBezTo>
                    <a:close/>
                    <a:moveTo>
                      <a:pt x="140098" y="1317"/>
                    </a:moveTo>
                    <a:cubicBezTo>
                      <a:pt x="139690" y="1474"/>
                      <a:pt x="139314" y="1631"/>
                      <a:pt x="138954" y="1819"/>
                    </a:cubicBezTo>
                    <a:lnTo>
                      <a:pt x="138860" y="1866"/>
                    </a:lnTo>
                    <a:lnTo>
                      <a:pt x="139220" y="2555"/>
                    </a:lnTo>
                    <a:lnTo>
                      <a:pt x="139314" y="2508"/>
                    </a:lnTo>
                    <a:cubicBezTo>
                      <a:pt x="139643" y="2352"/>
                      <a:pt x="140004" y="2195"/>
                      <a:pt x="140380" y="2038"/>
                    </a:cubicBezTo>
                    <a:lnTo>
                      <a:pt x="140098" y="1317"/>
                    </a:lnTo>
                    <a:close/>
                    <a:moveTo>
                      <a:pt x="162261" y="1521"/>
                    </a:moveTo>
                    <a:lnTo>
                      <a:pt x="162105" y="2289"/>
                    </a:lnTo>
                    <a:cubicBezTo>
                      <a:pt x="162528" y="2383"/>
                      <a:pt x="162951" y="2461"/>
                      <a:pt x="163374" y="2555"/>
                    </a:cubicBezTo>
                    <a:lnTo>
                      <a:pt x="163531" y="1787"/>
                    </a:lnTo>
                    <a:cubicBezTo>
                      <a:pt x="163108" y="1693"/>
                      <a:pt x="162684" y="1615"/>
                      <a:pt x="162261" y="1521"/>
                    </a:cubicBezTo>
                    <a:close/>
                    <a:moveTo>
                      <a:pt x="164816" y="2054"/>
                    </a:moveTo>
                    <a:lnTo>
                      <a:pt x="164659" y="2822"/>
                    </a:lnTo>
                    <a:cubicBezTo>
                      <a:pt x="165083" y="2916"/>
                      <a:pt x="165506" y="3010"/>
                      <a:pt x="165929" y="3104"/>
                    </a:cubicBezTo>
                    <a:lnTo>
                      <a:pt x="166101" y="2352"/>
                    </a:lnTo>
                    <a:cubicBezTo>
                      <a:pt x="165678" y="2242"/>
                      <a:pt x="165255" y="2148"/>
                      <a:pt x="164816" y="2054"/>
                    </a:cubicBezTo>
                    <a:close/>
                    <a:moveTo>
                      <a:pt x="167371" y="2650"/>
                    </a:moveTo>
                    <a:lnTo>
                      <a:pt x="167183" y="3402"/>
                    </a:lnTo>
                    <a:cubicBezTo>
                      <a:pt x="167622" y="3512"/>
                      <a:pt x="168045" y="3621"/>
                      <a:pt x="168453" y="3715"/>
                    </a:cubicBezTo>
                    <a:lnTo>
                      <a:pt x="168641" y="2963"/>
                    </a:lnTo>
                    <a:cubicBezTo>
                      <a:pt x="168233" y="2853"/>
                      <a:pt x="167810" y="2744"/>
                      <a:pt x="167371" y="2650"/>
                    </a:cubicBezTo>
                    <a:close/>
                    <a:moveTo>
                      <a:pt x="137715" y="2571"/>
                    </a:moveTo>
                    <a:cubicBezTo>
                      <a:pt x="137355" y="2806"/>
                      <a:pt x="136994" y="3073"/>
                      <a:pt x="136649" y="3371"/>
                    </a:cubicBezTo>
                    <a:lnTo>
                      <a:pt x="137135" y="3982"/>
                    </a:lnTo>
                    <a:cubicBezTo>
                      <a:pt x="137480" y="3700"/>
                      <a:pt x="137825" y="3433"/>
                      <a:pt x="138154" y="3214"/>
                    </a:cubicBezTo>
                    <a:lnTo>
                      <a:pt x="137715" y="2571"/>
                    </a:lnTo>
                    <a:close/>
                    <a:moveTo>
                      <a:pt x="169910" y="3277"/>
                    </a:moveTo>
                    <a:lnTo>
                      <a:pt x="169722" y="4045"/>
                    </a:lnTo>
                    <a:cubicBezTo>
                      <a:pt x="170145" y="4154"/>
                      <a:pt x="170569" y="4264"/>
                      <a:pt x="170976" y="4374"/>
                    </a:cubicBezTo>
                    <a:lnTo>
                      <a:pt x="171180" y="3621"/>
                    </a:lnTo>
                    <a:cubicBezTo>
                      <a:pt x="170772" y="3512"/>
                      <a:pt x="170349" y="3402"/>
                      <a:pt x="169910" y="3277"/>
                    </a:cubicBezTo>
                    <a:close/>
                    <a:moveTo>
                      <a:pt x="172450" y="3966"/>
                    </a:moveTo>
                    <a:lnTo>
                      <a:pt x="172230" y="4719"/>
                    </a:lnTo>
                    <a:cubicBezTo>
                      <a:pt x="172669" y="4844"/>
                      <a:pt x="173092" y="4969"/>
                      <a:pt x="173484" y="5079"/>
                    </a:cubicBezTo>
                    <a:lnTo>
                      <a:pt x="173704" y="4327"/>
                    </a:lnTo>
                    <a:cubicBezTo>
                      <a:pt x="173312" y="4217"/>
                      <a:pt x="172888" y="4092"/>
                      <a:pt x="172450" y="3966"/>
                    </a:cubicBezTo>
                    <a:close/>
                    <a:moveTo>
                      <a:pt x="135646" y="4264"/>
                    </a:moveTo>
                    <a:cubicBezTo>
                      <a:pt x="135348" y="4546"/>
                      <a:pt x="135035" y="4860"/>
                      <a:pt x="134706" y="5204"/>
                    </a:cubicBezTo>
                    <a:lnTo>
                      <a:pt x="135286" y="5737"/>
                    </a:lnTo>
                    <a:cubicBezTo>
                      <a:pt x="135584" y="5408"/>
                      <a:pt x="135897" y="5110"/>
                      <a:pt x="136195" y="4828"/>
                    </a:cubicBezTo>
                    <a:lnTo>
                      <a:pt x="135646" y="4264"/>
                    </a:lnTo>
                    <a:close/>
                    <a:moveTo>
                      <a:pt x="174957" y="4703"/>
                    </a:moveTo>
                    <a:lnTo>
                      <a:pt x="174738" y="5440"/>
                    </a:lnTo>
                    <a:cubicBezTo>
                      <a:pt x="175193" y="5581"/>
                      <a:pt x="175616" y="5706"/>
                      <a:pt x="175976" y="5831"/>
                    </a:cubicBezTo>
                    <a:lnTo>
                      <a:pt x="176211" y="5079"/>
                    </a:lnTo>
                    <a:cubicBezTo>
                      <a:pt x="175835" y="4969"/>
                      <a:pt x="175428" y="4828"/>
                      <a:pt x="174957" y="4703"/>
                    </a:cubicBezTo>
                    <a:close/>
                    <a:moveTo>
                      <a:pt x="133828" y="6176"/>
                    </a:moveTo>
                    <a:cubicBezTo>
                      <a:pt x="133546" y="6505"/>
                      <a:pt x="133264" y="6850"/>
                      <a:pt x="132982" y="7195"/>
                    </a:cubicBezTo>
                    <a:lnTo>
                      <a:pt x="133593" y="7681"/>
                    </a:lnTo>
                    <a:cubicBezTo>
                      <a:pt x="133875" y="7336"/>
                      <a:pt x="134157" y="7007"/>
                      <a:pt x="134424" y="6694"/>
                    </a:cubicBezTo>
                    <a:lnTo>
                      <a:pt x="133828" y="6176"/>
                    </a:lnTo>
                    <a:close/>
                    <a:moveTo>
                      <a:pt x="132167" y="8230"/>
                    </a:moveTo>
                    <a:cubicBezTo>
                      <a:pt x="131916" y="8574"/>
                      <a:pt x="131649" y="8935"/>
                      <a:pt x="131383" y="9295"/>
                    </a:cubicBezTo>
                    <a:lnTo>
                      <a:pt x="132026" y="9750"/>
                    </a:lnTo>
                    <a:cubicBezTo>
                      <a:pt x="132276" y="9389"/>
                      <a:pt x="132543" y="9045"/>
                      <a:pt x="132794" y="8715"/>
                    </a:cubicBezTo>
                    <a:lnTo>
                      <a:pt x="132167" y="8230"/>
                    </a:lnTo>
                    <a:close/>
                    <a:moveTo>
                      <a:pt x="130630" y="10361"/>
                    </a:moveTo>
                    <a:cubicBezTo>
                      <a:pt x="130380" y="10722"/>
                      <a:pt x="130129" y="11082"/>
                      <a:pt x="129894" y="11443"/>
                    </a:cubicBezTo>
                    <a:lnTo>
                      <a:pt x="130536" y="11882"/>
                    </a:lnTo>
                    <a:cubicBezTo>
                      <a:pt x="130787" y="11521"/>
                      <a:pt x="131022" y="11161"/>
                      <a:pt x="131273" y="10816"/>
                    </a:cubicBezTo>
                    <a:lnTo>
                      <a:pt x="130630" y="10361"/>
                    </a:lnTo>
                    <a:close/>
                    <a:moveTo>
                      <a:pt x="129157" y="12540"/>
                    </a:moveTo>
                    <a:cubicBezTo>
                      <a:pt x="128922" y="12901"/>
                      <a:pt x="128687" y="13261"/>
                      <a:pt x="128452" y="13637"/>
                    </a:cubicBezTo>
                    <a:lnTo>
                      <a:pt x="129110" y="14060"/>
                    </a:lnTo>
                    <a:cubicBezTo>
                      <a:pt x="129345" y="13700"/>
                      <a:pt x="129580" y="13324"/>
                      <a:pt x="129815" y="12963"/>
                    </a:cubicBezTo>
                    <a:lnTo>
                      <a:pt x="129157" y="12540"/>
                    </a:lnTo>
                    <a:close/>
                    <a:moveTo>
                      <a:pt x="127746" y="14734"/>
                    </a:moveTo>
                    <a:cubicBezTo>
                      <a:pt x="127511" y="15111"/>
                      <a:pt x="127276" y="15471"/>
                      <a:pt x="127041" y="15847"/>
                    </a:cubicBezTo>
                    <a:lnTo>
                      <a:pt x="127715" y="16271"/>
                    </a:lnTo>
                    <a:cubicBezTo>
                      <a:pt x="127935" y="15894"/>
                      <a:pt x="128170" y="15518"/>
                      <a:pt x="128405" y="15158"/>
                    </a:cubicBezTo>
                    <a:lnTo>
                      <a:pt x="127746" y="14734"/>
                    </a:lnTo>
                    <a:close/>
                    <a:moveTo>
                      <a:pt x="126351" y="16960"/>
                    </a:moveTo>
                    <a:cubicBezTo>
                      <a:pt x="126116" y="17321"/>
                      <a:pt x="125897" y="17697"/>
                      <a:pt x="125662" y="18073"/>
                    </a:cubicBezTo>
                    <a:lnTo>
                      <a:pt x="126336" y="18481"/>
                    </a:lnTo>
                    <a:cubicBezTo>
                      <a:pt x="126555" y="18104"/>
                      <a:pt x="126790" y="17744"/>
                      <a:pt x="127025" y="17368"/>
                    </a:cubicBezTo>
                    <a:lnTo>
                      <a:pt x="126351" y="16960"/>
                    </a:lnTo>
                    <a:close/>
                    <a:moveTo>
                      <a:pt x="124972" y="19170"/>
                    </a:moveTo>
                    <a:lnTo>
                      <a:pt x="124282" y="20283"/>
                    </a:lnTo>
                    <a:lnTo>
                      <a:pt x="124956" y="20691"/>
                    </a:lnTo>
                    <a:lnTo>
                      <a:pt x="125646" y="19593"/>
                    </a:lnTo>
                    <a:lnTo>
                      <a:pt x="124972" y="19170"/>
                    </a:lnTo>
                    <a:close/>
                    <a:moveTo>
                      <a:pt x="123593" y="21396"/>
                    </a:moveTo>
                    <a:cubicBezTo>
                      <a:pt x="123358" y="21757"/>
                      <a:pt x="123122" y="22133"/>
                      <a:pt x="122903" y="22493"/>
                    </a:cubicBezTo>
                    <a:lnTo>
                      <a:pt x="123561" y="22916"/>
                    </a:lnTo>
                    <a:cubicBezTo>
                      <a:pt x="123796" y="22540"/>
                      <a:pt x="124032" y="22180"/>
                      <a:pt x="124251" y="21804"/>
                    </a:cubicBezTo>
                    <a:lnTo>
                      <a:pt x="123593" y="21396"/>
                    </a:lnTo>
                    <a:close/>
                    <a:moveTo>
                      <a:pt x="122198" y="23590"/>
                    </a:moveTo>
                    <a:cubicBezTo>
                      <a:pt x="121963" y="23967"/>
                      <a:pt x="121727" y="24327"/>
                      <a:pt x="121477" y="24688"/>
                    </a:cubicBezTo>
                    <a:lnTo>
                      <a:pt x="122135" y="25111"/>
                    </a:lnTo>
                    <a:cubicBezTo>
                      <a:pt x="122386" y="24750"/>
                      <a:pt x="122621" y="24390"/>
                      <a:pt x="122856" y="24014"/>
                    </a:cubicBezTo>
                    <a:lnTo>
                      <a:pt x="122198" y="23590"/>
                    </a:lnTo>
                    <a:close/>
                    <a:moveTo>
                      <a:pt x="120771" y="25769"/>
                    </a:moveTo>
                    <a:cubicBezTo>
                      <a:pt x="120521" y="26130"/>
                      <a:pt x="120270" y="26490"/>
                      <a:pt x="120035" y="26851"/>
                    </a:cubicBezTo>
                    <a:lnTo>
                      <a:pt x="120677" y="27290"/>
                    </a:lnTo>
                    <a:cubicBezTo>
                      <a:pt x="120928" y="26929"/>
                      <a:pt x="121163" y="26569"/>
                      <a:pt x="121414" y="26208"/>
                    </a:cubicBezTo>
                    <a:lnTo>
                      <a:pt x="120771" y="25769"/>
                    </a:lnTo>
                    <a:close/>
                    <a:moveTo>
                      <a:pt x="119282" y="27917"/>
                    </a:moveTo>
                    <a:cubicBezTo>
                      <a:pt x="119031" y="28277"/>
                      <a:pt x="118781" y="28622"/>
                      <a:pt x="118530" y="28967"/>
                    </a:cubicBezTo>
                    <a:lnTo>
                      <a:pt x="119157" y="29437"/>
                    </a:lnTo>
                    <a:cubicBezTo>
                      <a:pt x="119408" y="29076"/>
                      <a:pt x="119674" y="28732"/>
                      <a:pt x="119925" y="28371"/>
                    </a:cubicBezTo>
                    <a:lnTo>
                      <a:pt x="119282" y="27917"/>
                    </a:lnTo>
                    <a:close/>
                    <a:moveTo>
                      <a:pt x="62337" y="30487"/>
                    </a:moveTo>
                    <a:cubicBezTo>
                      <a:pt x="61961" y="30487"/>
                      <a:pt x="61585" y="30487"/>
                      <a:pt x="61225" y="30503"/>
                    </a:cubicBezTo>
                    <a:lnTo>
                      <a:pt x="61240" y="31287"/>
                    </a:lnTo>
                    <a:cubicBezTo>
                      <a:pt x="61601" y="31271"/>
                      <a:pt x="61961" y="31271"/>
                      <a:pt x="62337" y="31271"/>
                    </a:cubicBezTo>
                    <a:lnTo>
                      <a:pt x="62541" y="31271"/>
                    </a:lnTo>
                    <a:lnTo>
                      <a:pt x="62541" y="30487"/>
                    </a:lnTo>
                    <a:close/>
                    <a:moveTo>
                      <a:pt x="63858" y="30518"/>
                    </a:moveTo>
                    <a:lnTo>
                      <a:pt x="63827" y="31302"/>
                    </a:lnTo>
                    <a:cubicBezTo>
                      <a:pt x="64250" y="31318"/>
                      <a:pt x="64689" y="31334"/>
                      <a:pt x="65127" y="31365"/>
                    </a:cubicBezTo>
                    <a:lnTo>
                      <a:pt x="65175" y="30581"/>
                    </a:lnTo>
                    <a:cubicBezTo>
                      <a:pt x="64736" y="30550"/>
                      <a:pt x="64281" y="30534"/>
                      <a:pt x="63858" y="30518"/>
                    </a:cubicBezTo>
                    <a:close/>
                    <a:moveTo>
                      <a:pt x="59908" y="30565"/>
                    </a:moveTo>
                    <a:cubicBezTo>
                      <a:pt x="59469" y="30597"/>
                      <a:pt x="59015" y="30628"/>
                      <a:pt x="58591" y="30675"/>
                    </a:cubicBezTo>
                    <a:lnTo>
                      <a:pt x="58670" y="31459"/>
                    </a:lnTo>
                    <a:cubicBezTo>
                      <a:pt x="59093" y="31412"/>
                      <a:pt x="59532" y="31365"/>
                      <a:pt x="59955" y="31349"/>
                    </a:cubicBezTo>
                    <a:lnTo>
                      <a:pt x="59908" y="30565"/>
                    </a:lnTo>
                    <a:close/>
                    <a:moveTo>
                      <a:pt x="117746" y="30001"/>
                    </a:moveTo>
                    <a:cubicBezTo>
                      <a:pt x="117480" y="30346"/>
                      <a:pt x="117213" y="30691"/>
                      <a:pt x="116947" y="31020"/>
                    </a:cubicBezTo>
                    <a:lnTo>
                      <a:pt x="117558" y="31522"/>
                    </a:lnTo>
                    <a:cubicBezTo>
                      <a:pt x="117825" y="31177"/>
                      <a:pt x="118107" y="30832"/>
                      <a:pt x="118373" y="30487"/>
                    </a:cubicBezTo>
                    <a:lnTo>
                      <a:pt x="117746" y="30001"/>
                    </a:lnTo>
                    <a:close/>
                    <a:moveTo>
                      <a:pt x="66491" y="30691"/>
                    </a:moveTo>
                    <a:lnTo>
                      <a:pt x="66413" y="31459"/>
                    </a:lnTo>
                    <a:cubicBezTo>
                      <a:pt x="66836" y="31506"/>
                      <a:pt x="67275" y="31553"/>
                      <a:pt x="67698" y="31600"/>
                    </a:cubicBezTo>
                    <a:lnTo>
                      <a:pt x="67792" y="30816"/>
                    </a:lnTo>
                    <a:cubicBezTo>
                      <a:pt x="67353" y="30769"/>
                      <a:pt x="66914" y="30722"/>
                      <a:pt x="66491" y="30691"/>
                    </a:cubicBezTo>
                    <a:close/>
                    <a:moveTo>
                      <a:pt x="57275" y="30848"/>
                    </a:moveTo>
                    <a:cubicBezTo>
                      <a:pt x="56836" y="30910"/>
                      <a:pt x="56397" y="30989"/>
                      <a:pt x="55974" y="31067"/>
                    </a:cubicBezTo>
                    <a:lnTo>
                      <a:pt x="56130" y="31835"/>
                    </a:lnTo>
                    <a:cubicBezTo>
                      <a:pt x="56538" y="31757"/>
                      <a:pt x="56961" y="31678"/>
                      <a:pt x="57400" y="31616"/>
                    </a:cubicBezTo>
                    <a:lnTo>
                      <a:pt x="57275" y="30848"/>
                    </a:lnTo>
                    <a:close/>
                    <a:moveTo>
                      <a:pt x="69093" y="30989"/>
                    </a:moveTo>
                    <a:lnTo>
                      <a:pt x="68983" y="31772"/>
                    </a:lnTo>
                    <a:cubicBezTo>
                      <a:pt x="69407" y="31835"/>
                      <a:pt x="69845" y="31898"/>
                      <a:pt x="70269" y="31961"/>
                    </a:cubicBezTo>
                    <a:lnTo>
                      <a:pt x="70394" y="31192"/>
                    </a:lnTo>
                    <a:cubicBezTo>
                      <a:pt x="69955" y="31114"/>
                      <a:pt x="69532" y="31051"/>
                      <a:pt x="69093" y="30989"/>
                    </a:cubicBezTo>
                    <a:close/>
                    <a:moveTo>
                      <a:pt x="71679" y="31412"/>
                    </a:moveTo>
                    <a:lnTo>
                      <a:pt x="71554" y="32180"/>
                    </a:lnTo>
                    <a:cubicBezTo>
                      <a:pt x="71977" y="32258"/>
                      <a:pt x="72400" y="32337"/>
                      <a:pt x="72824" y="32431"/>
                    </a:cubicBezTo>
                    <a:lnTo>
                      <a:pt x="72980" y="31663"/>
                    </a:lnTo>
                    <a:cubicBezTo>
                      <a:pt x="72541" y="31569"/>
                      <a:pt x="72118" y="31490"/>
                      <a:pt x="71679" y="31412"/>
                    </a:cubicBezTo>
                    <a:close/>
                    <a:moveTo>
                      <a:pt x="54688" y="31365"/>
                    </a:moveTo>
                    <a:cubicBezTo>
                      <a:pt x="54250" y="31459"/>
                      <a:pt x="53826" y="31584"/>
                      <a:pt x="53403" y="31710"/>
                    </a:cubicBezTo>
                    <a:lnTo>
                      <a:pt x="53638" y="32462"/>
                    </a:lnTo>
                    <a:cubicBezTo>
                      <a:pt x="54030" y="32337"/>
                      <a:pt x="54453" y="32227"/>
                      <a:pt x="54876" y="32117"/>
                    </a:cubicBezTo>
                    <a:lnTo>
                      <a:pt x="54688" y="31365"/>
                    </a:lnTo>
                    <a:close/>
                    <a:moveTo>
                      <a:pt x="74266" y="31929"/>
                    </a:moveTo>
                    <a:lnTo>
                      <a:pt x="74093" y="32697"/>
                    </a:lnTo>
                    <a:cubicBezTo>
                      <a:pt x="74516" y="32791"/>
                      <a:pt x="74940" y="32885"/>
                      <a:pt x="75363" y="32979"/>
                    </a:cubicBezTo>
                    <a:lnTo>
                      <a:pt x="75551" y="32211"/>
                    </a:lnTo>
                    <a:cubicBezTo>
                      <a:pt x="75112" y="32117"/>
                      <a:pt x="74689" y="32023"/>
                      <a:pt x="74266" y="31929"/>
                    </a:cubicBezTo>
                    <a:close/>
                    <a:moveTo>
                      <a:pt x="52149" y="32133"/>
                    </a:moveTo>
                    <a:cubicBezTo>
                      <a:pt x="51726" y="32290"/>
                      <a:pt x="51318" y="32446"/>
                      <a:pt x="50911" y="32619"/>
                    </a:cubicBezTo>
                    <a:lnTo>
                      <a:pt x="51224" y="33340"/>
                    </a:lnTo>
                    <a:cubicBezTo>
                      <a:pt x="51616" y="33167"/>
                      <a:pt x="52008" y="33011"/>
                      <a:pt x="52416" y="32870"/>
                    </a:cubicBezTo>
                    <a:lnTo>
                      <a:pt x="52149" y="32133"/>
                    </a:lnTo>
                    <a:close/>
                    <a:moveTo>
                      <a:pt x="116116" y="32023"/>
                    </a:moveTo>
                    <a:cubicBezTo>
                      <a:pt x="115834" y="32368"/>
                      <a:pt x="115552" y="32682"/>
                      <a:pt x="115270" y="32995"/>
                    </a:cubicBezTo>
                    <a:lnTo>
                      <a:pt x="115850" y="33528"/>
                    </a:lnTo>
                    <a:cubicBezTo>
                      <a:pt x="116132" y="33214"/>
                      <a:pt x="116430" y="32870"/>
                      <a:pt x="116712" y="32525"/>
                    </a:cubicBezTo>
                    <a:lnTo>
                      <a:pt x="116116" y="32023"/>
                    </a:lnTo>
                    <a:close/>
                    <a:moveTo>
                      <a:pt x="76821" y="32509"/>
                    </a:moveTo>
                    <a:lnTo>
                      <a:pt x="76632" y="33277"/>
                    </a:lnTo>
                    <a:cubicBezTo>
                      <a:pt x="77056" y="33387"/>
                      <a:pt x="77479" y="33481"/>
                      <a:pt x="77902" y="33591"/>
                    </a:cubicBezTo>
                    <a:lnTo>
                      <a:pt x="78090" y="32838"/>
                    </a:lnTo>
                    <a:cubicBezTo>
                      <a:pt x="77667" y="32729"/>
                      <a:pt x="77244" y="32619"/>
                      <a:pt x="76821" y="32509"/>
                    </a:cubicBezTo>
                    <a:close/>
                    <a:moveTo>
                      <a:pt x="79360" y="33167"/>
                    </a:moveTo>
                    <a:lnTo>
                      <a:pt x="79156" y="33920"/>
                    </a:lnTo>
                    <a:cubicBezTo>
                      <a:pt x="79579" y="34030"/>
                      <a:pt x="80002" y="34139"/>
                      <a:pt x="80410" y="34265"/>
                    </a:cubicBezTo>
                    <a:lnTo>
                      <a:pt x="80614" y="33512"/>
                    </a:lnTo>
                    <a:cubicBezTo>
                      <a:pt x="80206" y="33387"/>
                      <a:pt x="79783" y="33277"/>
                      <a:pt x="79360" y="33167"/>
                    </a:cubicBezTo>
                    <a:close/>
                    <a:moveTo>
                      <a:pt x="49704" y="33183"/>
                    </a:moveTo>
                    <a:cubicBezTo>
                      <a:pt x="49312" y="33371"/>
                      <a:pt x="48920" y="33591"/>
                      <a:pt x="48544" y="33810"/>
                    </a:cubicBezTo>
                    <a:lnTo>
                      <a:pt x="48936" y="34484"/>
                    </a:lnTo>
                    <a:cubicBezTo>
                      <a:pt x="49296" y="34265"/>
                      <a:pt x="49688" y="34077"/>
                      <a:pt x="50064" y="33873"/>
                    </a:cubicBezTo>
                    <a:lnTo>
                      <a:pt x="49704" y="33183"/>
                    </a:lnTo>
                    <a:close/>
                    <a:moveTo>
                      <a:pt x="81883" y="33857"/>
                    </a:moveTo>
                    <a:lnTo>
                      <a:pt x="81664" y="34609"/>
                    </a:lnTo>
                    <a:cubicBezTo>
                      <a:pt x="82087" y="34735"/>
                      <a:pt x="82495" y="34845"/>
                      <a:pt x="82918" y="34970"/>
                    </a:cubicBezTo>
                    <a:lnTo>
                      <a:pt x="83137" y="34218"/>
                    </a:lnTo>
                    <a:cubicBezTo>
                      <a:pt x="82714" y="34092"/>
                      <a:pt x="82291" y="33967"/>
                      <a:pt x="81883" y="33857"/>
                    </a:cubicBezTo>
                    <a:close/>
                    <a:moveTo>
                      <a:pt x="114376" y="33935"/>
                    </a:moveTo>
                    <a:cubicBezTo>
                      <a:pt x="114078" y="34249"/>
                      <a:pt x="113765" y="34547"/>
                      <a:pt x="113467" y="34845"/>
                    </a:cubicBezTo>
                    <a:lnTo>
                      <a:pt x="114000" y="35409"/>
                    </a:lnTo>
                    <a:cubicBezTo>
                      <a:pt x="114314" y="35111"/>
                      <a:pt x="114627" y="34813"/>
                      <a:pt x="114940" y="34484"/>
                    </a:cubicBezTo>
                    <a:lnTo>
                      <a:pt x="114376" y="33935"/>
                    </a:lnTo>
                    <a:close/>
                    <a:moveTo>
                      <a:pt x="84391" y="34578"/>
                    </a:moveTo>
                    <a:lnTo>
                      <a:pt x="84172" y="35330"/>
                    </a:lnTo>
                    <a:cubicBezTo>
                      <a:pt x="84595" y="35456"/>
                      <a:pt x="85003" y="35581"/>
                      <a:pt x="85426" y="35707"/>
                    </a:cubicBezTo>
                    <a:lnTo>
                      <a:pt x="85645" y="34954"/>
                    </a:lnTo>
                    <a:cubicBezTo>
                      <a:pt x="85222" y="34829"/>
                      <a:pt x="84814" y="34704"/>
                      <a:pt x="84391" y="34578"/>
                    </a:cubicBezTo>
                    <a:close/>
                    <a:moveTo>
                      <a:pt x="47416" y="34500"/>
                    </a:moveTo>
                    <a:cubicBezTo>
                      <a:pt x="47227" y="34609"/>
                      <a:pt x="47055" y="34735"/>
                      <a:pt x="46867" y="34860"/>
                    </a:cubicBezTo>
                    <a:lnTo>
                      <a:pt x="46318" y="35236"/>
                    </a:lnTo>
                    <a:lnTo>
                      <a:pt x="46773" y="35879"/>
                    </a:lnTo>
                    <a:lnTo>
                      <a:pt x="47321" y="35503"/>
                    </a:lnTo>
                    <a:cubicBezTo>
                      <a:pt x="47494" y="35378"/>
                      <a:pt x="47666" y="35268"/>
                      <a:pt x="47839" y="35158"/>
                    </a:cubicBezTo>
                    <a:lnTo>
                      <a:pt x="47416" y="34500"/>
                    </a:lnTo>
                    <a:close/>
                    <a:moveTo>
                      <a:pt x="86899" y="35315"/>
                    </a:moveTo>
                    <a:lnTo>
                      <a:pt x="86680" y="36067"/>
                    </a:lnTo>
                    <a:lnTo>
                      <a:pt x="87918" y="36443"/>
                    </a:lnTo>
                    <a:lnTo>
                      <a:pt x="88153" y="35691"/>
                    </a:lnTo>
                    <a:lnTo>
                      <a:pt x="86899" y="35315"/>
                    </a:lnTo>
                    <a:close/>
                    <a:moveTo>
                      <a:pt x="112511" y="35691"/>
                    </a:moveTo>
                    <a:cubicBezTo>
                      <a:pt x="112166" y="35973"/>
                      <a:pt x="111837" y="36240"/>
                      <a:pt x="111508" y="36490"/>
                    </a:cubicBezTo>
                    <a:lnTo>
                      <a:pt x="111978" y="37117"/>
                    </a:lnTo>
                    <a:cubicBezTo>
                      <a:pt x="112323" y="36867"/>
                      <a:pt x="112668" y="36584"/>
                      <a:pt x="113013" y="36287"/>
                    </a:cubicBezTo>
                    <a:lnTo>
                      <a:pt x="112511" y="35691"/>
                    </a:lnTo>
                    <a:close/>
                    <a:moveTo>
                      <a:pt x="89391" y="36067"/>
                    </a:moveTo>
                    <a:lnTo>
                      <a:pt x="89172" y="36820"/>
                    </a:lnTo>
                    <a:cubicBezTo>
                      <a:pt x="89595" y="36945"/>
                      <a:pt x="90018" y="37070"/>
                      <a:pt x="90426" y="37180"/>
                    </a:cubicBezTo>
                    <a:lnTo>
                      <a:pt x="90645" y="36428"/>
                    </a:lnTo>
                    <a:cubicBezTo>
                      <a:pt x="90238" y="36318"/>
                      <a:pt x="89815" y="36193"/>
                      <a:pt x="89391" y="36067"/>
                    </a:cubicBezTo>
                    <a:close/>
                    <a:moveTo>
                      <a:pt x="45252" y="35989"/>
                    </a:moveTo>
                    <a:cubicBezTo>
                      <a:pt x="44892" y="36240"/>
                      <a:pt x="44547" y="36506"/>
                      <a:pt x="44187" y="36757"/>
                    </a:cubicBezTo>
                    <a:lnTo>
                      <a:pt x="44641" y="37384"/>
                    </a:lnTo>
                    <a:cubicBezTo>
                      <a:pt x="45002" y="37133"/>
                      <a:pt x="45347" y="36882"/>
                      <a:pt x="45707" y="36631"/>
                    </a:cubicBezTo>
                    <a:lnTo>
                      <a:pt x="45252" y="35989"/>
                    </a:lnTo>
                    <a:close/>
                    <a:moveTo>
                      <a:pt x="91899" y="36788"/>
                    </a:moveTo>
                    <a:lnTo>
                      <a:pt x="91680" y="37556"/>
                    </a:lnTo>
                    <a:cubicBezTo>
                      <a:pt x="92103" y="37666"/>
                      <a:pt x="92526" y="37791"/>
                      <a:pt x="92949" y="37901"/>
                    </a:cubicBezTo>
                    <a:lnTo>
                      <a:pt x="93153" y="37149"/>
                    </a:lnTo>
                    <a:cubicBezTo>
                      <a:pt x="92746" y="37039"/>
                      <a:pt x="92322" y="36914"/>
                      <a:pt x="91899" y="36788"/>
                    </a:cubicBezTo>
                    <a:close/>
                    <a:moveTo>
                      <a:pt x="110458" y="37211"/>
                    </a:moveTo>
                    <a:cubicBezTo>
                      <a:pt x="110097" y="37447"/>
                      <a:pt x="109721" y="37666"/>
                      <a:pt x="109360" y="37854"/>
                    </a:cubicBezTo>
                    <a:lnTo>
                      <a:pt x="109721" y="38559"/>
                    </a:lnTo>
                    <a:cubicBezTo>
                      <a:pt x="110113" y="38356"/>
                      <a:pt x="110505" y="38121"/>
                      <a:pt x="110881" y="37885"/>
                    </a:cubicBezTo>
                    <a:lnTo>
                      <a:pt x="110458" y="37211"/>
                    </a:lnTo>
                    <a:close/>
                    <a:moveTo>
                      <a:pt x="94407" y="37494"/>
                    </a:moveTo>
                    <a:lnTo>
                      <a:pt x="94203" y="38246"/>
                    </a:lnTo>
                    <a:cubicBezTo>
                      <a:pt x="94642" y="38371"/>
                      <a:pt x="95065" y="38481"/>
                      <a:pt x="95473" y="38575"/>
                    </a:cubicBezTo>
                    <a:lnTo>
                      <a:pt x="95677" y="37823"/>
                    </a:lnTo>
                    <a:cubicBezTo>
                      <a:pt x="95254" y="37713"/>
                      <a:pt x="94830" y="37603"/>
                      <a:pt x="94407" y="37494"/>
                    </a:cubicBezTo>
                    <a:close/>
                    <a:moveTo>
                      <a:pt x="43121" y="37509"/>
                    </a:moveTo>
                    <a:cubicBezTo>
                      <a:pt x="42776" y="37776"/>
                      <a:pt x="42415" y="38026"/>
                      <a:pt x="42071" y="38277"/>
                    </a:cubicBezTo>
                    <a:lnTo>
                      <a:pt x="42525" y="38904"/>
                    </a:lnTo>
                    <a:cubicBezTo>
                      <a:pt x="42886" y="38653"/>
                      <a:pt x="43230" y="38403"/>
                      <a:pt x="43591" y="38152"/>
                    </a:cubicBezTo>
                    <a:lnTo>
                      <a:pt x="43121" y="37509"/>
                    </a:lnTo>
                    <a:close/>
                    <a:moveTo>
                      <a:pt x="96931" y="38136"/>
                    </a:moveTo>
                    <a:lnTo>
                      <a:pt x="96758" y="38889"/>
                    </a:lnTo>
                    <a:cubicBezTo>
                      <a:pt x="97181" y="38998"/>
                      <a:pt x="97605" y="39092"/>
                      <a:pt x="98028" y="39186"/>
                    </a:cubicBezTo>
                    <a:lnTo>
                      <a:pt x="98200" y="38418"/>
                    </a:lnTo>
                    <a:cubicBezTo>
                      <a:pt x="97777" y="38324"/>
                      <a:pt x="97354" y="38230"/>
                      <a:pt x="96931" y="38136"/>
                    </a:cubicBezTo>
                    <a:close/>
                    <a:moveTo>
                      <a:pt x="108216" y="38403"/>
                    </a:moveTo>
                    <a:cubicBezTo>
                      <a:pt x="107824" y="38559"/>
                      <a:pt x="107432" y="38700"/>
                      <a:pt x="107041" y="38810"/>
                    </a:cubicBezTo>
                    <a:lnTo>
                      <a:pt x="107244" y="39563"/>
                    </a:lnTo>
                    <a:cubicBezTo>
                      <a:pt x="107668" y="39437"/>
                      <a:pt x="108091" y="39296"/>
                      <a:pt x="108514" y="39124"/>
                    </a:cubicBezTo>
                    <a:lnTo>
                      <a:pt x="108216" y="38403"/>
                    </a:lnTo>
                    <a:close/>
                    <a:moveTo>
                      <a:pt x="99470" y="38669"/>
                    </a:moveTo>
                    <a:lnTo>
                      <a:pt x="99329" y="39437"/>
                    </a:lnTo>
                    <a:cubicBezTo>
                      <a:pt x="99768" y="39531"/>
                      <a:pt x="100207" y="39594"/>
                      <a:pt x="100630" y="39657"/>
                    </a:cubicBezTo>
                    <a:lnTo>
                      <a:pt x="100740" y="38889"/>
                    </a:lnTo>
                    <a:cubicBezTo>
                      <a:pt x="100332" y="38826"/>
                      <a:pt x="99909" y="38747"/>
                      <a:pt x="99470" y="38669"/>
                    </a:cubicBezTo>
                    <a:close/>
                    <a:moveTo>
                      <a:pt x="102025" y="39061"/>
                    </a:moveTo>
                    <a:lnTo>
                      <a:pt x="101931" y="39829"/>
                    </a:lnTo>
                    <a:cubicBezTo>
                      <a:pt x="102385" y="39892"/>
                      <a:pt x="102840" y="39923"/>
                      <a:pt x="103247" y="39939"/>
                    </a:cubicBezTo>
                    <a:lnTo>
                      <a:pt x="103294" y="39171"/>
                    </a:lnTo>
                    <a:cubicBezTo>
                      <a:pt x="102887" y="39139"/>
                      <a:pt x="102464" y="39108"/>
                      <a:pt x="102025" y="39061"/>
                    </a:cubicBezTo>
                    <a:close/>
                    <a:moveTo>
                      <a:pt x="105818" y="39077"/>
                    </a:moveTo>
                    <a:cubicBezTo>
                      <a:pt x="105395" y="39139"/>
                      <a:pt x="104987" y="39186"/>
                      <a:pt x="104564" y="39186"/>
                    </a:cubicBezTo>
                    <a:lnTo>
                      <a:pt x="104595" y="39970"/>
                    </a:lnTo>
                    <a:cubicBezTo>
                      <a:pt x="105034" y="39954"/>
                      <a:pt x="105489" y="39923"/>
                      <a:pt x="105943" y="39845"/>
                    </a:cubicBezTo>
                    <a:lnTo>
                      <a:pt x="105818" y="39077"/>
                    </a:lnTo>
                    <a:close/>
                    <a:moveTo>
                      <a:pt x="41020" y="39045"/>
                    </a:moveTo>
                    <a:lnTo>
                      <a:pt x="39955" y="39813"/>
                    </a:lnTo>
                    <a:lnTo>
                      <a:pt x="40425" y="40456"/>
                    </a:lnTo>
                    <a:lnTo>
                      <a:pt x="41475" y="39672"/>
                    </a:lnTo>
                    <a:lnTo>
                      <a:pt x="41020" y="39045"/>
                    </a:lnTo>
                    <a:close/>
                    <a:moveTo>
                      <a:pt x="38904" y="40581"/>
                    </a:moveTo>
                    <a:lnTo>
                      <a:pt x="37854" y="41365"/>
                    </a:lnTo>
                    <a:lnTo>
                      <a:pt x="38324" y="41992"/>
                    </a:lnTo>
                    <a:lnTo>
                      <a:pt x="39375" y="41224"/>
                    </a:lnTo>
                    <a:lnTo>
                      <a:pt x="38904" y="40581"/>
                    </a:lnTo>
                    <a:close/>
                    <a:moveTo>
                      <a:pt x="36804" y="42133"/>
                    </a:moveTo>
                    <a:cubicBezTo>
                      <a:pt x="36443" y="42384"/>
                      <a:pt x="36099" y="42635"/>
                      <a:pt x="35754" y="42901"/>
                    </a:cubicBezTo>
                    <a:lnTo>
                      <a:pt x="36208" y="43528"/>
                    </a:lnTo>
                    <a:cubicBezTo>
                      <a:pt x="36553" y="43277"/>
                      <a:pt x="36914" y="43027"/>
                      <a:pt x="37259" y="42760"/>
                    </a:cubicBezTo>
                    <a:lnTo>
                      <a:pt x="36804" y="42133"/>
                    </a:lnTo>
                    <a:close/>
                    <a:moveTo>
                      <a:pt x="34688" y="43654"/>
                    </a:moveTo>
                    <a:cubicBezTo>
                      <a:pt x="34343" y="43904"/>
                      <a:pt x="33983" y="44155"/>
                      <a:pt x="33638" y="44406"/>
                    </a:cubicBezTo>
                    <a:lnTo>
                      <a:pt x="34077" y="45049"/>
                    </a:lnTo>
                    <a:cubicBezTo>
                      <a:pt x="34437" y="44798"/>
                      <a:pt x="34798" y="44547"/>
                      <a:pt x="35143" y="44296"/>
                    </a:cubicBezTo>
                    <a:lnTo>
                      <a:pt x="34688" y="43654"/>
                    </a:lnTo>
                    <a:close/>
                    <a:moveTo>
                      <a:pt x="32572" y="45158"/>
                    </a:moveTo>
                    <a:cubicBezTo>
                      <a:pt x="32211" y="45409"/>
                      <a:pt x="31851" y="45644"/>
                      <a:pt x="31490" y="45895"/>
                    </a:cubicBezTo>
                    <a:lnTo>
                      <a:pt x="31929" y="46538"/>
                    </a:lnTo>
                    <a:cubicBezTo>
                      <a:pt x="32290" y="46303"/>
                      <a:pt x="32650" y="46052"/>
                      <a:pt x="33011" y="45801"/>
                    </a:cubicBezTo>
                    <a:lnTo>
                      <a:pt x="32572" y="45158"/>
                    </a:lnTo>
                    <a:close/>
                    <a:moveTo>
                      <a:pt x="30409" y="46616"/>
                    </a:moveTo>
                    <a:cubicBezTo>
                      <a:pt x="30048" y="46867"/>
                      <a:pt x="29688" y="47102"/>
                      <a:pt x="29327" y="47337"/>
                    </a:cubicBezTo>
                    <a:lnTo>
                      <a:pt x="29751" y="47995"/>
                    </a:lnTo>
                    <a:cubicBezTo>
                      <a:pt x="30127" y="47760"/>
                      <a:pt x="30487" y="47509"/>
                      <a:pt x="30848" y="47274"/>
                    </a:cubicBezTo>
                    <a:lnTo>
                      <a:pt x="30409" y="46616"/>
                    </a:lnTo>
                    <a:close/>
                    <a:moveTo>
                      <a:pt x="28230" y="48027"/>
                    </a:moveTo>
                    <a:cubicBezTo>
                      <a:pt x="27870" y="48262"/>
                      <a:pt x="27493" y="48481"/>
                      <a:pt x="27133" y="48701"/>
                    </a:cubicBezTo>
                    <a:lnTo>
                      <a:pt x="27525" y="49375"/>
                    </a:lnTo>
                    <a:cubicBezTo>
                      <a:pt x="27901" y="49155"/>
                      <a:pt x="28277" y="48920"/>
                      <a:pt x="28653" y="48701"/>
                    </a:cubicBezTo>
                    <a:lnTo>
                      <a:pt x="28230" y="48027"/>
                    </a:lnTo>
                    <a:close/>
                    <a:moveTo>
                      <a:pt x="26004" y="49375"/>
                    </a:moveTo>
                    <a:cubicBezTo>
                      <a:pt x="25628" y="49578"/>
                      <a:pt x="25252" y="49798"/>
                      <a:pt x="24876" y="50002"/>
                    </a:cubicBezTo>
                    <a:lnTo>
                      <a:pt x="25252" y="50691"/>
                    </a:lnTo>
                    <a:cubicBezTo>
                      <a:pt x="25644" y="50488"/>
                      <a:pt x="26020" y="50268"/>
                      <a:pt x="26396" y="50049"/>
                    </a:cubicBezTo>
                    <a:lnTo>
                      <a:pt x="26004" y="49375"/>
                    </a:lnTo>
                    <a:close/>
                    <a:moveTo>
                      <a:pt x="23732" y="50613"/>
                    </a:moveTo>
                    <a:cubicBezTo>
                      <a:pt x="23355" y="50817"/>
                      <a:pt x="22964" y="51020"/>
                      <a:pt x="22572" y="51209"/>
                    </a:cubicBezTo>
                    <a:lnTo>
                      <a:pt x="22932" y="51914"/>
                    </a:lnTo>
                    <a:cubicBezTo>
                      <a:pt x="23324" y="51710"/>
                      <a:pt x="23700" y="51522"/>
                      <a:pt x="24092" y="51318"/>
                    </a:cubicBezTo>
                    <a:lnTo>
                      <a:pt x="23732" y="50613"/>
                    </a:lnTo>
                    <a:close/>
                    <a:moveTo>
                      <a:pt x="21412" y="51757"/>
                    </a:moveTo>
                    <a:cubicBezTo>
                      <a:pt x="21020" y="51945"/>
                      <a:pt x="20628" y="52118"/>
                      <a:pt x="20236" y="52290"/>
                    </a:cubicBezTo>
                    <a:lnTo>
                      <a:pt x="20550" y="53011"/>
                    </a:lnTo>
                    <a:cubicBezTo>
                      <a:pt x="20942" y="52839"/>
                      <a:pt x="21349" y="52651"/>
                      <a:pt x="21741" y="52478"/>
                    </a:cubicBezTo>
                    <a:lnTo>
                      <a:pt x="21412" y="51757"/>
                    </a:lnTo>
                    <a:close/>
                    <a:moveTo>
                      <a:pt x="19045" y="52776"/>
                    </a:moveTo>
                    <a:cubicBezTo>
                      <a:pt x="18637" y="52933"/>
                      <a:pt x="18230" y="53089"/>
                      <a:pt x="17822" y="53246"/>
                    </a:cubicBezTo>
                    <a:lnTo>
                      <a:pt x="18105" y="53983"/>
                    </a:lnTo>
                    <a:cubicBezTo>
                      <a:pt x="18512" y="53826"/>
                      <a:pt x="18920" y="53669"/>
                      <a:pt x="19327" y="53513"/>
                    </a:cubicBezTo>
                    <a:lnTo>
                      <a:pt x="19045" y="52776"/>
                    </a:lnTo>
                    <a:close/>
                    <a:moveTo>
                      <a:pt x="16615" y="53669"/>
                    </a:moveTo>
                    <a:cubicBezTo>
                      <a:pt x="16208" y="53795"/>
                      <a:pt x="15785" y="53936"/>
                      <a:pt x="15377" y="54061"/>
                    </a:cubicBezTo>
                    <a:lnTo>
                      <a:pt x="15597" y="54798"/>
                    </a:lnTo>
                    <a:cubicBezTo>
                      <a:pt x="16020" y="54673"/>
                      <a:pt x="16443" y="54547"/>
                      <a:pt x="16851" y="54406"/>
                    </a:cubicBezTo>
                    <a:lnTo>
                      <a:pt x="16615" y="53669"/>
                    </a:lnTo>
                    <a:close/>
                    <a:moveTo>
                      <a:pt x="14139" y="54406"/>
                    </a:moveTo>
                    <a:cubicBezTo>
                      <a:pt x="13716" y="54516"/>
                      <a:pt x="13293" y="54626"/>
                      <a:pt x="12885" y="54720"/>
                    </a:cubicBezTo>
                    <a:lnTo>
                      <a:pt x="13057" y="55488"/>
                    </a:lnTo>
                    <a:cubicBezTo>
                      <a:pt x="13481" y="55378"/>
                      <a:pt x="13904" y="55268"/>
                      <a:pt x="14343" y="55159"/>
                    </a:cubicBezTo>
                    <a:lnTo>
                      <a:pt x="14139" y="54406"/>
                    </a:lnTo>
                    <a:close/>
                    <a:moveTo>
                      <a:pt x="11615" y="55002"/>
                    </a:moveTo>
                    <a:cubicBezTo>
                      <a:pt x="11192" y="55080"/>
                      <a:pt x="10769" y="55159"/>
                      <a:pt x="10346" y="55237"/>
                    </a:cubicBezTo>
                    <a:lnTo>
                      <a:pt x="10487" y="56005"/>
                    </a:lnTo>
                    <a:cubicBezTo>
                      <a:pt x="10910" y="55927"/>
                      <a:pt x="11349" y="55848"/>
                      <a:pt x="11772" y="55770"/>
                    </a:cubicBezTo>
                    <a:lnTo>
                      <a:pt x="11615" y="55002"/>
                    </a:lnTo>
                    <a:close/>
                    <a:moveTo>
                      <a:pt x="9076" y="55441"/>
                    </a:moveTo>
                    <a:cubicBezTo>
                      <a:pt x="8653" y="55503"/>
                      <a:pt x="8214" y="55550"/>
                      <a:pt x="7791" y="55597"/>
                    </a:cubicBezTo>
                    <a:lnTo>
                      <a:pt x="7885" y="56381"/>
                    </a:lnTo>
                    <a:cubicBezTo>
                      <a:pt x="8308" y="56334"/>
                      <a:pt x="8747" y="56271"/>
                      <a:pt x="9186" y="56209"/>
                    </a:cubicBezTo>
                    <a:lnTo>
                      <a:pt x="9076" y="55441"/>
                    </a:lnTo>
                    <a:close/>
                    <a:moveTo>
                      <a:pt x="6506" y="55738"/>
                    </a:moveTo>
                    <a:cubicBezTo>
                      <a:pt x="6082" y="55770"/>
                      <a:pt x="5643" y="55801"/>
                      <a:pt x="5220" y="55833"/>
                    </a:cubicBezTo>
                    <a:lnTo>
                      <a:pt x="5267" y="56616"/>
                    </a:lnTo>
                    <a:cubicBezTo>
                      <a:pt x="5706" y="56585"/>
                      <a:pt x="6145" y="56554"/>
                      <a:pt x="6568" y="56506"/>
                    </a:cubicBezTo>
                    <a:lnTo>
                      <a:pt x="6506" y="55738"/>
                    </a:lnTo>
                    <a:close/>
                    <a:moveTo>
                      <a:pt x="32" y="55895"/>
                    </a:moveTo>
                    <a:lnTo>
                      <a:pt x="1" y="56679"/>
                    </a:lnTo>
                    <a:cubicBezTo>
                      <a:pt x="455" y="56695"/>
                      <a:pt x="894" y="56695"/>
                      <a:pt x="1317" y="56710"/>
                    </a:cubicBezTo>
                    <a:lnTo>
                      <a:pt x="1333" y="55927"/>
                    </a:lnTo>
                    <a:cubicBezTo>
                      <a:pt x="910" y="55911"/>
                      <a:pt x="471" y="55911"/>
                      <a:pt x="32" y="55895"/>
                    </a:cubicBezTo>
                    <a:close/>
                    <a:moveTo>
                      <a:pt x="3919" y="55895"/>
                    </a:moveTo>
                    <a:cubicBezTo>
                      <a:pt x="3496" y="55911"/>
                      <a:pt x="3057" y="55911"/>
                      <a:pt x="2618" y="55927"/>
                    </a:cubicBezTo>
                    <a:lnTo>
                      <a:pt x="2634" y="56710"/>
                    </a:lnTo>
                    <a:cubicBezTo>
                      <a:pt x="3073" y="56695"/>
                      <a:pt x="3512" y="56695"/>
                      <a:pt x="3951" y="56679"/>
                    </a:cubicBezTo>
                    <a:lnTo>
                      <a:pt x="3919" y="5589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2" name="Google Shape;3352;p35"/>
              <p:cNvSpPr/>
              <p:nvPr/>
            </p:nvSpPr>
            <p:spPr>
              <a:xfrm>
                <a:off x="1450025" y="3095550"/>
                <a:ext cx="176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816" extrusionOk="0">
                    <a:moveTo>
                      <a:pt x="47" y="0"/>
                    </a:moveTo>
                    <a:lnTo>
                      <a:pt x="0" y="784"/>
                    </a:lnTo>
                    <a:cubicBezTo>
                      <a:pt x="220" y="800"/>
                      <a:pt x="439" y="815"/>
                      <a:pt x="659" y="815"/>
                    </a:cubicBezTo>
                    <a:lnTo>
                      <a:pt x="706" y="32"/>
                    </a:lnTo>
                    <a:cubicBezTo>
                      <a:pt x="486" y="32"/>
                      <a:pt x="267" y="16"/>
                      <a:pt x="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53" name="Google Shape;3353;p35"/>
            <p:cNvSpPr/>
            <p:nvPr/>
          </p:nvSpPr>
          <p:spPr>
            <a:xfrm rot="-1117008">
              <a:off x="1503975" y="3633504"/>
              <a:ext cx="360157" cy="355539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54" name="Google Shape;3354;p35"/>
            <p:cNvGrpSpPr/>
            <p:nvPr/>
          </p:nvGrpSpPr>
          <p:grpSpPr>
            <a:xfrm>
              <a:off x="7113620" y="1976421"/>
              <a:ext cx="885041" cy="463861"/>
              <a:chOff x="3978266" y="2585227"/>
              <a:chExt cx="994875" cy="521427"/>
            </a:xfrm>
          </p:grpSpPr>
          <p:sp>
            <p:nvSpPr>
              <p:cNvPr id="3355" name="Google Shape;3355;p35"/>
              <p:cNvSpPr/>
              <p:nvPr/>
            </p:nvSpPr>
            <p:spPr>
              <a:xfrm flipH="1">
                <a:off x="3978266" y="2585227"/>
                <a:ext cx="994875" cy="521427"/>
              </a:xfrm>
              <a:custGeom>
                <a:avLst/>
                <a:gdLst/>
                <a:ahLst/>
                <a:cxnLst/>
                <a:rect l="l" t="t" r="r" b="b"/>
                <a:pathLst>
                  <a:path w="28574" h="14976" extrusionOk="0">
                    <a:moveTo>
                      <a:pt x="13445" y="1"/>
                    </a:moveTo>
                    <a:cubicBezTo>
                      <a:pt x="13354" y="1"/>
                      <a:pt x="13285" y="24"/>
                      <a:pt x="13217" y="69"/>
                    </a:cubicBezTo>
                    <a:lnTo>
                      <a:pt x="183" y="11710"/>
                    </a:lnTo>
                    <a:cubicBezTo>
                      <a:pt x="1" y="11870"/>
                      <a:pt x="115" y="12167"/>
                      <a:pt x="343" y="12190"/>
                    </a:cubicBezTo>
                    <a:lnTo>
                      <a:pt x="28213" y="14974"/>
                    </a:lnTo>
                    <a:cubicBezTo>
                      <a:pt x="28223" y="14975"/>
                      <a:pt x="28234" y="14976"/>
                      <a:pt x="28244" y="14976"/>
                    </a:cubicBezTo>
                    <a:cubicBezTo>
                      <a:pt x="28434" y="14976"/>
                      <a:pt x="28573" y="14781"/>
                      <a:pt x="28487" y="14586"/>
                    </a:cubicBezTo>
                    <a:lnTo>
                      <a:pt x="24264" y="5045"/>
                    </a:lnTo>
                    <a:cubicBezTo>
                      <a:pt x="24224" y="4946"/>
                      <a:pt x="24115" y="4881"/>
                      <a:pt x="23997" y="4881"/>
                    </a:cubicBezTo>
                    <a:cubicBezTo>
                      <a:pt x="23980" y="4881"/>
                      <a:pt x="23962" y="4882"/>
                      <a:pt x="23945" y="4885"/>
                    </a:cubicBezTo>
                    <a:lnTo>
                      <a:pt x="21023" y="5502"/>
                    </a:lnTo>
                    <a:cubicBezTo>
                      <a:pt x="21007" y="5504"/>
                      <a:pt x="20990" y="5505"/>
                      <a:pt x="20974" y="5505"/>
                    </a:cubicBezTo>
                    <a:cubicBezTo>
                      <a:pt x="20832" y="5505"/>
                      <a:pt x="20701" y="5417"/>
                      <a:pt x="20681" y="5273"/>
                    </a:cubicBezTo>
                    <a:lnTo>
                      <a:pt x="19813" y="823"/>
                    </a:lnTo>
                    <a:cubicBezTo>
                      <a:pt x="19790" y="708"/>
                      <a:pt x="19699" y="617"/>
                      <a:pt x="19562" y="594"/>
                    </a:cubicBezTo>
                    <a:lnTo>
                      <a:pt x="1344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35"/>
              <p:cNvSpPr/>
              <p:nvPr/>
            </p:nvSpPr>
            <p:spPr>
              <a:xfrm flipH="1">
                <a:off x="4252279" y="2612245"/>
                <a:ext cx="662507" cy="369414"/>
              </a:xfrm>
              <a:custGeom>
                <a:avLst/>
                <a:gdLst/>
                <a:ahLst/>
                <a:cxnLst/>
                <a:rect l="l" t="t" r="r" b="b"/>
                <a:pathLst>
                  <a:path w="19028" h="10610" extrusionOk="0">
                    <a:moveTo>
                      <a:pt x="17911" y="1"/>
                    </a:moveTo>
                    <a:cubicBezTo>
                      <a:pt x="17864" y="1"/>
                      <a:pt x="17816" y="15"/>
                      <a:pt x="17772" y="47"/>
                    </a:cubicBezTo>
                    <a:lnTo>
                      <a:pt x="265" y="10090"/>
                    </a:lnTo>
                    <a:cubicBezTo>
                      <a:pt x="1" y="10232"/>
                      <a:pt x="117" y="10610"/>
                      <a:pt x="371" y="10610"/>
                    </a:cubicBezTo>
                    <a:cubicBezTo>
                      <a:pt x="402" y="10610"/>
                      <a:pt x="436" y="10604"/>
                      <a:pt x="470" y="10592"/>
                    </a:cubicBezTo>
                    <a:lnTo>
                      <a:pt x="18822" y="4863"/>
                    </a:lnTo>
                    <a:cubicBezTo>
                      <a:pt x="18959" y="4817"/>
                      <a:pt x="19027" y="4680"/>
                      <a:pt x="19005" y="4543"/>
                    </a:cubicBezTo>
                    <a:lnTo>
                      <a:pt x="18183" y="229"/>
                    </a:lnTo>
                    <a:cubicBezTo>
                      <a:pt x="18150" y="97"/>
                      <a:pt x="18033" y="1"/>
                      <a:pt x="17911" y="1"/>
                    </a:cubicBezTo>
                    <a:close/>
                  </a:path>
                </a:pathLst>
              </a:custGeom>
              <a:solidFill>
                <a:srgbClr val="C3C2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35"/>
              <p:cNvSpPr/>
              <p:nvPr/>
            </p:nvSpPr>
            <p:spPr>
              <a:xfrm flipH="1">
                <a:off x="4413624" y="2718752"/>
                <a:ext cx="104139" cy="54072"/>
              </a:xfrm>
              <a:custGeom>
                <a:avLst/>
                <a:gdLst/>
                <a:ahLst/>
                <a:cxnLst/>
                <a:rect l="l" t="t" r="r" b="b"/>
                <a:pathLst>
                  <a:path w="2991" h="1553" fill="none" extrusionOk="0">
                    <a:moveTo>
                      <a:pt x="2991" y="0"/>
                    </a:moveTo>
                    <a:lnTo>
                      <a:pt x="1" y="1553"/>
                    </a:lnTo>
                  </a:path>
                </a:pathLst>
              </a:custGeom>
              <a:noFill/>
              <a:ln w="9700" cap="rnd" cmpd="sng">
                <a:solidFill>
                  <a:schemeClr val="lt2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35"/>
              <p:cNvSpPr/>
              <p:nvPr/>
            </p:nvSpPr>
            <p:spPr>
              <a:xfrm flipH="1">
                <a:off x="4536808" y="2783930"/>
                <a:ext cx="44532" cy="23084"/>
              </a:xfrm>
              <a:custGeom>
                <a:avLst/>
                <a:gdLst/>
                <a:ahLst/>
                <a:cxnLst/>
                <a:rect l="l" t="t" r="r" b="b"/>
                <a:pathLst>
                  <a:path w="1279" h="663" fill="none" extrusionOk="0">
                    <a:moveTo>
                      <a:pt x="1279" y="0"/>
                    </a:moveTo>
                    <a:lnTo>
                      <a:pt x="1" y="662"/>
                    </a:lnTo>
                  </a:path>
                </a:pathLst>
              </a:custGeom>
              <a:noFill/>
              <a:ln w="9700" cap="rnd" cmpd="sng">
                <a:solidFill>
                  <a:schemeClr val="lt2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cxnSp>
        <p:nvCxnSpPr>
          <p:cNvPr id="3359" name="Google Shape;3359;p35"/>
          <p:cNvCxnSpPr>
            <a:endCxn id="3360" idx="0"/>
          </p:cNvCxnSpPr>
          <p:nvPr/>
        </p:nvCxnSpPr>
        <p:spPr>
          <a:xfrm flipH="1">
            <a:off x="1684050" y="2427734"/>
            <a:ext cx="7630" cy="1255491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3360" name="Google Shape;3360;p35"/>
          <p:cNvSpPr txBox="1"/>
          <p:nvPr/>
        </p:nvSpPr>
        <p:spPr>
          <a:xfrm>
            <a:off x="720000" y="3683225"/>
            <a:ext cx="1928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1974</a:t>
            </a:r>
            <a:endParaRPr sz="2000" b="1"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361" name="Google Shape;3361;p35"/>
          <p:cNvSpPr txBox="1"/>
          <p:nvPr/>
        </p:nvSpPr>
        <p:spPr>
          <a:xfrm>
            <a:off x="720000" y="4020900"/>
            <a:ext cx="192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pt-PT" b="1" dirty="0" err="1"/>
              <a:t>Zurkowsky</a:t>
            </a:r>
            <a:r>
              <a:rPr lang="pt-PT" b="1" dirty="0"/>
              <a:t>  “</a:t>
            </a:r>
            <a:r>
              <a:rPr lang="pt-PT" b="1" dirty="0" err="1"/>
              <a:t>information</a:t>
            </a:r>
            <a:r>
              <a:rPr lang="pt-PT" b="1" dirty="0"/>
              <a:t> </a:t>
            </a:r>
            <a:r>
              <a:rPr lang="pt-PT" b="1" dirty="0" err="1"/>
              <a:t>literates</a:t>
            </a:r>
            <a:r>
              <a:rPr lang="pt-PT" sz="1600" dirty="0"/>
              <a:t>”</a:t>
            </a:r>
            <a:endParaRPr sz="1600" dirty="0">
              <a:solidFill>
                <a:srgbClr val="1B6480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363" name="Google Shape;3363;p35"/>
          <p:cNvCxnSpPr/>
          <p:nvPr/>
        </p:nvCxnSpPr>
        <p:spPr>
          <a:xfrm>
            <a:off x="7452320" y="2499742"/>
            <a:ext cx="0" cy="7467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364" name="Google Shape;3364;p35"/>
          <p:cNvSpPr txBox="1"/>
          <p:nvPr/>
        </p:nvSpPr>
        <p:spPr>
          <a:xfrm>
            <a:off x="6495900" y="1302625"/>
            <a:ext cx="1928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2006</a:t>
            </a:r>
            <a:endParaRPr sz="2000" b="1"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365" name="Google Shape;3365;p35"/>
          <p:cNvSpPr txBox="1"/>
          <p:nvPr/>
        </p:nvSpPr>
        <p:spPr>
          <a:xfrm>
            <a:off x="2987824" y="1203598"/>
            <a:ext cx="1928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1976</a:t>
            </a:r>
            <a:endParaRPr sz="2000" b="1"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366" name="Google Shape;3366;p35"/>
          <p:cNvSpPr txBox="1"/>
          <p:nvPr/>
        </p:nvSpPr>
        <p:spPr>
          <a:xfrm>
            <a:off x="2843808" y="1491630"/>
            <a:ext cx="192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pt-PT" sz="1200" b="1" dirty="0" err="1"/>
              <a:t>Burchinal</a:t>
            </a:r>
            <a:r>
              <a:rPr lang="pt-PT" sz="1200" b="1" dirty="0"/>
              <a:t> “conjunto de </a:t>
            </a:r>
            <a:r>
              <a:rPr lang="pt-PT" sz="1200" b="1" dirty="0" err="1"/>
              <a:t>competêncis</a:t>
            </a:r>
            <a:r>
              <a:rPr lang="pt-PT" sz="1200" b="1" dirty="0"/>
              <a:t> para ser letrado em informação”</a:t>
            </a:r>
            <a:endParaRPr sz="1200" b="1" dirty="0">
              <a:solidFill>
                <a:srgbClr val="1B6480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3367" name="Google Shape;3367;p35"/>
          <p:cNvSpPr txBox="1"/>
          <p:nvPr/>
        </p:nvSpPr>
        <p:spPr>
          <a:xfrm>
            <a:off x="3275856" y="3723878"/>
            <a:ext cx="1512168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1983</a:t>
            </a:r>
            <a:endParaRPr sz="2000" b="1"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368" name="Google Shape;3368;p35"/>
          <p:cNvSpPr txBox="1"/>
          <p:nvPr/>
        </p:nvSpPr>
        <p:spPr>
          <a:xfrm>
            <a:off x="3131840" y="4083918"/>
            <a:ext cx="1944216" cy="716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pt-PT" sz="1200" b="1" dirty="0" err="1"/>
              <a:t>Hortin</a:t>
            </a:r>
            <a:r>
              <a:rPr lang="pt-PT" sz="1200" b="1" dirty="0"/>
              <a:t> “literacia da informação” que a tecnologia oferece</a:t>
            </a:r>
            <a:endParaRPr sz="1200" b="1" dirty="0">
              <a:solidFill>
                <a:srgbClr val="1B6480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369" name="Google Shape;3369;p35"/>
          <p:cNvCxnSpPr/>
          <p:nvPr/>
        </p:nvCxnSpPr>
        <p:spPr>
          <a:xfrm rot="5400000">
            <a:off x="3906638" y="1868960"/>
            <a:ext cx="259500" cy="945000"/>
          </a:xfrm>
          <a:prstGeom prst="bentConnector2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370" name="Google Shape;3370;p35"/>
          <p:cNvCxnSpPr/>
          <p:nvPr/>
        </p:nvCxnSpPr>
        <p:spPr>
          <a:xfrm rot="5400000" flipH="1" flipV="1">
            <a:off x="3935633" y="3280125"/>
            <a:ext cx="751435" cy="19878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6" name="Google Shape;3368;p35"/>
          <p:cNvSpPr txBox="1"/>
          <p:nvPr/>
        </p:nvSpPr>
        <p:spPr>
          <a:xfrm>
            <a:off x="6300192" y="1707654"/>
            <a:ext cx="216024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pt-PT" sz="1200" b="1" dirty="0"/>
              <a:t>Quadro de Referência Europeu que define as competências essenciais a adquirir ao longo da vida</a:t>
            </a:r>
            <a:endParaRPr sz="1200" b="1" dirty="0">
              <a:solidFill>
                <a:srgbClr val="1B6480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9" name="Google Shape;3370;p35"/>
          <p:cNvCxnSpPr/>
          <p:nvPr/>
        </p:nvCxnSpPr>
        <p:spPr>
          <a:xfrm rot="5400000" flipH="1" flipV="1">
            <a:off x="5652120" y="3219822"/>
            <a:ext cx="648073" cy="36004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3" name="Google Shape;3367;p35"/>
          <p:cNvSpPr txBox="1"/>
          <p:nvPr/>
        </p:nvSpPr>
        <p:spPr>
          <a:xfrm>
            <a:off x="5148064" y="3723878"/>
            <a:ext cx="1512168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1996</a:t>
            </a:r>
            <a:endParaRPr sz="2000" b="1"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4" name="Google Shape;3361;p35"/>
          <p:cNvSpPr txBox="1"/>
          <p:nvPr/>
        </p:nvSpPr>
        <p:spPr>
          <a:xfrm>
            <a:off x="5076056" y="4083918"/>
            <a:ext cx="192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pt-PT" b="1" dirty="0" err="1"/>
              <a:t>Loertscher</a:t>
            </a:r>
            <a:endParaRPr lang="pt-PT" b="1" dirty="0"/>
          </a:p>
          <a:p>
            <a:pPr lvl="0" algn="ctr"/>
            <a:r>
              <a:rPr lang="pt-PT" b="1" dirty="0"/>
              <a:t> “estudante letrado</a:t>
            </a:r>
            <a:r>
              <a:rPr lang="pt-PT" sz="1600" dirty="0"/>
              <a:t>”</a:t>
            </a:r>
            <a:endParaRPr sz="1600" dirty="0">
              <a:solidFill>
                <a:srgbClr val="1B6480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Título 528"/>
          <p:cNvSpPr>
            <a:spLocks noGrp="1"/>
          </p:cNvSpPr>
          <p:nvPr>
            <p:ph type="title"/>
          </p:nvPr>
        </p:nvSpPr>
        <p:spPr>
          <a:xfrm>
            <a:off x="323528" y="627534"/>
            <a:ext cx="4176464" cy="758574"/>
          </a:xfrm>
        </p:spPr>
        <p:txBody>
          <a:bodyPr/>
          <a:lstStyle/>
          <a:p>
            <a:pPr algn="ctr"/>
            <a:r>
              <a:rPr lang="pt-PT" sz="2400" dirty="0">
                <a:latin typeface="+mj-lt"/>
              </a:rPr>
              <a:t>Literacia da Informação</a:t>
            </a:r>
          </a:p>
        </p:txBody>
      </p:sp>
      <p:sp>
        <p:nvSpPr>
          <p:cNvPr id="530" name="Subtítulo 529"/>
          <p:cNvSpPr>
            <a:spLocks noGrp="1"/>
          </p:cNvSpPr>
          <p:nvPr>
            <p:ph type="subTitle" idx="1"/>
          </p:nvPr>
        </p:nvSpPr>
        <p:spPr>
          <a:xfrm>
            <a:off x="467544" y="1779662"/>
            <a:ext cx="7272808" cy="2880320"/>
          </a:xfrm>
        </p:spPr>
        <p:txBody>
          <a:bodyPr/>
          <a:lstStyle/>
          <a:p>
            <a:endParaRPr lang="pt-PT" dirty="0"/>
          </a:p>
          <a:p>
            <a:pPr algn="just"/>
            <a:r>
              <a:rPr lang="pt-PT" dirty="0">
                <a:solidFill>
                  <a:schemeClr val="tx1"/>
                </a:solidFill>
                <a:latin typeface="+mj-lt"/>
              </a:rPr>
              <a:t>IFLA (2006)</a:t>
            </a:r>
          </a:p>
          <a:p>
            <a:pPr algn="just"/>
            <a:endParaRPr lang="pt-PT" b="1" dirty="0"/>
          </a:p>
          <a:p>
            <a:pPr marL="85725" indent="41275" algn="just"/>
            <a:r>
              <a:rPr lang="pt-PT" dirty="0">
                <a:solidFill>
                  <a:schemeClr val="tx1"/>
                </a:solidFill>
                <a:latin typeface="+mj-lt"/>
              </a:rPr>
              <a:t>“...o conhecimento e as capacidades necessários para identificar corretamente a informação necessária para realizar uma tarefa específica ou resolver um problema, para procurar informação eficientemente, organizá-la ou reorganizá-la, interpretá-la e analisá-la, uma vez encontrada e recuperada (por ex. descarregada), </a:t>
            </a:r>
            <a:r>
              <a:rPr lang="pt-PT" dirty="0">
                <a:solidFill>
                  <a:srgbClr val="FF0000"/>
                </a:solidFill>
                <a:latin typeface="+mj-lt"/>
              </a:rPr>
              <a:t>avaliar o rigor e a fiabilidade da informação</a:t>
            </a:r>
            <a:r>
              <a:rPr lang="pt-PT" dirty="0">
                <a:solidFill>
                  <a:schemeClr val="tx1"/>
                </a:solidFill>
                <a:latin typeface="+mj-lt"/>
              </a:rPr>
              <a:t>, reconhecer eticamente as fontes das quais ela foi obtida, se necessário comunicar e apresentar a outros os resultados da análise e interpretação feita, e depois utilizá-la para realizar ações e conseguir resultados.” </a:t>
            </a:r>
          </a:p>
        </p:txBody>
      </p:sp>
      <p:sp>
        <p:nvSpPr>
          <p:cNvPr id="531" name="Rectângulo 530"/>
          <p:cNvSpPr/>
          <p:nvPr/>
        </p:nvSpPr>
        <p:spPr>
          <a:xfrm>
            <a:off x="539552" y="1203598"/>
            <a:ext cx="58326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/>
              <a:t>O termo começa a ser usado na década de 70 do século XX. A partir da década de 80, o conceito começa a enriquecer-se e a ser associado ao ensino, à aprendizagem e às BE.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ading Workshop by Slidesgo">
  <a:themeElements>
    <a:clrScheme name="Simple Light">
      <a:dk1>
        <a:srgbClr val="0C0044"/>
      </a:dk1>
      <a:lt1>
        <a:srgbClr val="FFFFFF"/>
      </a:lt1>
      <a:dk2>
        <a:srgbClr val="1B6480"/>
      </a:dk2>
      <a:lt2>
        <a:srgbClr val="FFFFFF"/>
      </a:lt2>
      <a:accent1>
        <a:srgbClr val="9F4C89"/>
      </a:accent1>
      <a:accent2>
        <a:srgbClr val="58C3C4"/>
      </a:accent2>
      <a:accent3>
        <a:srgbClr val="503156"/>
      </a:accent3>
      <a:accent4>
        <a:srgbClr val="FBCF62"/>
      </a:accent4>
      <a:accent5>
        <a:srgbClr val="424077"/>
      </a:accent5>
      <a:accent6>
        <a:srgbClr val="EB7C9D"/>
      </a:accent6>
      <a:hlink>
        <a:srgbClr val="9F4C8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1108</TotalTime>
  <Words>1430</Words>
  <Application>Microsoft Office PowerPoint</Application>
  <PresentationFormat>Apresentação no Ecrã (16:9)</PresentationFormat>
  <Paragraphs>125</Paragraphs>
  <Slides>19</Slides>
  <Notes>19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19</vt:i4>
      </vt:variant>
    </vt:vector>
  </HeadingPairs>
  <TitlesOfParts>
    <vt:vector size="24" baseType="lpstr">
      <vt:lpstr>Varela</vt:lpstr>
      <vt:lpstr>Verdana</vt:lpstr>
      <vt:lpstr>Arial</vt:lpstr>
      <vt:lpstr>Didact Gothic</vt:lpstr>
      <vt:lpstr>Reading Workshop by Slidesgo</vt:lpstr>
      <vt:lpstr>Literacias</vt:lpstr>
      <vt:lpstr>Dados que fazem pensar</vt:lpstr>
      <vt:lpstr>Literacia da Leitura</vt:lpstr>
      <vt:lpstr>Imagens da escola atual</vt:lpstr>
      <vt:lpstr>Como transformar a informação em conhecimento?</vt:lpstr>
      <vt:lpstr>BE: espaço privilegiado</vt:lpstr>
      <vt:lpstr>Se não podes vencê-los...</vt:lpstr>
      <vt:lpstr>Evolução de um conceito</vt:lpstr>
      <vt:lpstr>Literacia da Informação</vt:lpstr>
      <vt:lpstr>Literacia da Informação</vt:lpstr>
      <vt:lpstr>Literacia dos Media</vt:lpstr>
      <vt:lpstr>Literacia da Informação  e dos Media</vt:lpstr>
      <vt:lpstr>Bases da literacia informática e mediática</vt:lpstr>
      <vt:lpstr>Análise comparativa</vt:lpstr>
      <vt:lpstr>Avaliar recursos</vt:lpstr>
      <vt:lpstr>Apresentação do PowerPoint</vt:lpstr>
      <vt:lpstr>Apresentação do PowerPoint</vt:lpstr>
      <vt:lpstr>Tarefa 3</vt:lpstr>
      <vt:lpstr>Obrigada!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Reading Workshop</dc:title>
  <dc:creator>mfpvcorreia</dc:creator>
  <cp:lastModifiedBy>Fatima Correia</cp:lastModifiedBy>
  <cp:revision>83</cp:revision>
  <dcterms:modified xsi:type="dcterms:W3CDTF">2026-05-24T18:32:45Z</dcterms:modified>
</cp:coreProperties>
</file>